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Staatliches"/>
      <p:regular r:id="rId55"/>
    </p:embeddedFon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Roboto Condensed"/>
      <p:regular r:id="rId66"/>
      <p:bold r:id="rId67"/>
      <p:italic r:id="rId68"/>
      <p:boldItalic r:id="rId69"/>
    </p:embeddedFont>
    <p:embeddedFont>
      <p:font typeface="Roboto Condensed Light"/>
      <p:regular r:id="rId70"/>
      <p:bold r:id="rId71"/>
      <p:italic r:id="rId72"/>
      <p:boldItalic r:id="rId73"/>
    </p:embeddedFont>
    <p:embeddedFont>
      <p:font typeface="Proxima Nova Semibold"/>
      <p:regular r:id="rId74"/>
      <p:bold r:id="rId75"/>
      <p:boldItalic r:id="rId76"/>
    </p:embeddedFont>
    <p:embeddedFont>
      <p:font typeface="Barlow Light"/>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D037B19-EDFF-425C-B661-E171D1CC8EAE}">
  <a:tblStyle styleId="{CD037B19-EDFF-425C-B661-E171D1CC8EA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BarlowLight-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RobotoCondensedLight-boldItalic.fntdata"/><Relationship Id="rId72" Type="http://schemas.openxmlformats.org/officeDocument/2006/relationships/font" Target="fonts/RobotoCondensedLight-italic.fntdata"/><Relationship Id="rId31" Type="http://schemas.openxmlformats.org/officeDocument/2006/relationships/slide" Target="slides/slide25.xml"/><Relationship Id="rId75" Type="http://schemas.openxmlformats.org/officeDocument/2006/relationships/font" Target="fonts/ProximaNovaSemibold-bold.fntdata"/><Relationship Id="rId30" Type="http://schemas.openxmlformats.org/officeDocument/2006/relationships/slide" Target="slides/slide24.xml"/><Relationship Id="rId74" Type="http://schemas.openxmlformats.org/officeDocument/2006/relationships/font" Target="fonts/ProximaNovaSemibold-regular.fntdata"/><Relationship Id="rId33" Type="http://schemas.openxmlformats.org/officeDocument/2006/relationships/slide" Target="slides/slide27.xml"/><Relationship Id="rId77" Type="http://schemas.openxmlformats.org/officeDocument/2006/relationships/font" Target="fonts/BarlowLight-regular.fntdata"/><Relationship Id="rId32" Type="http://schemas.openxmlformats.org/officeDocument/2006/relationships/slide" Target="slides/slide26.xml"/><Relationship Id="rId76" Type="http://schemas.openxmlformats.org/officeDocument/2006/relationships/font" Target="fonts/ProximaNovaSemibold-boldItalic.fntdata"/><Relationship Id="rId35" Type="http://schemas.openxmlformats.org/officeDocument/2006/relationships/slide" Target="slides/slide29.xml"/><Relationship Id="rId79" Type="http://schemas.openxmlformats.org/officeDocument/2006/relationships/font" Target="fonts/BarlowLight-italic.fntdata"/><Relationship Id="rId34" Type="http://schemas.openxmlformats.org/officeDocument/2006/relationships/slide" Target="slides/slide28.xml"/><Relationship Id="rId78" Type="http://schemas.openxmlformats.org/officeDocument/2006/relationships/font" Target="fonts/BarlowLight-bold.fntdata"/><Relationship Id="rId71" Type="http://schemas.openxmlformats.org/officeDocument/2006/relationships/font" Target="fonts/RobotoCondensedLight-bold.fntdata"/><Relationship Id="rId70" Type="http://schemas.openxmlformats.org/officeDocument/2006/relationships/font" Target="fonts/RobotoCondensedLight-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4.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6.xml"/><Relationship Id="rId66" Type="http://schemas.openxmlformats.org/officeDocument/2006/relationships/font" Target="fonts/RobotoCondensed-regular.fntdata"/><Relationship Id="rId21" Type="http://schemas.openxmlformats.org/officeDocument/2006/relationships/slide" Target="slides/slide15.xml"/><Relationship Id="rId65" Type="http://schemas.openxmlformats.org/officeDocument/2006/relationships/font" Target="fonts/AmaticSC-bold.fntdata"/><Relationship Id="rId24" Type="http://schemas.openxmlformats.org/officeDocument/2006/relationships/slide" Target="slides/slide18.xml"/><Relationship Id="rId68" Type="http://schemas.openxmlformats.org/officeDocument/2006/relationships/font" Target="fonts/RobotoCondensed-italic.fntdata"/><Relationship Id="rId23" Type="http://schemas.openxmlformats.org/officeDocument/2006/relationships/slide" Target="slides/slide17.xml"/><Relationship Id="rId67" Type="http://schemas.openxmlformats.org/officeDocument/2006/relationships/font" Target="fonts/RobotoCondensed-bold.fntdata"/><Relationship Id="rId60" Type="http://schemas.openxmlformats.org/officeDocument/2006/relationships/font" Target="fonts/RobotoMedium-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Condensed-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Staatliches-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bold.fntdata"/><Relationship Id="rId12" Type="http://schemas.openxmlformats.org/officeDocument/2006/relationships/slide" Target="slides/slide6.xml"/><Relationship Id="rId56" Type="http://schemas.openxmlformats.org/officeDocument/2006/relationships/font" Target="fonts/ProximaNova-regular.fntdata"/><Relationship Id="rId15" Type="http://schemas.openxmlformats.org/officeDocument/2006/relationships/slide" Target="slides/slide9.xml"/><Relationship Id="rId59" Type="http://schemas.openxmlformats.org/officeDocument/2006/relationships/font" Target="fonts/ProximaNova-boldItalic.fntdata"/><Relationship Id="rId14" Type="http://schemas.openxmlformats.org/officeDocument/2006/relationships/slide" Target="slides/slide8.xml"/><Relationship Id="rId58" Type="http://schemas.openxmlformats.org/officeDocument/2006/relationships/font" Target="fonts/ProximaNova-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 name="Shape 137"/>
        <p:cNvGrpSpPr/>
        <p:nvPr/>
      </p:nvGrpSpPr>
      <p:grpSpPr>
        <a:xfrm>
          <a:off x="0" y="0"/>
          <a:ext cx="0" cy="0"/>
          <a:chOff x="0" y="0"/>
          <a:chExt cx="0" cy="0"/>
        </a:xfrm>
      </p:grpSpPr>
      <p:sp>
        <p:nvSpPr>
          <p:cNvPr id="138" name="Google Shape;138;g633c9ab0c4_0_17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 name="Google Shape;139;g633c9ab0c4_0_17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633c9ab0c4_0_1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633c9ab0c4_0_1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633c9ab0c4_0_10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633c9ab0c4_0_10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 name="Shape 451"/>
        <p:cNvGrpSpPr/>
        <p:nvPr/>
      </p:nvGrpSpPr>
      <p:grpSpPr>
        <a:xfrm>
          <a:off x="0" y="0"/>
          <a:ext cx="0" cy="0"/>
          <a:chOff x="0" y="0"/>
          <a:chExt cx="0" cy="0"/>
        </a:xfrm>
      </p:grpSpPr>
      <p:sp>
        <p:nvSpPr>
          <p:cNvPr id="452" name="Google Shape;452;g63d01c3ee5_1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 name="Google Shape;453;g63d01c3ee5_1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 name="Shape 521"/>
        <p:cNvGrpSpPr/>
        <p:nvPr/>
      </p:nvGrpSpPr>
      <p:grpSpPr>
        <a:xfrm>
          <a:off x="0" y="0"/>
          <a:ext cx="0" cy="0"/>
          <a:chOff x="0" y="0"/>
          <a:chExt cx="0" cy="0"/>
        </a:xfrm>
      </p:grpSpPr>
      <p:sp>
        <p:nvSpPr>
          <p:cNvPr id="522" name="Google Shape;522;g633c9ab0c4_0_1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 name="Google Shape;523;g633c9ab0c4_0_1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 name="Shape 591"/>
        <p:cNvGrpSpPr/>
        <p:nvPr/>
      </p:nvGrpSpPr>
      <p:grpSpPr>
        <a:xfrm>
          <a:off x="0" y="0"/>
          <a:ext cx="0" cy="0"/>
          <a:chOff x="0" y="0"/>
          <a:chExt cx="0" cy="0"/>
        </a:xfrm>
      </p:grpSpPr>
      <p:sp>
        <p:nvSpPr>
          <p:cNvPr id="592" name="Google Shape;592;g633c9ab0c4_0_1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 name="Google Shape;593;g633c9ab0c4_0_1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 name="Shape 688"/>
        <p:cNvGrpSpPr/>
        <p:nvPr/>
      </p:nvGrpSpPr>
      <p:grpSpPr>
        <a:xfrm>
          <a:off x="0" y="0"/>
          <a:ext cx="0" cy="0"/>
          <a:chOff x="0" y="0"/>
          <a:chExt cx="0" cy="0"/>
        </a:xfrm>
      </p:grpSpPr>
      <p:sp>
        <p:nvSpPr>
          <p:cNvPr id="689" name="Google Shape;689;g633c9ab0c4_0_1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0" name="Google Shape;690;g633c9ab0c4_0_1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 name="Shape 1068"/>
        <p:cNvGrpSpPr/>
        <p:nvPr/>
      </p:nvGrpSpPr>
      <p:grpSpPr>
        <a:xfrm>
          <a:off x="0" y="0"/>
          <a:ext cx="0" cy="0"/>
          <a:chOff x="0" y="0"/>
          <a:chExt cx="0" cy="0"/>
        </a:xfrm>
      </p:grpSpPr>
      <p:sp>
        <p:nvSpPr>
          <p:cNvPr id="1069" name="Google Shape;1069;g633c9ab0c4_0_1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 name="Google Shape;1070;g633c9ab0c4_0_1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 name="Shape 1139"/>
        <p:cNvGrpSpPr/>
        <p:nvPr/>
      </p:nvGrpSpPr>
      <p:grpSpPr>
        <a:xfrm>
          <a:off x="0" y="0"/>
          <a:ext cx="0" cy="0"/>
          <a:chOff x="0" y="0"/>
          <a:chExt cx="0" cy="0"/>
        </a:xfrm>
      </p:grpSpPr>
      <p:sp>
        <p:nvSpPr>
          <p:cNvPr id="1140" name="Google Shape;1140;g633c9ab0c4_0_1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 name="Google Shape;1141;g633c9ab0c4_0_1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5" name="Shape 1245"/>
        <p:cNvGrpSpPr/>
        <p:nvPr/>
      </p:nvGrpSpPr>
      <p:grpSpPr>
        <a:xfrm>
          <a:off x="0" y="0"/>
          <a:ext cx="0" cy="0"/>
          <a:chOff x="0" y="0"/>
          <a:chExt cx="0" cy="0"/>
        </a:xfrm>
      </p:grpSpPr>
      <p:sp>
        <p:nvSpPr>
          <p:cNvPr id="1246" name="Google Shape;1246;g633c9ab0c4_0_1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7" name="Google Shape;1247;g633c9ab0c4_0_1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3" name="Shape 1273"/>
        <p:cNvGrpSpPr/>
        <p:nvPr/>
      </p:nvGrpSpPr>
      <p:grpSpPr>
        <a:xfrm>
          <a:off x="0" y="0"/>
          <a:ext cx="0" cy="0"/>
          <a:chOff x="0" y="0"/>
          <a:chExt cx="0" cy="0"/>
        </a:xfrm>
      </p:grpSpPr>
      <p:sp>
        <p:nvSpPr>
          <p:cNvPr id="1274" name="Google Shape;1274;g633c9ab0c4_0_1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5" name="Google Shape;1275;g633c9ab0c4_0_1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5" name="Shape 1325"/>
        <p:cNvGrpSpPr/>
        <p:nvPr/>
      </p:nvGrpSpPr>
      <p:grpSpPr>
        <a:xfrm>
          <a:off x="0" y="0"/>
          <a:ext cx="0" cy="0"/>
          <a:chOff x="0" y="0"/>
          <a:chExt cx="0" cy="0"/>
        </a:xfrm>
      </p:grpSpPr>
      <p:sp>
        <p:nvSpPr>
          <p:cNvPr id="1326" name="Google Shape;1326;g633c9ab0c4_0_16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7" name="Google Shape;1327;g633c9ab0c4_0_16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1" name="Shape 1341"/>
        <p:cNvGrpSpPr/>
        <p:nvPr/>
      </p:nvGrpSpPr>
      <p:grpSpPr>
        <a:xfrm>
          <a:off x="0" y="0"/>
          <a:ext cx="0" cy="0"/>
          <a:chOff x="0" y="0"/>
          <a:chExt cx="0" cy="0"/>
        </a:xfrm>
      </p:grpSpPr>
      <p:sp>
        <p:nvSpPr>
          <p:cNvPr id="1342" name="Google Shape;1342;g633c9ab0c4_0_1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3" name="Google Shape;1343;g633c9ab0c4_0_1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7" name="Shape 1397"/>
        <p:cNvGrpSpPr/>
        <p:nvPr/>
      </p:nvGrpSpPr>
      <p:grpSpPr>
        <a:xfrm>
          <a:off x="0" y="0"/>
          <a:ext cx="0" cy="0"/>
          <a:chOff x="0" y="0"/>
          <a:chExt cx="0" cy="0"/>
        </a:xfrm>
      </p:grpSpPr>
      <p:sp>
        <p:nvSpPr>
          <p:cNvPr id="1398" name="Google Shape;1398;g633c9ab0c4_0_1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9" name="Google Shape;1399;g633c9ab0c4_0_1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 name="Shape 1593"/>
        <p:cNvGrpSpPr/>
        <p:nvPr/>
      </p:nvGrpSpPr>
      <p:grpSpPr>
        <a:xfrm>
          <a:off x="0" y="0"/>
          <a:ext cx="0" cy="0"/>
          <a:chOff x="0" y="0"/>
          <a:chExt cx="0" cy="0"/>
        </a:xfrm>
      </p:grpSpPr>
      <p:sp>
        <p:nvSpPr>
          <p:cNvPr id="1594" name="Google Shape;1594;g6347246601_2_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5" name="Google Shape;1595;g6347246601_2_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8" name="Shape 1598"/>
        <p:cNvGrpSpPr/>
        <p:nvPr/>
      </p:nvGrpSpPr>
      <p:grpSpPr>
        <a:xfrm>
          <a:off x="0" y="0"/>
          <a:ext cx="0" cy="0"/>
          <a:chOff x="0" y="0"/>
          <a:chExt cx="0" cy="0"/>
        </a:xfrm>
      </p:grpSpPr>
      <p:sp>
        <p:nvSpPr>
          <p:cNvPr id="1599" name="Google Shape;1599;g624463babb_1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0" name="Google Shape;1600;g624463babb_1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4" name="Shape 1684"/>
        <p:cNvGrpSpPr/>
        <p:nvPr/>
      </p:nvGrpSpPr>
      <p:grpSpPr>
        <a:xfrm>
          <a:off x="0" y="0"/>
          <a:ext cx="0" cy="0"/>
          <a:chOff x="0" y="0"/>
          <a:chExt cx="0" cy="0"/>
        </a:xfrm>
      </p:grpSpPr>
      <p:sp>
        <p:nvSpPr>
          <p:cNvPr id="1685" name="Google Shape;1685;g633c9ab0c4_0_16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6" name="Google Shape;1686;g633c9ab0c4_0_16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3" name="Shape 1703"/>
        <p:cNvGrpSpPr/>
        <p:nvPr/>
      </p:nvGrpSpPr>
      <p:grpSpPr>
        <a:xfrm>
          <a:off x="0" y="0"/>
          <a:ext cx="0" cy="0"/>
          <a:chOff x="0" y="0"/>
          <a:chExt cx="0" cy="0"/>
        </a:xfrm>
      </p:grpSpPr>
      <p:sp>
        <p:nvSpPr>
          <p:cNvPr id="1704" name="Google Shape;1704;g633c9ab0c4_0_1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5" name="Google Shape;1705;g633c9ab0c4_0_1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8" name="Shape 1908"/>
        <p:cNvGrpSpPr/>
        <p:nvPr/>
      </p:nvGrpSpPr>
      <p:grpSpPr>
        <a:xfrm>
          <a:off x="0" y="0"/>
          <a:ext cx="0" cy="0"/>
          <a:chOff x="0" y="0"/>
          <a:chExt cx="0" cy="0"/>
        </a:xfrm>
      </p:grpSpPr>
      <p:sp>
        <p:nvSpPr>
          <p:cNvPr id="1909" name="Google Shape;1909;g633c9ab0c4_0_1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0" name="Google Shape;1910;g633c9ab0c4_0_1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6" name="Shape 1986"/>
        <p:cNvGrpSpPr/>
        <p:nvPr/>
      </p:nvGrpSpPr>
      <p:grpSpPr>
        <a:xfrm>
          <a:off x="0" y="0"/>
          <a:ext cx="0" cy="0"/>
          <a:chOff x="0" y="0"/>
          <a:chExt cx="0" cy="0"/>
        </a:xfrm>
      </p:grpSpPr>
      <p:sp>
        <p:nvSpPr>
          <p:cNvPr id="1987" name="Google Shape;1987;g633c9ab0c4_0_1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8" name="Google Shape;1988;g633c9ab0c4_0_1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5" name="Shape 2265"/>
        <p:cNvGrpSpPr/>
        <p:nvPr/>
      </p:nvGrpSpPr>
      <p:grpSpPr>
        <a:xfrm>
          <a:off x="0" y="0"/>
          <a:ext cx="0" cy="0"/>
          <a:chOff x="0" y="0"/>
          <a:chExt cx="0" cy="0"/>
        </a:xfrm>
      </p:grpSpPr>
      <p:sp>
        <p:nvSpPr>
          <p:cNvPr id="2266" name="Google Shape;2266;g633c9ab0c4_0_16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7" name="Google Shape;2267;g633c9ab0c4_0_16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1" name="Shape 2321"/>
        <p:cNvGrpSpPr/>
        <p:nvPr/>
      </p:nvGrpSpPr>
      <p:grpSpPr>
        <a:xfrm>
          <a:off x="0" y="0"/>
          <a:ext cx="0" cy="0"/>
          <a:chOff x="0" y="0"/>
          <a:chExt cx="0" cy="0"/>
        </a:xfrm>
      </p:grpSpPr>
      <p:sp>
        <p:nvSpPr>
          <p:cNvPr id="2322" name="Google Shape;2322;g633c9ab0c4_0_16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3" name="Google Shape;2323;g633c9ab0c4_0_16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0" name="Shape 2370"/>
        <p:cNvGrpSpPr/>
        <p:nvPr/>
      </p:nvGrpSpPr>
      <p:grpSpPr>
        <a:xfrm>
          <a:off x="0" y="0"/>
          <a:ext cx="0" cy="0"/>
          <a:chOff x="0" y="0"/>
          <a:chExt cx="0" cy="0"/>
        </a:xfrm>
      </p:grpSpPr>
      <p:sp>
        <p:nvSpPr>
          <p:cNvPr id="2371" name="Google Shape;2371;g6512c741f0_0_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2" name="Google Shape;2372;g6512c741f0_0_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4" name="Shape 2684"/>
        <p:cNvGrpSpPr/>
        <p:nvPr/>
      </p:nvGrpSpPr>
      <p:grpSpPr>
        <a:xfrm>
          <a:off x="0" y="0"/>
          <a:ext cx="0" cy="0"/>
          <a:chOff x="0" y="0"/>
          <a:chExt cx="0" cy="0"/>
        </a:xfrm>
      </p:grpSpPr>
      <p:sp>
        <p:nvSpPr>
          <p:cNvPr id="2685" name="Google Shape;2685;g633c9ab0c4_0_1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6" name="Google Shape;2686;g633c9ab0c4_0_1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0" name="Shape 2890"/>
        <p:cNvGrpSpPr/>
        <p:nvPr/>
      </p:nvGrpSpPr>
      <p:grpSpPr>
        <a:xfrm>
          <a:off x="0" y="0"/>
          <a:ext cx="0" cy="0"/>
          <a:chOff x="0" y="0"/>
          <a:chExt cx="0" cy="0"/>
        </a:xfrm>
      </p:grpSpPr>
      <p:sp>
        <p:nvSpPr>
          <p:cNvPr id="2891" name="Google Shape;2891;g633c9ab0c4_0_1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2" name="Google Shape;2892;g633c9ab0c4_0_1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0" name="Shape 2940"/>
        <p:cNvGrpSpPr/>
        <p:nvPr/>
      </p:nvGrpSpPr>
      <p:grpSpPr>
        <a:xfrm>
          <a:off x="0" y="0"/>
          <a:ext cx="0" cy="0"/>
          <a:chOff x="0" y="0"/>
          <a:chExt cx="0" cy="0"/>
        </a:xfrm>
      </p:grpSpPr>
      <p:sp>
        <p:nvSpPr>
          <p:cNvPr id="2941" name="Google Shape;2941;g633c9ab0c4_0_17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2" name="Google Shape;2942;g633c9ab0c4_0_17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4" name="Shape 3004"/>
        <p:cNvGrpSpPr/>
        <p:nvPr/>
      </p:nvGrpSpPr>
      <p:grpSpPr>
        <a:xfrm>
          <a:off x="0" y="0"/>
          <a:ext cx="0" cy="0"/>
          <a:chOff x="0" y="0"/>
          <a:chExt cx="0" cy="0"/>
        </a:xfrm>
      </p:grpSpPr>
      <p:sp>
        <p:nvSpPr>
          <p:cNvPr id="3005" name="Google Shape;3005;g633c9ab0c4_0_17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6" name="Google Shape;3006;g633c9ab0c4_0_17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9" name="Shape 3069"/>
        <p:cNvGrpSpPr/>
        <p:nvPr/>
      </p:nvGrpSpPr>
      <p:grpSpPr>
        <a:xfrm>
          <a:off x="0" y="0"/>
          <a:ext cx="0" cy="0"/>
          <a:chOff x="0" y="0"/>
          <a:chExt cx="0" cy="0"/>
        </a:xfrm>
      </p:grpSpPr>
      <p:sp>
        <p:nvSpPr>
          <p:cNvPr id="3070" name="Google Shape;3070;g633c9ab0c4_0_1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1" name="Google Shape;3071;g633c9ab0c4_0_1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8" name="Shape 3118"/>
        <p:cNvGrpSpPr/>
        <p:nvPr/>
      </p:nvGrpSpPr>
      <p:grpSpPr>
        <a:xfrm>
          <a:off x="0" y="0"/>
          <a:ext cx="0" cy="0"/>
          <a:chOff x="0" y="0"/>
          <a:chExt cx="0" cy="0"/>
        </a:xfrm>
      </p:grpSpPr>
      <p:sp>
        <p:nvSpPr>
          <p:cNvPr id="3119" name="Google Shape;3119;g633c9ab0c4_0_1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0" name="Google Shape;3120;g633c9ab0c4_0_1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5" name="Shape 3135"/>
        <p:cNvGrpSpPr/>
        <p:nvPr/>
      </p:nvGrpSpPr>
      <p:grpSpPr>
        <a:xfrm>
          <a:off x="0" y="0"/>
          <a:ext cx="0" cy="0"/>
          <a:chOff x="0" y="0"/>
          <a:chExt cx="0" cy="0"/>
        </a:xfrm>
      </p:grpSpPr>
      <p:sp>
        <p:nvSpPr>
          <p:cNvPr id="3136" name="Google Shape;3136;g6347246601_1_157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7" name="Google Shape;3137;g6347246601_1_157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5" name="Shape 3325"/>
        <p:cNvGrpSpPr/>
        <p:nvPr/>
      </p:nvGrpSpPr>
      <p:grpSpPr>
        <a:xfrm>
          <a:off x="0" y="0"/>
          <a:ext cx="0" cy="0"/>
          <a:chOff x="0" y="0"/>
          <a:chExt cx="0" cy="0"/>
        </a:xfrm>
      </p:grpSpPr>
      <p:sp>
        <p:nvSpPr>
          <p:cNvPr id="3326" name="Google Shape;3326;g6347246601_1_15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7" name="Google Shape;3327;g6347246601_1_15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0" name="Shape 3930"/>
        <p:cNvGrpSpPr/>
        <p:nvPr/>
      </p:nvGrpSpPr>
      <p:grpSpPr>
        <a:xfrm>
          <a:off x="0" y="0"/>
          <a:ext cx="0" cy="0"/>
          <a:chOff x="0" y="0"/>
          <a:chExt cx="0" cy="0"/>
        </a:xfrm>
      </p:grpSpPr>
      <p:sp>
        <p:nvSpPr>
          <p:cNvPr id="3931" name="Google Shape;3931;g63cbd507cb_0_1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2" name="Google Shape;3932;g63cbd507cb_0_1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7" name="Shape 3937"/>
        <p:cNvGrpSpPr/>
        <p:nvPr/>
      </p:nvGrpSpPr>
      <p:grpSpPr>
        <a:xfrm>
          <a:off x="0" y="0"/>
          <a:ext cx="0" cy="0"/>
          <a:chOff x="0" y="0"/>
          <a:chExt cx="0" cy="0"/>
        </a:xfrm>
      </p:grpSpPr>
      <p:sp>
        <p:nvSpPr>
          <p:cNvPr id="3938" name="Google Shape;3938;g6347246601_1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9" name="Google Shape;3939;g6347246601_1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4" name="Shape 3944"/>
        <p:cNvGrpSpPr/>
        <p:nvPr/>
      </p:nvGrpSpPr>
      <p:grpSpPr>
        <a:xfrm>
          <a:off x="0" y="0"/>
          <a:ext cx="0" cy="0"/>
          <a:chOff x="0" y="0"/>
          <a:chExt cx="0" cy="0"/>
        </a:xfrm>
      </p:grpSpPr>
      <p:sp>
        <p:nvSpPr>
          <p:cNvPr id="3945" name="Google Shape;3945;g6347246601_1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6" name="Google Shape;3946;g6347246601_1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5" name="Shape 3965"/>
        <p:cNvGrpSpPr/>
        <p:nvPr/>
      </p:nvGrpSpPr>
      <p:grpSpPr>
        <a:xfrm>
          <a:off x="0" y="0"/>
          <a:ext cx="0" cy="0"/>
          <a:chOff x="0" y="0"/>
          <a:chExt cx="0" cy="0"/>
        </a:xfrm>
      </p:grpSpPr>
      <p:sp>
        <p:nvSpPr>
          <p:cNvPr id="3966" name="Google Shape;3966;g6347246601_1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7" name="Google Shape;3967;g6347246601_1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4" name="Shape 4304"/>
        <p:cNvGrpSpPr/>
        <p:nvPr/>
      </p:nvGrpSpPr>
      <p:grpSpPr>
        <a:xfrm>
          <a:off x="0" y="0"/>
          <a:ext cx="0" cy="0"/>
          <a:chOff x="0" y="0"/>
          <a:chExt cx="0" cy="0"/>
        </a:xfrm>
      </p:grpSpPr>
      <p:sp>
        <p:nvSpPr>
          <p:cNvPr id="4305" name="Google Shape;4305;g6347246601_1_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06" name="Google Shape;4306;g6347246601_1_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8" name="Shape 6868"/>
        <p:cNvGrpSpPr/>
        <p:nvPr/>
      </p:nvGrpSpPr>
      <p:grpSpPr>
        <a:xfrm>
          <a:off x="0" y="0"/>
          <a:ext cx="0" cy="0"/>
          <a:chOff x="0" y="0"/>
          <a:chExt cx="0" cy="0"/>
        </a:xfrm>
      </p:grpSpPr>
      <p:sp>
        <p:nvSpPr>
          <p:cNvPr id="6869" name="Google Shape;6869;g6347246601_1_3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0" name="Google Shape;6870;g6347246601_1_3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7" name="Shape 7287"/>
        <p:cNvGrpSpPr/>
        <p:nvPr/>
      </p:nvGrpSpPr>
      <p:grpSpPr>
        <a:xfrm>
          <a:off x="0" y="0"/>
          <a:ext cx="0" cy="0"/>
          <a:chOff x="0" y="0"/>
          <a:chExt cx="0" cy="0"/>
        </a:xfrm>
      </p:grpSpPr>
      <p:sp>
        <p:nvSpPr>
          <p:cNvPr id="7288" name="Google Shape;7288;g6347246601_1_3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9" name="Google Shape;7289;g6347246601_1_3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7" name="Shape 7457"/>
        <p:cNvGrpSpPr/>
        <p:nvPr/>
      </p:nvGrpSpPr>
      <p:grpSpPr>
        <a:xfrm>
          <a:off x="0" y="0"/>
          <a:ext cx="0" cy="0"/>
          <a:chOff x="0" y="0"/>
          <a:chExt cx="0" cy="0"/>
        </a:xfrm>
      </p:grpSpPr>
      <p:sp>
        <p:nvSpPr>
          <p:cNvPr id="7458" name="Google Shape;7458;g6347246601_1_3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9" name="Google Shape;7459;g6347246601_1_3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2" name="Shape 7862"/>
        <p:cNvGrpSpPr/>
        <p:nvPr/>
      </p:nvGrpSpPr>
      <p:grpSpPr>
        <a:xfrm>
          <a:off x="0" y="0"/>
          <a:ext cx="0" cy="0"/>
          <a:chOff x="0" y="0"/>
          <a:chExt cx="0" cy="0"/>
        </a:xfrm>
      </p:grpSpPr>
      <p:sp>
        <p:nvSpPr>
          <p:cNvPr id="7863" name="Google Shape;7863;g6347246601_1_40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4" name="Google Shape;7864;g6347246601_1_40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2" name="Shape 8242"/>
        <p:cNvGrpSpPr/>
        <p:nvPr/>
      </p:nvGrpSpPr>
      <p:grpSpPr>
        <a:xfrm>
          <a:off x="0" y="0"/>
          <a:ext cx="0" cy="0"/>
          <a:chOff x="0" y="0"/>
          <a:chExt cx="0" cy="0"/>
        </a:xfrm>
      </p:grpSpPr>
      <p:sp>
        <p:nvSpPr>
          <p:cNvPr id="8243" name="Google Shape;8243;g6347246601_1_4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44" name="Google Shape;8244;g6347246601_1_4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0" name="Shape 9010"/>
        <p:cNvGrpSpPr/>
        <p:nvPr/>
      </p:nvGrpSpPr>
      <p:grpSpPr>
        <a:xfrm>
          <a:off x="0" y="0"/>
          <a:ext cx="0" cy="0"/>
          <a:chOff x="0" y="0"/>
          <a:chExt cx="0" cy="0"/>
        </a:xfrm>
      </p:grpSpPr>
      <p:sp>
        <p:nvSpPr>
          <p:cNvPr id="9011" name="Google Shape;9011;g6347246601_1_5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2" name="Google Shape;9012;g6347246601_1_5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7" name="Shape 10417"/>
        <p:cNvGrpSpPr/>
        <p:nvPr/>
      </p:nvGrpSpPr>
      <p:grpSpPr>
        <a:xfrm>
          <a:off x="0" y="0"/>
          <a:ext cx="0" cy="0"/>
          <a:chOff x="0" y="0"/>
          <a:chExt cx="0" cy="0"/>
        </a:xfrm>
      </p:grpSpPr>
      <p:sp>
        <p:nvSpPr>
          <p:cNvPr id="10418" name="Google Shape;10418;g6347246601_1_6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19" name="Google Shape;10419;g6347246601_1_6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11" name="Shape 12811"/>
        <p:cNvGrpSpPr/>
        <p:nvPr/>
      </p:nvGrpSpPr>
      <p:grpSpPr>
        <a:xfrm>
          <a:off x="0" y="0"/>
          <a:ext cx="0" cy="0"/>
          <a:chOff x="0" y="0"/>
          <a:chExt cx="0" cy="0"/>
        </a:xfrm>
      </p:grpSpPr>
      <p:sp>
        <p:nvSpPr>
          <p:cNvPr id="12812" name="Google Shape;12812;g6347246601_1_89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13" name="Google Shape;12813;g6347246601_1_89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25" name="Shape 14825"/>
        <p:cNvGrpSpPr/>
        <p:nvPr/>
      </p:nvGrpSpPr>
      <p:grpSpPr>
        <a:xfrm>
          <a:off x="0" y="0"/>
          <a:ext cx="0" cy="0"/>
          <a:chOff x="0" y="0"/>
          <a:chExt cx="0" cy="0"/>
        </a:xfrm>
      </p:grpSpPr>
      <p:sp>
        <p:nvSpPr>
          <p:cNvPr id="14826" name="Google Shape;14826;g6347246601_1_10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7" name="Google Shape;14827;g6347246601_1_10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61" name="Shape 16461"/>
        <p:cNvGrpSpPr/>
        <p:nvPr/>
      </p:nvGrpSpPr>
      <p:grpSpPr>
        <a:xfrm>
          <a:off x="0" y="0"/>
          <a:ext cx="0" cy="0"/>
          <a:chOff x="0" y="0"/>
          <a:chExt cx="0" cy="0"/>
        </a:xfrm>
      </p:grpSpPr>
      <p:sp>
        <p:nvSpPr>
          <p:cNvPr id="16462" name="Google Shape;16462;g6347246601_1_12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63" name="Google Shape;16463;g6347246601_1_12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03" name="Shape 17503"/>
        <p:cNvGrpSpPr/>
        <p:nvPr/>
      </p:nvGrpSpPr>
      <p:grpSpPr>
        <a:xfrm>
          <a:off x="0" y="0"/>
          <a:ext cx="0" cy="0"/>
          <a:chOff x="0" y="0"/>
          <a:chExt cx="0" cy="0"/>
        </a:xfrm>
      </p:grpSpPr>
      <p:sp>
        <p:nvSpPr>
          <p:cNvPr id="17504" name="Google Shape;17504;g6347246601_1_136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05" name="Google Shape;17505;g6347246601_1_136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38" name="Shape 19038"/>
        <p:cNvGrpSpPr/>
        <p:nvPr/>
      </p:nvGrpSpPr>
      <p:grpSpPr>
        <a:xfrm>
          <a:off x="0" y="0"/>
          <a:ext cx="0" cy="0"/>
          <a:chOff x="0" y="0"/>
          <a:chExt cx="0" cy="0"/>
        </a:xfrm>
      </p:grpSpPr>
      <p:sp>
        <p:nvSpPr>
          <p:cNvPr id="19039" name="Google Shape;19039;g6347246601_1_15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40" name="Google Shape;19040;g6347246601_1_15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2174217" y="1"/>
            <a:ext cx="6969771" cy="5162686"/>
          </a:xfrm>
          <a:custGeom>
            <a:rect b="b" l="l" r="r" t="t"/>
            <a:pathLst>
              <a:path extrusionOk="0" h="46182" w="62347">
                <a:moveTo>
                  <a:pt x="62346" y="1"/>
                </a:moveTo>
                <a:cubicBezTo>
                  <a:pt x="61396" y="1153"/>
                  <a:pt x="60333" y="2183"/>
                  <a:pt x="59047" y="2775"/>
                </a:cubicBezTo>
                <a:cubicBezTo>
                  <a:pt x="55668" y="4341"/>
                  <a:pt x="51607" y="3715"/>
                  <a:pt x="48083" y="4890"/>
                </a:cubicBezTo>
                <a:cubicBezTo>
                  <a:pt x="42881" y="6635"/>
                  <a:pt x="44603" y="10774"/>
                  <a:pt x="43496" y="14991"/>
                </a:cubicBezTo>
                <a:cubicBezTo>
                  <a:pt x="42799" y="17655"/>
                  <a:pt x="40382" y="18591"/>
                  <a:pt x="37888" y="18591"/>
                </a:cubicBezTo>
                <a:cubicBezTo>
                  <a:pt x="37501" y="18591"/>
                  <a:pt x="37112" y="18569"/>
                  <a:pt x="36728" y="18527"/>
                </a:cubicBezTo>
                <a:cubicBezTo>
                  <a:pt x="33780" y="18199"/>
                  <a:pt x="31291" y="17205"/>
                  <a:pt x="28584" y="17205"/>
                </a:cubicBezTo>
                <a:cubicBezTo>
                  <a:pt x="27510" y="17205"/>
                  <a:pt x="26401" y="17361"/>
                  <a:pt x="25216" y="17778"/>
                </a:cubicBezTo>
                <a:cubicBezTo>
                  <a:pt x="21960" y="18907"/>
                  <a:pt x="19332" y="21492"/>
                  <a:pt x="18582" y="24903"/>
                </a:cubicBezTo>
                <a:cubicBezTo>
                  <a:pt x="17810" y="28405"/>
                  <a:pt x="19198" y="33059"/>
                  <a:pt x="15181" y="35006"/>
                </a:cubicBezTo>
                <a:cubicBezTo>
                  <a:pt x="11154" y="36963"/>
                  <a:pt x="5415" y="35419"/>
                  <a:pt x="2327" y="39324"/>
                </a:cubicBezTo>
                <a:cubicBezTo>
                  <a:pt x="749" y="41304"/>
                  <a:pt x="0" y="43754"/>
                  <a:pt x="0" y="46182"/>
                </a:cubicBezTo>
                <a:lnTo>
                  <a:pt x="62346" y="46182"/>
                </a:lnTo>
                <a:lnTo>
                  <a:pt x="62346"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 name="Google Shape;10;p2"/>
          <p:cNvGrpSpPr/>
          <p:nvPr/>
        </p:nvGrpSpPr>
        <p:grpSpPr>
          <a:xfrm>
            <a:off x="1086821" y="935883"/>
            <a:ext cx="2744667" cy="2887800"/>
            <a:chOff x="730691" y="518416"/>
            <a:chExt cx="1930553" cy="2031230"/>
          </a:xfrm>
        </p:grpSpPr>
        <p:sp>
          <p:nvSpPr>
            <p:cNvPr id="11" name="Google Shape;11;p2"/>
            <p:cNvSpPr/>
            <p:nvPr/>
          </p:nvSpPr>
          <p:spPr>
            <a:xfrm rot="2162328">
              <a:off x="2119668" y="2058318"/>
              <a:ext cx="417847" cy="407395"/>
            </a:xfrm>
            <a:custGeom>
              <a:rect b="b" l="l" r="r" t="t"/>
              <a:pathLst>
                <a:path extrusionOk="0" h="10524" w="10794">
                  <a:moveTo>
                    <a:pt x="5719" y="1"/>
                  </a:moveTo>
                  <a:cubicBezTo>
                    <a:pt x="4695" y="1"/>
                    <a:pt x="3572" y="394"/>
                    <a:pt x="2687" y="978"/>
                  </a:cubicBezTo>
                  <a:cubicBezTo>
                    <a:pt x="584" y="2368"/>
                    <a:pt x="0" y="5202"/>
                    <a:pt x="1391" y="7306"/>
                  </a:cubicBezTo>
                  <a:cubicBezTo>
                    <a:pt x="2464" y="8933"/>
                    <a:pt x="4975" y="10523"/>
                    <a:pt x="7033" y="10523"/>
                  </a:cubicBezTo>
                  <a:cubicBezTo>
                    <a:pt x="7639" y="10523"/>
                    <a:pt x="8206" y="10383"/>
                    <a:pt x="8686" y="10066"/>
                  </a:cubicBezTo>
                  <a:cubicBezTo>
                    <a:pt x="10793" y="8676"/>
                    <a:pt x="8729" y="5302"/>
                    <a:pt x="8529" y="2788"/>
                  </a:cubicBezTo>
                  <a:cubicBezTo>
                    <a:pt x="8366" y="751"/>
                    <a:pt x="7136" y="1"/>
                    <a:pt x="571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rot="2162348">
              <a:off x="2428043" y="557036"/>
              <a:ext cx="194581" cy="194581"/>
            </a:xfrm>
            <a:custGeom>
              <a:rect b="b" l="l" r="r" t="t"/>
              <a:pathLst>
                <a:path extrusionOk="0" h="1725" w="1725">
                  <a:moveTo>
                    <a:pt x="864" y="1"/>
                  </a:moveTo>
                  <a:cubicBezTo>
                    <a:pt x="387" y="1"/>
                    <a:pt x="0" y="387"/>
                    <a:pt x="0" y="864"/>
                  </a:cubicBezTo>
                  <a:cubicBezTo>
                    <a:pt x="0" y="1338"/>
                    <a:pt x="387" y="1725"/>
                    <a:pt x="864" y="1725"/>
                  </a:cubicBezTo>
                  <a:cubicBezTo>
                    <a:pt x="1337" y="1725"/>
                    <a:pt x="1724" y="1338"/>
                    <a:pt x="1724" y="864"/>
                  </a:cubicBezTo>
                  <a:cubicBezTo>
                    <a:pt x="1724" y="387"/>
                    <a:pt x="1337" y="1"/>
                    <a:pt x="86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2162328">
              <a:off x="737710" y="1512560"/>
              <a:ext cx="35537" cy="35421"/>
            </a:xfrm>
            <a:custGeom>
              <a:rect b="b" l="l" r="r" t="t"/>
              <a:pathLst>
                <a:path extrusionOk="0" h="915" w="918">
                  <a:moveTo>
                    <a:pt x="461" y="1"/>
                  </a:moveTo>
                  <a:cubicBezTo>
                    <a:pt x="208" y="1"/>
                    <a:pt x="1" y="204"/>
                    <a:pt x="1" y="458"/>
                  </a:cubicBezTo>
                  <a:cubicBezTo>
                    <a:pt x="1" y="711"/>
                    <a:pt x="208" y="914"/>
                    <a:pt x="461" y="914"/>
                  </a:cubicBezTo>
                  <a:cubicBezTo>
                    <a:pt x="711" y="914"/>
                    <a:pt x="918" y="711"/>
                    <a:pt x="918" y="458"/>
                  </a:cubicBezTo>
                  <a:cubicBezTo>
                    <a:pt x="918" y="204"/>
                    <a:pt x="711" y="1"/>
                    <a:pt x="461"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2162328">
              <a:off x="1399594" y="997588"/>
              <a:ext cx="22220" cy="22259"/>
            </a:xfrm>
            <a:custGeom>
              <a:rect b="b" l="l" r="r" t="t"/>
              <a:pathLst>
                <a:path extrusionOk="0" h="575" w="574">
                  <a:moveTo>
                    <a:pt x="287" y="1"/>
                  </a:moveTo>
                  <a:cubicBezTo>
                    <a:pt x="130" y="1"/>
                    <a:pt x="0" y="131"/>
                    <a:pt x="0" y="288"/>
                  </a:cubicBezTo>
                  <a:cubicBezTo>
                    <a:pt x="0" y="448"/>
                    <a:pt x="130" y="574"/>
                    <a:pt x="287" y="574"/>
                  </a:cubicBezTo>
                  <a:cubicBezTo>
                    <a:pt x="447" y="574"/>
                    <a:pt x="573" y="448"/>
                    <a:pt x="573" y="288"/>
                  </a:cubicBezTo>
                  <a:cubicBezTo>
                    <a:pt x="573" y="131"/>
                    <a:pt x="447" y="1"/>
                    <a:pt x="287"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 name="Google Shape;15;p2"/>
          <p:cNvSpPr txBox="1"/>
          <p:nvPr>
            <p:ph type="ctrTitle"/>
          </p:nvPr>
        </p:nvSpPr>
        <p:spPr>
          <a:xfrm>
            <a:off x="735875" y="1497025"/>
            <a:ext cx="3498300" cy="20526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Font typeface="Staatliches"/>
              <a:buNone/>
              <a:defRPr sz="6000">
                <a:latin typeface="Staatliches"/>
                <a:ea typeface="Staatliches"/>
                <a:cs typeface="Staatliches"/>
                <a:sym typeface="Staatliches"/>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 name="Google Shape;16;p2"/>
          <p:cNvSpPr txBox="1"/>
          <p:nvPr>
            <p:ph idx="1" type="subTitle"/>
          </p:nvPr>
        </p:nvSpPr>
        <p:spPr>
          <a:xfrm>
            <a:off x="735875" y="3549625"/>
            <a:ext cx="23361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Font typeface="Roboto Condensed Light"/>
              <a:buNone/>
              <a:defRPr sz="1400">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7" name="Shape 17"/>
        <p:cNvGrpSpPr/>
        <p:nvPr/>
      </p:nvGrpSpPr>
      <p:grpSpPr>
        <a:xfrm>
          <a:off x="0" y="0"/>
          <a:ext cx="0" cy="0"/>
          <a:chOff x="0" y="0"/>
          <a:chExt cx="0" cy="0"/>
        </a:xfrm>
      </p:grpSpPr>
      <p:sp>
        <p:nvSpPr>
          <p:cNvPr id="18" name="Google Shape;18;p3"/>
          <p:cNvSpPr txBox="1"/>
          <p:nvPr>
            <p:ph type="title"/>
          </p:nvPr>
        </p:nvSpPr>
        <p:spPr>
          <a:xfrm>
            <a:off x="1477600" y="852800"/>
            <a:ext cx="6188700" cy="34380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9600">
                <a:solidFill>
                  <a:srgbClr val="20124D"/>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rgbClr val="FF5864"/>
        </a:solidFill>
      </p:bgPr>
    </p:bg>
    <p:spTree>
      <p:nvGrpSpPr>
        <p:cNvPr id="19" name="Shape 19"/>
        <p:cNvGrpSpPr/>
        <p:nvPr/>
      </p:nvGrpSpPr>
      <p:grpSpPr>
        <a:xfrm>
          <a:off x="0" y="0"/>
          <a:ext cx="0" cy="0"/>
          <a:chOff x="0" y="0"/>
          <a:chExt cx="0" cy="0"/>
        </a:xfrm>
      </p:grpSpPr>
      <p:sp>
        <p:nvSpPr>
          <p:cNvPr id="20" name="Google Shape;20;p4"/>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solidFill>
                  <a:srgbClr val="FFFFFF"/>
                </a:solidFill>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1" name="Google Shape;21;p4"/>
          <p:cNvSpPr txBox="1"/>
          <p:nvPr>
            <p:ph idx="1" type="body"/>
          </p:nvPr>
        </p:nvSpPr>
        <p:spPr>
          <a:xfrm>
            <a:off x="720000" y="1247450"/>
            <a:ext cx="7704000" cy="2877000"/>
          </a:xfrm>
          <a:prstGeom prst="rect">
            <a:avLst/>
          </a:prstGeom>
        </p:spPr>
        <p:txBody>
          <a:bodyPr anchorCtr="0" anchor="t" bIns="91425" lIns="91425" spcFirstLastPara="1" rIns="91425" wrap="square" tIns="91425">
            <a:noAutofit/>
          </a:bodyPr>
          <a:lstStyle>
            <a:lvl1pPr indent="-304800" lvl="0" marL="457200">
              <a:lnSpc>
                <a:spcPct val="100000"/>
              </a:lnSpc>
              <a:spcBef>
                <a:spcPts val="0"/>
              </a:spcBef>
              <a:spcAft>
                <a:spcPts val="0"/>
              </a:spcAft>
              <a:buClr>
                <a:srgbClr val="FFFFFF"/>
              </a:buClr>
              <a:buSzPts val="1200"/>
              <a:buFont typeface="Josefin Slab SemiBold"/>
              <a:buAutoNum type="arabicPeriod"/>
              <a:defRPr sz="1200">
                <a:solidFill>
                  <a:srgbClr val="FFFFFF"/>
                </a:solidFill>
              </a:defRPr>
            </a:lvl1pPr>
            <a:lvl2pPr indent="-304800" lvl="1" marL="914400">
              <a:spcBef>
                <a:spcPts val="0"/>
              </a:spcBef>
              <a:spcAft>
                <a:spcPts val="0"/>
              </a:spcAft>
              <a:buClr>
                <a:srgbClr val="FFFFFF"/>
              </a:buClr>
              <a:buSzPts val="1200"/>
              <a:buFont typeface="Josefin Slab SemiBold"/>
              <a:buAutoNum type="alphaLcPeriod"/>
              <a:defRPr sz="1200">
                <a:solidFill>
                  <a:srgbClr val="FFFFFF"/>
                </a:solidFill>
              </a:defRPr>
            </a:lvl2pPr>
            <a:lvl3pPr indent="-304800" lvl="2" marL="1371600">
              <a:spcBef>
                <a:spcPts val="1600"/>
              </a:spcBef>
              <a:spcAft>
                <a:spcPts val="0"/>
              </a:spcAft>
              <a:buClr>
                <a:srgbClr val="FFFFFF"/>
              </a:buClr>
              <a:buSzPts val="1200"/>
              <a:buFont typeface="Josefin Slab SemiBold"/>
              <a:buAutoNum type="romanLcPeriod"/>
              <a:defRPr sz="1200">
                <a:solidFill>
                  <a:srgbClr val="FFFFFF"/>
                </a:solidFill>
              </a:defRPr>
            </a:lvl3pPr>
            <a:lvl4pPr indent="-304800" lvl="3" marL="1828800">
              <a:spcBef>
                <a:spcPts val="1600"/>
              </a:spcBef>
              <a:spcAft>
                <a:spcPts val="0"/>
              </a:spcAft>
              <a:buClr>
                <a:srgbClr val="FFFFFF"/>
              </a:buClr>
              <a:buSzPts val="1200"/>
              <a:buFont typeface="Josefin Slab SemiBold"/>
              <a:buAutoNum type="arabicPeriod"/>
              <a:defRPr sz="1200">
                <a:solidFill>
                  <a:srgbClr val="FFFFFF"/>
                </a:solidFill>
              </a:defRPr>
            </a:lvl4pPr>
            <a:lvl5pPr indent="-304800" lvl="4" marL="2286000">
              <a:spcBef>
                <a:spcPts val="1600"/>
              </a:spcBef>
              <a:spcAft>
                <a:spcPts val="0"/>
              </a:spcAft>
              <a:buClr>
                <a:srgbClr val="FFFFFF"/>
              </a:buClr>
              <a:buSzPts val="1200"/>
              <a:buFont typeface="Josefin Slab SemiBold"/>
              <a:buAutoNum type="alphaLcPeriod"/>
              <a:defRPr sz="1200">
                <a:solidFill>
                  <a:srgbClr val="FFFFFF"/>
                </a:solidFill>
              </a:defRPr>
            </a:lvl5pPr>
            <a:lvl6pPr indent="-304800" lvl="5" marL="2743200">
              <a:spcBef>
                <a:spcPts val="1600"/>
              </a:spcBef>
              <a:spcAft>
                <a:spcPts val="0"/>
              </a:spcAft>
              <a:buClr>
                <a:srgbClr val="FFFFFF"/>
              </a:buClr>
              <a:buSzPts val="1200"/>
              <a:buFont typeface="Josefin Slab SemiBold"/>
              <a:buAutoNum type="romanLcPeriod"/>
              <a:defRPr sz="1200">
                <a:solidFill>
                  <a:srgbClr val="FFFFFF"/>
                </a:solidFill>
              </a:defRPr>
            </a:lvl6pPr>
            <a:lvl7pPr indent="-304800" lvl="6" marL="3200400">
              <a:spcBef>
                <a:spcPts val="1600"/>
              </a:spcBef>
              <a:spcAft>
                <a:spcPts val="0"/>
              </a:spcAft>
              <a:buClr>
                <a:srgbClr val="FFFFFF"/>
              </a:buClr>
              <a:buSzPts val="1200"/>
              <a:buFont typeface="Josefin Slab SemiBold"/>
              <a:buAutoNum type="arabicPeriod"/>
              <a:defRPr sz="1200">
                <a:solidFill>
                  <a:srgbClr val="FFFFFF"/>
                </a:solidFill>
              </a:defRPr>
            </a:lvl7pPr>
            <a:lvl8pPr indent="-304800" lvl="7" marL="3657600">
              <a:spcBef>
                <a:spcPts val="1600"/>
              </a:spcBef>
              <a:spcAft>
                <a:spcPts val="0"/>
              </a:spcAft>
              <a:buClr>
                <a:srgbClr val="FFFFFF"/>
              </a:buClr>
              <a:buSzPts val="1200"/>
              <a:buFont typeface="Josefin Slab SemiBold"/>
              <a:buAutoNum type="alphaLcPeriod"/>
              <a:defRPr sz="1200">
                <a:solidFill>
                  <a:srgbClr val="FFFFFF"/>
                </a:solidFill>
              </a:defRPr>
            </a:lvl8pPr>
            <a:lvl9pPr indent="-304800" lvl="8" marL="4114800">
              <a:spcBef>
                <a:spcPts val="1600"/>
              </a:spcBef>
              <a:spcAft>
                <a:spcPts val="1600"/>
              </a:spcAft>
              <a:buClr>
                <a:srgbClr val="FFFFFF"/>
              </a:buClr>
              <a:buSzPts val="1200"/>
              <a:buFont typeface="Josefin Slab SemiBold"/>
              <a:buAutoNum type="romanLcPeriod"/>
              <a:defRPr sz="1200">
                <a:solidFill>
                  <a:srgbClr val="FFFFFF"/>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2" name="Shape 22"/>
        <p:cNvGrpSpPr/>
        <p:nvPr/>
      </p:nvGrpSpPr>
      <p:grpSpPr>
        <a:xfrm>
          <a:off x="0" y="0"/>
          <a:ext cx="0" cy="0"/>
          <a:chOff x="0" y="0"/>
          <a:chExt cx="0" cy="0"/>
        </a:xfrm>
      </p:grpSpPr>
      <p:sp>
        <p:nvSpPr>
          <p:cNvPr id="23" name="Google Shape;23;p5"/>
          <p:cNvSpPr txBox="1"/>
          <p:nvPr>
            <p:ph type="ctrTitle"/>
          </p:nvPr>
        </p:nvSpPr>
        <p:spPr>
          <a:xfrm>
            <a:off x="968075" y="2406725"/>
            <a:ext cx="3165900" cy="4626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20124D"/>
              </a:buClr>
              <a:buSzPts val="1800"/>
              <a:buNone/>
              <a:defRPr sz="2400">
                <a:solidFill>
                  <a:srgbClr val="20124D"/>
                </a:solidFill>
              </a:defRPr>
            </a:lvl1pPr>
            <a:lvl2pPr lvl="1" rtl="0" algn="ctr">
              <a:spcBef>
                <a:spcPts val="0"/>
              </a:spcBef>
              <a:spcAft>
                <a:spcPts val="0"/>
              </a:spcAft>
              <a:buClr>
                <a:srgbClr val="20124D"/>
              </a:buClr>
              <a:buSzPts val="1800"/>
              <a:buNone/>
              <a:defRPr sz="1800">
                <a:solidFill>
                  <a:srgbClr val="20124D"/>
                </a:solidFill>
              </a:defRPr>
            </a:lvl2pPr>
            <a:lvl3pPr lvl="2" rtl="0" algn="ctr">
              <a:spcBef>
                <a:spcPts val="0"/>
              </a:spcBef>
              <a:spcAft>
                <a:spcPts val="0"/>
              </a:spcAft>
              <a:buClr>
                <a:srgbClr val="20124D"/>
              </a:buClr>
              <a:buSzPts val="1800"/>
              <a:buNone/>
              <a:defRPr sz="1800">
                <a:solidFill>
                  <a:srgbClr val="20124D"/>
                </a:solidFill>
              </a:defRPr>
            </a:lvl3pPr>
            <a:lvl4pPr lvl="3" rtl="0" algn="ctr">
              <a:spcBef>
                <a:spcPts val="0"/>
              </a:spcBef>
              <a:spcAft>
                <a:spcPts val="0"/>
              </a:spcAft>
              <a:buClr>
                <a:srgbClr val="20124D"/>
              </a:buClr>
              <a:buSzPts val="1800"/>
              <a:buNone/>
              <a:defRPr sz="1800">
                <a:solidFill>
                  <a:srgbClr val="20124D"/>
                </a:solidFill>
              </a:defRPr>
            </a:lvl4pPr>
            <a:lvl5pPr lvl="4" rtl="0" algn="ctr">
              <a:spcBef>
                <a:spcPts val="0"/>
              </a:spcBef>
              <a:spcAft>
                <a:spcPts val="0"/>
              </a:spcAft>
              <a:buClr>
                <a:srgbClr val="20124D"/>
              </a:buClr>
              <a:buSzPts val="1800"/>
              <a:buNone/>
              <a:defRPr sz="1800">
                <a:solidFill>
                  <a:srgbClr val="20124D"/>
                </a:solidFill>
              </a:defRPr>
            </a:lvl5pPr>
            <a:lvl6pPr lvl="5" rtl="0" algn="ctr">
              <a:spcBef>
                <a:spcPts val="0"/>
              </a:spcBef>
              <a:spcAft>
                <a:spcPts val="0"/>
              </a:spcAft>
              <a:buClr>
                <a:srgbClr val="20124D"/>
              </a:buClr>
              <a:buSzPts val="1800"/>
              <a:buNone/>
              <a:defRPr sz="1800">
                <a:solidFill>
                  <a:srgbClr val="20124D"/>
                </a:solidFill>
              </a:defRPr>
            </a:lvl6pPr>
            <a:lvl7pPr lvl="6" rtl="0" algn="ctr">
              <a:spcBef>
                <a:spcPts val="0"/>
              </a:spcBef>
              <a:spcAft>
                <a:spcPts val="0"/>
              </a:spcAft>
              <a:buClr>
                <a:srgbClr val="20124D"/>
              </a:buClr>
              <a:buSzPts val="1800"/>
              <a:buNone/>
              <a:defRPr sz="1800">
                <a:solidFill>
                  <a:srgbClr val="20124D"/>
                </a:solidFill>
              </a:defRPr>
            </a:lvl7pPr>
            <a:lvl8pPr lvl="7" rtl="0" algn="ctr">
              <a:spcBef>
                <a:spcPts val="0"/>
              </a:spcBef>
              <a:spcAft>
                <a:spcPts val="0"/>
              </a:spcAft>
              <a:buClr>
                <a:srgbClr val="20124D"/>
              </a:buClr>
              <a:buSzPts val="1800"/>
              <a:buNone/>
              <a:defRPr sz="1800">
                <a:solidFill>
                  <a:srgbClr val="20124D"/>
                </a:solidFill>
              </a:defRPr>
            </a:lvl8pPr>
            <a:lvl9pPr lvl="8" rtl="0" algn="ctr">
              <a:spcBef>
                <a:spcPts val="0"/>
              </a:spcBef>
              <a:spcAft>
                <a:spcPts val="0"/>
              </a:spcAft>
              <a:buClr>
                <a:srgbClr val="20124D"/>
              </a:buClr>
              <a:buSzPts val="1800"/>
              <a:buNone/>
              <a:defRPr sz="1800">
                <a:solidFill>
                  <a:srgbClr val="20124D"/>
                </a:solidFill>
              </a:defRPr>
            </a:lvl9pPr>
          </a:lstStyle>
          <a:p/>
        </p:txBody>
      </p:sp>
      <p:sp>
        <p:nvSpPr>
          <p:cNvPr id="24" name="Google Shape;24;p5"/>
          <p:cNvSpPr txBox="1"/>
          <p:nvPr>
            <p:ph idx="1" type="subTitle"/>
          </p:nvPr>
        </p:nvSpPr>
        <p:spPr>
          <a:xfrm>
            <a:off x="968075" y="2869375"/>
            <a:ext cx="3165900" cy="77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20124D"/>
              </a:buClr>
              <a:buSzPts val="1200"/>
              <a:buFont typeface="Roboto Condensed Light"/>
              <a:buNone/>
              <a:defRPr sz="1400">
                <a:solidFill>
                  <a:srgbClr val="000000"/>
                </a:solidFill>
                <a:latin typeface="Barlow Light"/>
                <a:ea typeface="Barlow Light"/>
                <a:cs typeface="Barlow Light"/>
                <a:sym typeface="Barlow Light"/>
              </a:defRPr>
            </a:lvl1pPr>
            <a:lvl2pPr lvl="1" rtl="0" algn="ctr">
              <a:lnSpc>
                <a:spcPct val="100000"/>
              </a:lnSpc>
              <a:spcBef>
                <a:spcPts val="160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9pPr>
          </a:lstStyle>
          <a:p/>
        </p:txBody>
      </p:sp>
      <p:sp>
        <p:nvSpPr>
          <p:cNvPr id="25" name="Google Shape;25;p5"/>
          <p:cNvSpPr txBox="1"/>
          <p:nvPr>
            <p:ph idx="2" type="ctrTitle"/>
          </p:nvPr>
        </p:nvSpPr>
        <p:spPr>
          <a:xfrm>
            <a:off x="5010000" y="2406725"/>
            <a:ext cx="3165900" cy="4626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20124D"/>
              </a:buClr>
              <a:buSzPts val="1800"/>
              <a:buNone/>
              <a:defRPr sz="2400">
                <a:solidFill>
                  <a:srgbClr val="20124D"/>
                </a:solidFill>
              </a:defRPr>
            </a:lvl1pPr>
            <a:lvl2pPr lvl="1" rtl="0" algn="ctr">
              <a:spcBef>
                <a:spcPts val="0"/>
              </a:spcBef>
              <a:spcAft>
                <a:spcPts val="0"/>
              </a:spcAft>
              <a:buClr>
                <a:srgbClr val="20124D"/>
              </a:buClr>
              <a:buSzPts val="1800"/>
              <a:buNone/>
              <a:defRPr sz="1800">
                <a:solidFill>
                  <a:srgbClr val="20124D"/>
                </a:solidFill>
              </a:defRPr>
            </a:lvl2pPr>
            <a:lvl3pPr lvl="2" rtl="0" algn="ctr">
              <a:spcBef>
                <a:spcPts val="0"/>
              </a:spcBef>
              <a:spcAft>
                <a:spcPts val="0"/>
              </a:spcAft>
              <a:buClr>
                <a:srgbClr val="20124D"/>
              </a:buClr>
              <a:buSzPts val="1800"/>
              <a:buNone/>
              <a:defRPr sz="1800">
                <a:solidFill>
                  <a:srgbClr val="20124D"/>
                </a:solidFill>
              </a:defRPr>
            </a:lvl3pPr>
            <a:lvl4pPr lvl="3" rtl="0" algn="ctr">
              <a:spcBef>
                <a:spcPts val="0"/>
              </a:spcBef>
              <a:spcAft>
                <a:spcPts val="0"/>
              </a:spcAft>
              <a:buClr>
                <a:srgbClr val="20124D"/>
              </a:buClr>
              <a:buSzPts val="1800"/>
              <a:buNone/>
              <a:defRPr sz="1800">
                <a:solidFill>
                  <a:srgbClr val="20124D"/>
                </a:solidFill>
              </a:defRPr>
            </a:lvl4pPr>
            <a:lvl5pPr lvl="4" rtl="0" algn="ctr">
              <a:spcBef>
                <a:spcPts val="0"/>
              </a:spcBef>
              <a:spcAft>
                <a:spcPts val="0"/>
              </a:spcAft>
              <a:buClr>
                <a:srgbClr val="20124D"/>
              </a:buClr>
              <a:buSzPts val="1800"/>
              <a:buNone/>
              <a:defRPr sz="1800">
                <a:solidFill>
                  <a:srgbClr val="20124D"/>
                </a:solidFill>
              </a:defRPr>
            </a:lvl5pPr>
            <a:lvl6pPr lvl="5" rtl="0" algn="ctr">
              <a:spcBef>
                <a:spcPts val="0"/>
              </a:spcBef>
              <a:spcAft>
                <a:spcPts val="0"/>
              </a:spcAft>
              <a:buClr>
                <a:srgbClr val="20124D"/>
              </a:buClr>
              <a:buSzPts val="1800"/>
              <a:buNone/>
              <a:defRPr sz="1800">
                <a:solidFill>
                  <a:srgbClr val="20124D"/>
                </a:solidFill>
              </a:defRPr>
            </a:lvl6pPr>
            <a:lvl7pPr lvl="6" rtl="0" algn="ctr">
              <a:spcBef>
                <a:spcPts val="0"/>
              </a:spcBef>
              <a:spcAft>
                <a:spcPts val="0"/>
              </a:spcAft>
              <a:buClr>
                <a:srgbClr val="20124D"/>
              </a:buClr>
              <a:buSzPts val="1800"/>
              <a:buNone/>
              <a:defRPr sz="1800">
                <a:solidFill>
                  <a:srgbClr val="20124D"/>
                </a:solidFill>
              </a:defRPr>
            </a:lvl7pPr>
            <a:lvl8pPr lvl="7" rtl="0" algn="ctr">
              <a:spcBef>
                <a:spcPts val="0"/>
              </a:spcBef>
              <a:spcAft>
                <a:spcPts val="0"/>
              </a:spcAft>
              <a:buClr>
                <a:srgbClr val="20124D"/>
              </a:buClr>
              <a:buSzPts val="1800"/>
              <a:buNone/>
              <a:defRPr sz="1800">
                <a:solidFill>
                  <a:srgbClr val="20124D"/>
                </a:solidFill>
              </a:defRPr>
            </a:lvl8pPr>
            <a:lvl9pPr lvl="8" rtl="0" algn="ctr">
              <a:spcBef>
                <a:spcPts val="0"/>
              </a:spcBef>
              <a:spcAft>
                <a:spcPts val="0"/>
              </a:spcAft>
              <a:buClr>
                <a:srgbClr val="20124D"/>
              </a:buClr>
              <a:buSzPts val="1800"/>
              <a:buNone/>
              <a:defRPr sz="1800">
                <a:solidFill>
                  <a:srgbClr val="20124D"/>
                </a:solidFill>
              </a:defRPr>
            </a:lvl9pPr>
          </a:lstStyle>
          <a:p/>
        </p:txBody>
      </p:sp>
      <p:sp>
        <p:nvSpPr>
          <p:cNvPr id="26" name="Google Shape;26;p5"/>
          <p:cNvSpPr txBox="1"/>
          <p:nvPr>
            <p:ph idx="3" type="subTitle"/>
          </p:nvPr>
        </p:nvSpPr>
        <p:spPr>
          <a:xfrm>
            <a:off x="5010000" y="2869375"/>
            <a:ext cx="3165900" cy="77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20124D"/>
              </a:buClr>
              <a:buSzPts val="1200"/>
              <a:buFont typeface="Roboto Condensed Light"/>
              <a:buNone/>
              <a:defRPr sz="14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20124D"/>
              </a:buClr>
              <a:buSzPts val="1200"/>
              <a:buFont typeface="Roboto Condensed Light"/>
              <a:buNone/>
              <a:defRPr sz="1200">
                <a:solidFill>
                  <a:srgbClr val="20124D"/>
                </a:solidFill>
                <a:latin typeface="Roboto Condensed Light"/>
                <a:ea typeface="Roboto Condensed Light"/>
                <a:cs typeface="Roboto Condensed Light"/>
                <a:sym typeface="Roboto Condensed Light"/>
              </a:defRPr>
            </a:lvl9pPr>
          </a:lstStyle>
          <a:p/>
        </p:txBody>
      </p:sp>
      <p:sp>
        <p:nvSpPr>
          <p:cNvPr id="27" name="Google Shape;27;p5"/>
          <p:cNvSpPr txBox="1"/>
          <p:nvPr>
            <p:ph idx="4"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20124D"/>
              </a:buClr>
              <a:buSzPts val="3000"/>
              <a:buNone/>
              <a:defRPr>
                <a:solidFill>
                  <a:srgbClr val="20124D"/>
                </a:solidFill>
              </a:defRPr>
            </a:lvl1pPr>
            <a:lvl2pPr lvl="1" rtl="0">
              <a:spcBef>
                <a:spcPts val="0"/>
              </a:spcBef>
              <a:spcAft>
                <a:spcPts val="0"/>
              </a:spcAft>
              <a:buClr>
                <a:srgbClr val="20124D"/>
              </a:buClr>
              <a:buSzPts val="3000"/>
              <a:buNone/>
              <a:defRPr>
                <a:solidFill>
                  <a:srgbClr val="20124D"/>
                </a:solidFill>
              </a:defRPr>
            </a:lvl2pPr>
            <a:lvl3pPr lvl="2" rtl="0">
              <a:spcBef>
                <a:spcPts val="0"/>
              </a:spcBef>
              <a:spcAft>
                <a:spcPts val="0"/>
              </a:spcAft>
              <a:buClr>
                <a:srgbClr val="20124D"/>
              </a:buClr>
              <a:buSzPts val="3000"/>
              <a:buNone/>
              <a:defRPr>
                <a:solidFill>
                  <a:srgbClr val="20124D"/>
                </a:solidFill>
              </a:defRPr>
            </a:lvl3pPr>
            <a:lvl4pPr lvl="3" rtl="0">
              <a:spcBef>
                <a:spcPts val="0"/>
              </a:spcBef>
              <a:spcAft>
                <a:spcPts val="0"/>
              </a:spcAft>
              <a:buClr>
                <a:srgbClr val="20124D"/>
              </a:buClr>
              <a:buSzPts val="3000"/>
              <a:buNone/>
              <a:defRPr>
                <a:solidFill>
                  <a:srgbClr val="20124D"/>
                </a:solidFill>
              </a:defRPr>
            </a:lvl4pPr>
            <a:lvl5pPr lvl="4" rtl="0">
              <a:spcBef>
                <a:spcPts val="0"/>
              </a:spcBef>
              <a:spcAft>
                <a:spcPts val="0"/>
              </a:spcAft>
              <a:buClr>
                <a:srgbClr val="20124D"/>
              </a:buClr>
              <a:buSzPts val="3000"/>
              <a:buNone/>
              <a:defRPr>
                <a:solidFill>
                  <a:srgbClr val="20124D"/>
                </a:solidFill>
              </a:defRPr>
            </a:lvl5pPr>
            <a:lvl6pPr lvl="5" rtl="0">
              <a:spcBef>
                <a:spcPts val="0"/>
              </a:spcBef>
              <a:spcAft>
                <a:spcPts val="0"/>
              </a:spcAft>
              <a:buClr>
                <a:srgbClr val="20124D"/>
              </a:buClr>
              <a:buSzPts val="3000"/>
              <a:buNone/>
              <a:defRPr>
                <a:solidFill>
                  <a:srgbClr val="20124D"/>
                </a:solidFill>
              </a:defRPr>
            </a:lvl6pPr>
            <a:lvl7pPr lvl="6" rtl="0">
              <a:spcBef>
                <a:spcPts val="0"/>
              </a:spcBef>
              <a:spcAft>
                <a:spcPts val="0"/>
              </a:spcAft>
              <a:buClr>
                <a:srgbClr val="20124D"/>
              </a:buClr>
              <a:buSzPts val="3000"/>
              <a:buNone/>
              <a:defRPr>
                <a:solidFill>
                  <a:srgbClr val="20124D"/>
                </a:solidFill>
              </a:defRPr>
            </a:lvl7pPr>
            <a:lvl8pPr lvl="7" rtl="0">
              <a:spcBef>
                <a:spcPts val="0"/>
              </a:spcBef>
              <a:spcAft>
                <a:spcPts val="0"/>
              </a:spcAft>
              <a:buClr>
                <a:srgbClr val="20124D"/>
              </a:buClr>
              <a:buSzPts val="3000"/>
              <a:buNone/>
              <a:defRPr>
                <a:solidFill>
                  <a:srgbClr val="20124D"/>
                </a:solidFill>
              </a:defRPr>
            </a:lvl8pPr>
            <a:lvl9pPr lvl="8" rtl="0">
              <a:spcBef>
                <a:spcPts val="0"/>
              </a:spcBef>
              <a:spcAft>
                <a:spcPts val="0"/>
              </a:spcAft>
              <a:buClr>
                <a:srgbClr val="20124D"/>
              </a:buClr>
              <a:buSzPts val="3000"/>
              <a:buNone/>
              <a:defRPr>
                <a:solidFill>
                  <a:srgbClr val="20124D"/>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sp>
        <p:nvSpPr>
          <p:cNvPr id="29" name="Google Shape;29;p6"/>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20124D"/>
              </a:buClr>
              <a:buSzPts val="3000"/>
              <a:buNone/>
              <a:defRPr>
                <a:solidFill>
                  <a:srgbClr val="20124D"/>
                </a:solidFill>
              </a:defRPr>
            </a:lvl1pPr>
            <a:lvl2pPr lvl="1" rtl="0">
              <a:spcBef>
                <a:spcPts val="0"/>
              </a:spcBef>
              <a:spcAft>
                <a:spcPts val="0"/>
              </a:spcAft>
              <a:buClr>
                <a:srgbClr val="20124D"/>
              </a:buClr>
              <a:buSzPts val="3000"/>
              <a:buNone/>
              <a:defRPr>
                <a:solidFill>
                  <a:srgbClr val="20124D"/>
                </a:solidFill>
              </a:defRPr>
            </a:lvl2pPr>
            <a:lvl3pPr lvl="2" rtl="0">
              <a:spcBef>
                <a:spcPts val="0"/>
              </a:spcBef>
              <a:spcAft>
                <a:spcPts val="0"/>
              </a:spcAft>
              <a:buClr>
                <a:srgbClr val="20124D"/>
              </a:buClr>
              <a:buSzPts val="3000"/>
              <a:buNone/>
              <a:defRPr>
                <a:solidFill>
                  <a:srgbClr val="20124D"/>
                </a:solidFill>
              </a:defRPr>
            </a:lvl3pPr>
            <a:lvl4pPr lvl="3" rtl="0">
              <a:spcBef>
                <a:spcPts val="0"/>
              </a:spcBef>
              <a:spcAft>
                <a:spcPts val="0"/>
              </a:spcAft>
              <a:buClr>
                <a:srgbClr val="20124D"/>
              </a:buClr>
              <a:buSzPts val="3000"/>
              <a:buNone/>
              <a:defRPr>
                <a:solidFill>
                  <a:srgbClr val="20124D"/>
                </a:solidFill>
              </a:defRPr>
            </a:lvl4pPr>
            <a:lvl5pPr lvl="4" rtl="0">
              <a:spcBef>
                <a:spcPts val="0"/>
              </a:spcBef>
              <a:spcAft>
                <a:spcPts val="0"/>
              </a:spcAft>
              <a:buClr>
                <a:srgbClr val="20124D"/>
              </a:buClr>
              <a:buSzPts val="3000"/>
              <a:buNone/>
              <a:defRPr>
                <a:solidFill>
                  <a:srgbClr val="20124D"/>
                </a:solidFill>
              </a:defRPr>
            </a:lvl5pPr>
            <a:lvl6pPr lvl="5" rtl="0">
              <a:spcBef>
                <a:spcPts val="0"/>
              </a:spcBef>
              <a:spcAft>
                <a:spcPts val="0"/>
              </a:spcAft>
              <a:buClr>
                <a:srgbClr val="20124D"/>
              </a:buClr>
              <a:buSzPts val="3000"/>
              <a:buNone/>
              <a:defRPr>
                <a:solidFill>
                  <a:srgbClr val="20124D"/>
                </a:solidFill>
              </a:defRPr>
            </a:lvl6pPr>
            <a:lvl7pPr lvl="6" rtl="0">
              <a:spcBef>
                <a:spcPts val="0"/>
              </a:spcBef>
              <a:spcAft>
                <a:spcPts val="0"/>
              </a:spcAft>
              <a:buClr>
                <a:srgbClr val="20124D"/>
              </a:buClr>
              <a:buSzPts val="3000"/>
              <a:buNone/>
              <a:defRPr>
                <a:solidFill>
                  <a:srgbClr val="20124D"/>
                </a:solidFill>
              </a:defRPr>
            </a:lvl7pPr>
            <a:lvl8pPr lvl="7" rtl="0">
              <a:spcBef>
                <a:spcPts val="0"/>
              </a:spcBef>
              <a:spcAft>
                <a:spcPts val="0"/>
              </a:spcAft>
              <a:buClr>
                <a:srgbClr val="20124D"/>
              </a:buClr>
              <a:buSzPts val="3000"/>
              <a:buNone/>
              <a:defRPr>
                <a:solidFill>
                  <a:srgbClr val="20124D"/>
                </a:solidFill>
              </a:defRPr>
            </a:lvl8pPr>
            <a:lvl9pPr lvl="8" rtl="0">
              <a:spcBef>
                <a:spcPts val="0"/>
              </a:spcBef>
              <a:spcAft>
                <a:spcPts val="0"/>
              </a:spcAft>
              <a:buClr>
                <a:srgbClr val="20124D"/>
              </a:buClr>
              <a:buSzPts val="3000"/>
              <a:buNone/>
              <a:defRPr>
                <a:solidFill>
                  <a:srgbClr val="20124D"/>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 name="Shape 30"/>
        <p:cNvGrpSpPr/>
        <p:nvPr/>
      </p:nvGrpSpPr>
      <p:grpSpPr>
        <a:xfrm>
          <a:off x="0" y="0"/>
          <a:ext cx="0" cy="0"/>
          <a:chOff x="0" y="0"/>
          <a:chExt cx="0" cy="0"/>
        </a:xfrm>
      </p:grpSpPr>
      <p:sp>
        <p:nvSpPr>
          <p:cNvPr id="31" name="Google Shape;31;p7"/>
          <p:cNvSpPr/>
          <p:nvPr/>
        </p:nvSpPr>
        <p:spPr>
          <a:xfrm flipH="1">
            <a:off x="-704757" y="0"/>
            <a:ext cx="5696157" cy="5156227"/>
          </a:xfrm>
          <a:custGeom>
            <a:rect b="b" l="l" r="r" t="t"/>
            <a:pathLst>
              <a:path extrusionOk="0" h="42176" w="46708">
                <a:moveTo>
                  <a:pt x="31146" y="0"/>
                </a:moveTo>
                <a:cubicBezTo>
                  <a:pt x="29479" y="974"/>
                  <a:pt x="28059" y="2372"/>
                  <a:pt x="27040" y="4039"/>
                </a:cubicBezTo>
                <a:cubicBezTo>
                  <a:pt x="24300" y="8413"/>
                  <a:pt x="26705" y="13436"/>
                  <a:pt x="25944" y="18359"/>
                </a:cubicBezTo>
                <a:cubicBezTo>
                  <a:pt x="24937" y="24825"/>
                  <a:pt x="16435" y="24400"/>
                  <a:pt x="11614" y="25261"/>
                </a:cubicBezTo>
                <a:cubicBezTo>
                  <a:pt x="8425" y="25832"/>
                  <a:pt x="5270" y="27219"/>
                  <a:pt x="2965" y="29534"/>
                </a:cubicBezTo>
                <a:cubicBezTo>
                  <a:pt x="1097" y="31403"/>
                  <a:pt x="404" y="33942"/>
                  <a:pt x="292" y="36515"/>
                </a:cubicBezTo>
                <a:cubicBezTo>
                  <a:pt x="258" y="37377"/>
                  <a:pt x="0" y="42176"/>
                  <a:pt x="1433" y="42176"/>
                </a:cubicBezTo>
                <a:lnTo>
                  <a:pt x="46707" y="42176"/>
                </a:lnTo>
                <a:lnTo>
                  <a:pt x="4670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7"/>
          <p:cNvSpPr txBox="1"/>
          <p:nvPr>
            <p:ph type="title"/>
          </p:nvPr>
        </p:nvSpPr>
        <p:spPr>
          <a:xfrm>
            <a:off x="4352925" y="1533525"/>
            <a:ext cx="4071000" cy="1038300"/>
          </a:xfrm>
          <a:prstGeom prst="rect">
            <a:avLst/>
          </a:prstGeom>
        </p:spPr>
        <p:txBody>
          <a:bodyPr anchorCtr="0" anchor="b" bIns="91425" lIns="91425" spcFirstLastPara="1" rIns="91425" wrap="square" tIns="91425">
            <a:noAutofit/>
          </a:bodyPr>
          <a:lstStyle>
            <a:lvl1pPr lvl="0" algn="r">
              <a:spcBef>
                <a:spcPts val="0"/>
              </a:spcBef>
              <a:spcAft>
                <a:spcPts val="0"/>
              </a:spcAft>
              <a:buSzPts val="2400"/>
              <a:buNone/>
              <a:defRPr sz="6000">
                <a:latin typeface="Staatliches"/>
                <a:ea typeface="Staatliches"/>
                <a:cs typeface="Staatliches"/>
                <a:sym typeface="Staatliches"/>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3" name="Google Shape;33;p7"/>
          <p:cNvSpPr txBox="1"/>
          <p:nvPr>
            <p:ph idx="1" type="subTitle"/>
          </p:nvPr>
        </p:nvSpPr>
        <p:spPr>
          <a:xfrm>
            <a:off x="5219700" y="2571750"/>
            <a:ext cx="3204600" cy="1571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Roboto Condensed Light"/>
                <a:ea typeface="Roboto Condensed Light"/>
                <a:cs typeface="Roboto Condensed Light"/>
                <a:sym typeface="Roboto Condensed Light"/>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4" name="Shape 34"/>
        <p:cNvGrpSpPr/>
        <p:nvPr/>
      </p:nvGrpSpPr>
      <p:grpSpPr>
        <a:xfrm>
          <a:off x="0" y="0"/>
          <a:ext cx="0" cy="0"/>
          <a:chOff x="0" y="0"/>
          <a:chExt cx="0" cy="0"/>
        </a:xfrm>
      </p:grpSpPr>
      <p:sp>
        <p:nvSpPr>
          <p:cNvPr id="35" name="Google Shape;35;p8"/>
          <p:cNvSpPr txBox="1"/>
          <p:nvPr>
            <p:ph type="ctrTitle"/>
          </p:nvPr>
        </p:nvSpPr>
        <p:spPr>
          <a:xfrm>
            <a:off x="721701" y="2944050"/>
            <a:ext cx="2157900" cy="3597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Font typeface="Staatliches"/>
              <a:buNone/>
              <a:defRPr sz="1400">
                <a:latin typeface="Staatliches"/>
                <a:ea typeface="Staatliches"/>
                <a:cs typeface="Staatliches"/>
                <a:sym typeface="Staatliches"/>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6" name="Google Shape;36;p8"/>
          <p:cNvSpPr txBox="1"/>
          <p:nvPr>
            <p:ph idx="1" type="subTitle"/>
          </p:nvPr>
        </p:nvSpPr>
        <p:spPr>
          <a:xfrm>
            <a:off x="721700" y="1954175"/>
            <a:ext cx="35586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Font typeface="Roboto Condensed Light"/>
              <a:buNone/>
              <a:defRPr sz="1600">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2"/>
        </a:solidFill>
      </p:bgPr>
    </p:bg>
    <p:spTree>
      <p:nvGrpSpPr>
        <p:cNvPr id="37" name="Shape 37"/>
        <p:cNvGrpSpPr/>
        <p:nvPr/>
      </p:nvGrpSpPr>
      <p:grpSpPr>
        <a:xfrm>
          <a:off x="0" y="0"/>
          <a:ext cx="0" cy="0"/>
          <a:chOff x="0" y="0"/>
          <a:chExt cx="0" cy="0"/>
        </a:xfrm>
      </p:grpSpPr>
      <p:sp>
        <p:nvSpPr>
          <p:cNvPr id="38" name="Google Shape;38;p9"/>
          <p:cNvSpPr txBox="1"/>
          <p:nvPr>
            <p:ph idx="1" type="subTitle"/>
          </p:nvPr>
        </p:nvSpPr>
        <p:spPr>
          <a:xfrm flipH="1">
            <a:off x="2894200" y="3121150"/>
            <a:ext cx="3525600" cy="346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None/>
              <a:defRPr sz="1400">
                <a:solidFill>
                  <a:srgbClr val="FFFFFF"/>
                </a:solidFill>
              </a:defRPr>
            </a:lvl1pPr>
            <a:lvl2pPr lvl="1" rtl="0" algn="ctr">
              <a:lnSpc>
                <a:spcPct val="100000"/>
              </a:lnSpc>
              <a:spcBef>
                <a:spcPts val="0"/>
              </a:spcBef>
              <a:spcAft>
                <a:spcPts val="0"/>
              </a:spcAft>
              <a:buClr>
                <a:srgbClr val="FFFFFF"/>
              </a:buClr>
              <a:buSzPts val="2800"/>
              <a:buNone/>
              <a:defRPr sz="2800">
                <a:solidFill>
                  <a:srgbClr val="FFFFFF"/>
                </a:solidFill>
              </a:defRPr>
            </a:lvl2pPr>
            <a:lvl3pPr lvl="2" rtl="0" algn="ctr">
              <a:lnSpc>
                <a:spcPct val="100000"/>
              </a:lnSpc>
              <a:spcBef>
                <a:spcPts val="0"/>
              </a:spcBef>
              <a:spcAft>
                <a:spcPts val="0"/>
              </a:spcAft>
              <a:buClr>
                <a:srgbClr val="FFFFFF"/>
              </a:buClr>
              <a:buSzPts val="2800"/>
              <a:buNone/>
              <a:defRPr sz="2800">
                <a:solidFill>
                  <a:srgbClr val="FFFFFF"/>
                </a:solidFill>
              </a:defRPr>
            </a:lvl3pPr>
            <a:lvl4pPr lvl="3" rtl="0" algn="ctr">
              <a:lnSpc>
                <a:spcPct val="100000"/>
              </a:lnSpc>
              <a:spcBef>
                <a:spcPts val="0"/>
              </a:spcBef>
              <a:spcAft>
                <a:spcPts val="0"/>
              </a:spcAft>
              <a:buClr>
                <a:srgbClr val="FFFFFF"/>
              </a:buClr>
              <a:buSzPts val="2800"/>
              <a:buNone/>
              <a:defRPr sz="2800">
                <a:solidFill>
                  <a:srgbClr val="FFFFFF"/>
                </a:solidFill>
              </a:defRPr>
            </a:lvl4pPr>
            <a:lvl5pPr lvl="4" rtl="0" algn="ctr">
              <a:lnSpc>
                <a:spcPct val="100000"/>
              </a:lnSpc>
              <a:spcBef>
                <a:spcPts val="0"/>
              </a:spcBef>
              <a:spcAft>
                <a:spcPts val="0"/>
              </a:spcAft>
              <a:buClr>
                <a:srgbClr val="FFFFFF"/>
              </a:buClr>
              <a:buSzPts val="2800"/>
              <a:buNone/>
              <a:defRPr sz="2800">
                <a:solidFill>
                  <a:srgbClr val="FFFFFF"/>
                </a:solidFill>
              </a:defRPr>
            </a:lvl5pPr>
            <a:lvl6pPr lvl="5" rtl="0" algn="ctr">
              <a:lnSpc>
                <a:spcPct val="100000"/>
              </a:lnSpc>
              <a:spcBef>
                <a:spcPts val="0"/>
              </a:spcBef>
              <a:spcAft>
                <a:spcPts val="0"/>
              </a:spcAft>
              <a:buClr>
                <a:srgbClr val="FFFFFF"/>
              </a:buClr>
              <a:buSzPts val="2800"/>
              <a:buNone/>
              <a:defRPr sz="2800">
                <a:solidFill>
                  <a:srgbClr val="FFFFFF"/>
                </a:solidFill>
              </a:defRPr>
            </a:lvl6pPr>
            <a:lvl7pPr lvl="6" rtl="0" algn="ctr">
              <a:lnSpc>
                <a:spcPct val="100000"/>
              </a:lnSpc>
              <a:spcBef>
                <a:spcPts val="0"/>
              </a:spcBef>
              <a:spcAft>
                <a:spcPts val="0"/>
              </a:spcAft>
              <a:buClr>
                <a:srgbClr val="FFFFFF"/>
              </a:buClr>
              <a:buSzPts val="2800"/>
              <a:buNone/>
              <a:defRPr sz="2800">
                <a:solidFill>
                  <a:srgbClr val="FFFFFF"/>
                </a:solidFill>
              </a:defRPr>
            </a:lvl7pPr>
            <a:lvl8pPr lvl="7" rtl="0" algn="ctr">
              <a:lnSpc>
                <a:spcPct val="100000"/>
              </a:lnSpc>
              <a:spcBef>
                <a:spcPts val="0"/>
              </a:spcBef>
              <a:spcAft>
                <a:spcPts val="0"/>
              </a:spcAft>
              <a:buClr>
                <a:srgbClr val="FFFFFF"/>
              </a:buClr>
              <a:buSzPts val="2800"/>
              <a:buNone/>
              <a:defRPr sz="2800">
                <a:solidFill>
                  <a:srgbClr val="FFFFFF"/>
                </a:solidFill>
              </a:defRPr>
            </a:lvl8pPr>
            <a:lvl9pPr lvl="8" rtl="0" algn="ctr">
              <a:lnSpc>
                <a:spcPct val="100000"/>
              </a:lnSpc>
              <a:spcBef>
                <a:spcPts val="0"/>
              </a:spcBef>
              <a:spcAft>
                <a:spcPts val="0"/>
              </a:spcAft>
              <a:buClr>
                <a:srgbClr val="FFFFFF"/>
              </a:buClr>
              <a:buSzPts val="2800"/>
              <a:buNone/>
              <a:defRPr sz="2800">
                <a:solidFill>
                  <a:srgbClr val="FFFFFF"/>
                </a:solidFill>
              </a:defRPr>
            </a:lvl9pPr>
          </a:lstStyle>
          <a:p/>
        </p:txBody>
      </p:sp>
      <p:sp>
        <p:nvSpPr>
          <p:cNvPr id="39" name="Google Shape;39;p9"/>
          <p:cNvSpPr txBox="1"/>
          <p:nvPr>
            <p:ph type="ctrTitle"/>
          </p:nvPr>
        </p:nvSpPr>
        <p:spPr>
          <a:xfrm flipH="1">
            <a:off x="668300" y="2732350"/>
            <a:ext cx="7977300" cy="38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400"/>
              <a:buNone/>
              <a:defRPr>
                <a:solidFill>
                  <a:srgbClr val="FFFFFF"/>
                </a:solidFill>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
        <p:nvSpPr>
          <p:cNvPr id="40" name="Google Shape;40;p9"/>
          <p:cNvSpPr txBox="1"/>
          <p:nvPr>
            <p:ph hasCustomPrompt="1" idx="2" type="title"/>
          </p:nvPr>
        </p:nvSpPr>
        <p:spPr>
          <a:xfrm>
            <a:off x="3492300" y="1948575"/>
            <a:ext cx="21594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20124D"/>
              </a:buClr>
              <a:buSzPts val="4800"/>
              <a:buNone/>
              <a:defRPr b="1" sz="4800">
                <a:solidFill>
                  <a:srgbClr val="20124D"/>
                </a:solidFill>
              </a:defRPr>
            </a:lvl1pPr>
            <a:lvl2pPr lvl="1" rtl="0" algn="ctr">
              <a:spcBef>
                <a:spcPts val="0"/>
              </a:spcBef>
              <a:spcAft>
                <a:spcPts val="0"/>
              </a:spcAft>
              <a:buClr>
                <a:srgbClr val="20124D"/>
              </a:buClr>
              <a:buSzPts val="4800"/>
              <a:buNone/>
              <a:defRPr b="1" sz="4800">
                <a:solidFill>
                  <a:srgbClr val="20124D"/>
                </a:solidFill>
              </a:defRPr>
            </a:lvl2pPr>
            <a:lvl3pPr lvl="2" rtl="0" algn="ctr">
              <a:spcBef>
                <a:spcPts val="0"/>
              </a:spcBef>
              <a:spcAft>
                <a:spcPts val="0"/>
              </a:spcAft>
              <a:buClr>
                <a:srgbClr val="20124D"/>
              </a:buClr>
              <a:buSzPts val="4800"/>
              <a:buNone/>
              <a:defRPr b="1" sz="4800">
                <a:solidFill>
                  <a:srgbClr val="20124D"/>
                </a:solidFill>
              </a:defRPr>
            </a:lvl3pPr>
            <a:lvl4pPr lvl="3" rtl="0" algn="ctr">
              <a:spcBef>
                <a:spcPts val="0"/>
              </a:spcBef>
              <a:spcAft>
                <a:spcPts val="0"/>
              </a:spcAft>
              <a:buClr>
                <a:srgbClr val="20124D"/>
              </a:buClr>
              <a:buSzPts val="4800"/>
              <a:buNone/>
              <a:defRPr b="1" sz="4800">
                <a:solidFill>
                  <a:srgbClr val="20124D"/>
                </a:solidFill>
              </a:defRPr>
            </a:lvl4pPr>
            <a:lvl5pPr lvl="4" rtl="0" algn="ctr">
              <a:spcBef>
                <a:spcPts val="0"/>
              </a:spcBef>
              <a:spcAft>
                <a:spcPts val="0"/>
              </a:spcAft>
              <a:buClr>
                <a:srgbClr val="20124D"/>
              </a:buClr>
              <a:buSzPts val="4800"/>
              <a:buNone/>
              <a:defRPr b="1" sz="4800">
                <a:solidFill>
                  <a:srgbClr val="20124D"/>
                </a:solidFill>
              </a:defRPr>
            </a:lvl5pPr>
            <a:lvl6pPr lvl="5" rtl="0" algn="ctr">
              <a:spcBef>
                <a:spcPts val="0"/>
              </a:spcBef>
              <a:spcAft>
                <a:spcPts val="0"/>
              </a:spcAft>
              <a:buClr>
                <a:srgbClr val="20124D"/>
              </a:buClr>
              <a:buSzPts val="4800"/>
              <a:buNone/>
              <a:defRPr b="1" sz="4800">
                <a:solidFill>
                  <a:srgbClr val="20124D"/>
                </a:solidFill>
              </a:defRPr>
            </a:lvl6pPr>
            <a:lvl7pPr lvl="6" rtl="0" algn="ctr">
              <a:spcBef>
                <a:spcPts val="0"/>
              </a:spcBef>
              <a:spcAft>
                <a:spcPts val="0"/>
              </a:spcAft>
              <a:buClr>
                <a:srgbClr val="20124D"/>
              </a:buClr>
              <a:buSzPts val="4800"/>
              <a:buNone/>
              <a:defRPr b="1" sz="4800">
                <a:solidFill>
                  <a:srgbClr val="20124D"/>
                </a:solidFill>
              </a:defRPr>
            </a:lvl7pPr>
            <a:lvl8pPr lvl="7" rtl="0" algn="ctr">
              <a:spcBef>
                <a:spcPts val="0"/>
              </a:spcBef>
              <a:spcAft>
                <a:spcPts val="0"/>
              </a:spcAft>
              <a:buClr>
                <a:srgbClr val="20124D"/>
              </a:buClr>
              <a:buSzPts val="4800"/>
              <a:buNone/>
              <a:defRPr b="1" sz="4800">
                <a:solidFill>
                  <a:srgbClr val="20124D"/>
                </a:solidFill>
              </a:defRPr>
            </a:lvl8pPr>
            <a:lvl9pPr lvl="8" rtl="0" algn="ctr">
              <a:spcBef>
                <a:spcPts val="0"/>
              </a:spcBef>
              <a:spcAft>
                <a:spcPts val="0"/>
              </a:spcAft>
              <a:buClr>
                <a:srgbClr val="20124D"/>
              </a:buClr>
              <a:buSzPts val="4800"/>
              <a:buNone/>
              <a:defRPr b="1" sz="4800">
                <a:solidFill>
                  <a:srgbClr val="20124D"/>
                </a:solidFill>
              </a:defRPr>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type="title"/>
          </p:nvPr>
        </p:nvSpPr>
        <p:spPr>
          <a:xfrm>
            <a:off x="720000" y="1533525"/>
            <a:ext cx="2986800" cy="1038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6000">
                <a:latin typeface="Staatliches"/>
                <a:ea typeface="Staatliches"/>
                <a:cs typeface="Staatliches"/>
                <a:sym typeface="Staatliches"/>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3" name="Shape 43"/>
        <p:cNvGrpSpPr/>
        <p:nvPr/>
      </p:nvGrpSpPr>
      <p:grpSpPr>
        <a:xfrm>
          <a:off x="0" y="0"/>
          <a:ext cx="0" cy="0"/>
          <a:chOff x="0" y="0"/>
          <a:chExt cx="0" cy="0"/>
        </a:xfrm>
      </p:grpSpPr>
      <p:sp>
        <p:nvSpPr>
          <p:cNvPr id="44" name="Google Shape;44;p11"/>
          <p:cNvSpPr txBox="1"/>
          <p:nvPr>
            <p:ph hasCustomPrompt="1" type="title"/>
          </p:nvPr>
        </p:nvSpPr>
        <p:spPr>
          <a:xfrm>
            <a:off x="1377175" y="540000"/>
            <a:ext cx="6389700" cy="624000"/>
          </a:xfrm>
          <a:prstGeom prst="rect">
            <a:avLst/>
          </a:prstGeom>
        </p:spPr>
        <p:txBody>
          <a:bodyPr anchorCtr="0" anchor="ctr" bIns="0" lIns="91425" spcFirstLastPara="1" rIns="91425" wrap="square" tIns="0">
            <a:noAutofit/>
          </a:bodyPr>
          <a:lstStyle>
            <a:lvl1pPr lvl="0" algn="ctr">
              <a:spcBef>
                <a:spcPts val="0"/>
              </a:spcBef>
              <a:spcAft>
                <a:spcPts val="0"/>
              </a:spcAft>
              <a:buSzPts val="12000"/>
              <a:buNone/>
              <a:defRPr sz="36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5" name="Google Shape;45;p11"/>
          <p:cNvSpPr txBox="1"/>
          <p:nvPr>
            <p:ph idx="1" type="body"/>
          </p:nvPr>
        </p:nvSpPr>
        <p:spPr>
          <a:xfrm>
            <a:off x="2141275" y="2908400"/>
            <a:ext cx="4861500" cy="4551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sz="1400">
                <a:latin typeface="Roboto Condensed Light"/>
                <a:ea typeface="Roboto Condensed Light"/>
                <a:cs typeface="Roboto Condensed Light"/>
                <a:sym typeface="Roboto Condensed Light"/>
              </a:defRPr>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46" name="Shape 4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BLANK_1">
    <p:bg>
      <p:bgPr>
        <a:solidFill>
          <a:srgbClr val="FF5864"/>
        </a:solidFill>
      </p:bgPr>
    </p:bg>
    <p:spTree>
      <p:nvGrpSpPr>
        <p:cNvPr id="47" name="Shape 47"/>
        <p:cNvGrpSpPr/>
        <p:nvPr/>
      </p:nvGrpSpPr>
      <p:grpSpPr>
        <a:xfrm>
          <a:off x="0" y="0"/>
          <a:ext cx="0" cy="0"/>
          <a:chOff x="0" y="0"/>
          <a:chExt cx="0" cy="0"/>
        </a:xfrm>
      </p:grpSpPr>
      <p:sp>
        <p:nvSpPr>
          <p:cNvPr id="48" name="Google Shape;48;p13"/>
          <p:cNvSpPr txBox="1"/>
          <p:nvPr>
            <p:ph type="ctrTitle"/>
          </p:nvPr>
        </p:nvSpPr>
        <p:spPr>
          <a:xfrm>
            <a:off x="1019174" y="3019700"/>
            <a:ext cx="159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None/>
              <a:defRPr sz="1800">
                <a:solidFill>
                  <a:srgbClr val="FFFFFF"/>
                </a:solidFill>
              </a:defRPr>
            </a:lvl1pPr>
            <a:lvl2pPr lvl="1" rtl="0" algn="ctr">
              <a:spcBef>
                <a:spcPts val="0"/>
              </a:spcBef>
              <a:spcAft>
                <a:spcPts val="0"/>
              </a:spcAft>
              <a:buClr>
                <a:srgbClr val="FFFFFF"/>
              </a:buClr>
              <a:buSzPts val="1200"/>
              <a:buNone/>
              <a:defRPr b="1" sz="1200">
                <a:solidFill>
                  <a:srgbClr val="FFFFFF"/>
                </a:solidFill>
              </a:defRPr>
            </a:lvl2pPr>
            <a:lvl3pPr lvl="2" rtl="0" algn="ctr">
              <a:spcBef>
                <a:spcPts val="0"/>
              </a:spcBef>
              <a:spcAft>
                <a:spcPts val="0"/>
              </a:spcAft>
              <a:buClr>
                <a:srgbClr val="FFFFFF"/>
              </a:buClr>
              <a:buSzPts val="1200"/>
              <a:buNone/>
              <a:defRPr b="1" sz="1200">
                <a:solidFill>
                  <a:srgbClr val="FFFFFF"/>
                </a:solidFill>
              </a:defRPr>
            </a:lvl3pPr>
            <a:lvl4pPr lvl="3" rtl="0" algn="ctr">
              <a:spcBef>
                <a:spcPts val="0"/>
              </a:spcBef>
              <a:spcAft>
                <a:spcPts val="0"/>
              </a:spcAft>
              <a:buClr>
                <a:srgbClr val="FFFFFF"/>
              </a:buClr>
              <a:buSzPts val="1200"/>
              <a:buNone/>
              <a:defRPr b="1" sz="1200">
                <a:solidFill>
                  <a:srgbClr val="FFFFFF"/>
                </a:solidFill>
              </a:defRPr>
            </a:lvl4pPr>
            <a:lvl5pPr lvl="4" rtl="0" algn="ctr">
              <a:spcBef>
                <a:spcPts val="0"/>
              </a:spcBef>
              <a:spcAft>
                <a:spcPts val="0"/>
              </a:spcAft>
              <a:buClr>
                <a:srgbClr val="FFFFFF"/>
              </a:buClr>
              <a:buSzPts val="1200"/>
              <a:buNone/>
              <a:defRPr b="1" sz="1200">
                <a:solidFill>
                  <a:srgbClr val="FFFFFF"/>
                </a:solidFill>
              </a:defRPr>
            </a:lvl5pPr>
            <a:lvl6pPr lvl="5" rtl="0" algn="ctr">
              <a:spcBef>
                <a:spcPts val="0"/>
              </a:spcBef>
              <a:spcAft>
                <a:spcPts val="0"/>
              </a:spcAft>
              <a:buClr>
                <a:srgbClr val="FFFFFF"/>
              </a:buClr>
              <a:buSzPts val="1200"/>
              <a:buNone/>
              <a:defRPr b="1" sz="1200">
                <a:solidFill>
                  <a:srgbClr val="FFFFFF"/>
                </a:solidFill>
              </a:defRPr>
            </a:lvl6pPr>
            <a:lvl7pPr lvl="6" rtl="0" algn="ctr">
              <a:spcBef>
                <a:spcPts val="0"/>
              </a:spcBef>
              <a:spcAft>
                <a:spcPts val="0"/>
              </a:spcAft>
              <a:buClr>
                <a:srgbClr val="FFFFFF"/>
              </a:buClr>
              <a:buSzPts val="1200"/>
              <a:buNone/>
              <a:defRPr b="1" sz="1200">
                <a:solidFill>
                  <a:srgbClr val="FFFFFF"/>
                </a:solidFill>
              </a:defRPr>
            </a:lvl7pPr>
            <a:lvl8pPr lvl="7" rtl="0" algn="ctr">
              <a:spcBef>
                <a:spcPts val="0"/>
              </a:spcBef>
              <a:spcAft>
                <a:spcPts val="0"/>
              </a:spcAft>
              <a:buClr>
                <a:srgbClr val="FFFFFF"/>
              </a:buClr>
              <a:buSzPts val="1200"/>
              <a:buNone/>
              <a:defRPr b="1" sz="1200">
                <a:solidFill>
                  <a:srgbClr val="FFFFFF"/>
                </a:solidFill>
              </a:defRPr>
            </a:lvl8pPr>
            <a:lvl9pPr lvl="8" rtl="0" algn="ctr">
              <a:spcBef>
                <a:spcPts val="0"/>
              </a:spcBef>
              <a:spcAft>
                <a:spcPts val="0"/>
              </a:spcAft>
              <a:buClr>
                <a:srgbClr val="FFFFFF"/>
              </a:buClr>
              <a:buSzPts val="1200"/>
              <a:buNone/>
              <a:defRPr b="1" sz="1200">
                <a:solidFill>
                  <a:srgbClr val="FFFFFF"/>
                </a:solidFill>
              </a:defRPr>
            </a:lvl9pPr>
          </a:lstStyle>
          <a:p/>
        </p:txBody>
      </p:sp>
      <p:sp>
        <p:nvSpPr>
          <p:cNvPr id="49" name="Google Shape;49;p13"/>
          <p:cNvSpPr txBox="1"/>
          <p:nvPr>
            <p:ph idx="1" type="subTitle"/>
          </p:nvPr>
        </p:nvSpPr>
        <p:spPr>
          <a:xfrm>
            <a:off x="1019250" y="3597500"/>
            <a:ext cx="15906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100">
                <a:solidFill>
                  <a:srgbClr val="FFFFFF"/>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50" name="Google Shape;50;p13"/>
          <p:cNvSpPr txBox="1"/>
          <p:nvPr>
            <p:ph hasCustomPrompt="1" idx="2" type="title"/>
          </p:nvPr>
        </p:nvSpPr>
        <p:spPr>
          <a:xfrm>
            <a:off x="1409550" y="2196188"/>
            <a:ext cx="8100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20124D"/>
              </a:buClr>
              <a:buSzPts val="4800"/>
              <a:buNone/>
              <a:defRPr b="1" sz="4800">
                <a:solidFill>
                  <a:srgbClr val="20124D"/>
                </a:solidFill>
              </a:defRPr>
            </a:lvl1pPr>
            <a:lvl2pPr lvl="1" rtl="0" algn="ctr">
              <a:spcBef>
                <a:spcPts val="0"/>
              </a:spcBef>
              <a:spcAft>
                <a:spcPts val="0"/>
              </a:spcAft>
              <a:buClr>
                <a:srgbClr val="20124D"/>
              </a:buClr>
              <a:buSzPts val="4800"/>
              <a:buNone/>
              <a:defRPr b="1" sz="4800">
                <a:solidFill>
                  <a:srgbClr val="20124D"/>
                </a:solidFill>
              </a:defRPr>
            </a:lvl2pPr>
            <a:lvl3pPr lvl="2" rtl="0" algn="ctr">
              <a:spcBef>
                <a:spcPts val="0"/>
              </a:spcBef>
              <a:spcAft>
                <a:spcPts val="0"/>
              </a:spcAft>
              <a:buClr>
                <a:srgbClr val="20124D"/>
              </a:buClr>
              <a:buSzPts val="4800"/>
              <a:buNone/>
              <a:defRPr b="1" sz="4800">
                <a:solidFill>
                  <a:srgbClr val="20124D"/>
                </a:solidFill>
              </a:defRPr>
            </a:lvl3pPr>
            <a:lvl4pPr lvl="3" rtl="0" algn="ctr">
              <a:spcBef>
                <a:spcPts val="0"/>
              </a:spcBef>
              <a:spcAft>
                <a:spcPts val="0"/>
              </a:spcAft>
              <a:buClr>
                <a:srgbClr val="20124D"/>
              </a:buClr>
              <a:buSzPts val="4800"/>
              <a:buNone/>
              <a:defRPr b="1" sz="4800">
                <a:solidFill>
                  <a:srgbClr val="20124D"/>
                </a:solidFill>
              </a:defRPr>
            </a:lvl4pPr>
            <a:lvl5pPr lvl="4" rtl="0" algn="ctr">
              <a:spcBef>
                <a:spcPts val="0"/>
              </a:spcBef>
              <a:spcAft>
                <a:spcPts val="0"/>
              </a:spcAft>
              <a:buClr>
                <a:srgbClr val="20124D"/>
              </a:buClr>
              <a:buSzPts val="4800"/>
              <a:buNone/>
              <a:defRPr b="1" sz="4800">
                <a:solidFill>
                  <a:srgbClr val="20124D"/>
                </a:solidFill>
              </a:defRPr>
            </a:lvl5pPr>
            <a:lvl6pPr lvl="5" rtl="0" algn="ctr">
              <a:spcBef>
                <a:spcPts val="0"/>
              </a:spcBef>
              <a:spcAft>
                <a:spcPts val="0"/>
              </a:spcAft>
              <a:buClr>
                <a:srgbClr val="20124D"/>
              </a:buClr>
              <a:buSzPts val="4800"/>
              <a:buNone/>
              <a:defRPr b="1" sz="4800">
                <a:solidFill>
                  <a:srgbClr val="20124D"/>
                </a:solidFill>
              </a:defRPr>
            </a:lvl6pPr>
            <a:lvl7pPr lvl="6" rtl="0" algn="ctr">
              <a:spcBef>
                <a:spcPts val="0"/>
              </a:spcBef>
              <a:spcAft>
                <a:spcPts val="0"/>
              </a:spcAft>
              <a:buClr>
                <a:srgbClr val="20124D"/>
              </a:buClr>
              <a:buSzPts val="4800"/>
              <a:buNone/>
              <a:defRPr b="1" sz="4800">
                <a:solidFill>
                  <a:srgbClr val="20124D"/>
                </a:solidFill>
              </a:defRPr>
            </a:lvl7pPr>
            <a:lvl8pPr lvl="7" rtl="0" algn="ctr">
              <a:spcBef>
                <a:spcPts val="0"/>
              </a:spcBef>
              <a:spcAft>
                <a:spcPts val="0"/>
              </a:spcAft>
              <a:buClr>
                <a:srgbClr val="20124D"/>
              </a:buClr>
              <a:buSzPts val="4800"/>
              <a:buNone/>
              <a:defRPr b="1" sz="4800">
                <a:solidFill>
                  <a:srgbClr val="20124D"/>
                </a:solidFill>
              </a:defRPr>
            </a:lvl8pPr>
            <a:lvl9pPr lvl="8" rtl="0" algn="ctr">
              <a:spcBef>
                <a:spcPts val="0"/>
              </a:spcBef>
              <a:spcAft>
                <a:spcPts val="0"/>
              </a:spcAft>
              <a:buClr>
                <a:srgbClr val="20124D"/>
              </a:buClr>
              <a:buSzPts val="4800"/>
              <a:buNone/>
              <a:defRPr b="1" sz="4800">
                <a:solidFill>
                  <a:srgbClr val="20124D"/>
                </a:solidFill>
              </a:defRPr>
            </a:lvl9pPr>
          </a:lstStyle>
          <a:p>
            <a:r>
              <a:t>xx%</a:t>
            </a:r>
          </a:p>
        </p:txBody>
      </p:sp>
      <p:sp>
        <p:nvSpPr>
          <p:cNvPr id="51" name="Google Shape;51;p13"/>
          <p:cNvSpPr txBox="1"/>
          <p:nvPr>
            <p:ph idx="3" type="ctrTitle"/>
          </p:nvPr>
        </p:nvSpPr>
        <p:spPr>
          <a:xfrm>
            <a:off x="2857537" y="3019700"/>
            <a:ext cx="159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None/>
              <a:defRPr sz="1800">
                <a:solidFill>
                  <a:srgbClr val="FFFFFF"/>
                </a:solidFill>
              </a:defRPr>
            </a:lvl1pPr>
            <a:lvl2pPr lvl="1" rtl="0" algn="ctr">
              <a:spcBef>
                <a:spcPts val="0"/>
              </a:spcBef>
              <a:spcAft>
                <a:spcPts val="0"/>
              </a:spcAft>
              <a:buClr>
                <a:srgbClr val="FFFFFF"/>
              </a:buClr>
              <a:buSzPts val="1200"/>
              <a:buNone/>
              <a:defRPr b="1" sz="1200">
                <a:solidFill>
                  <a:srgbClr val="FFFFFF"/>
                </a:solidFill>
              </a:defRPr>
            </a:lvl2pPr>
            <a:lvl3pPr lvl="2" rtl="0" algn="ctr">
              <a:spcBef>
                <a:spcPts val="0"/>
              </a:spcBef>
              <a:spcAft>
                <a:spcPts val="0"/>
              </a:spcAft>
              <a:buClr>
                <a:srgbClr val="FFFFFF"/>
              </a:buClr>
              <a:buSzPts val="1200"/>
              <a:buNone/>
              <a:defRPr b="1" sz="1200">
                <a:solidFill>
                  <a:srgbClr val="FFFFFF"/>
                </a:solidFill>
              </a:defRPr>
            </a:lvl3pPr>
            <a:lvl4pPr lvl="3" rtl="0" algn="ctr">
              <a:spcBef>
                <a:spcPts val="0"/>
              </a:spcBef>
              <a:spcAft>
                <a:spcPts val="0"/>
              </a:spcAft>
              <a:buClr>
                <a:srgbClr val="FFFFFF"/>
              </a:buClr>
              <a:buSzPts val="1200"/>
              <a:buNone/>
              <a:defRPr b="1" sz="1200">
                <a:solidFill>
                  <a:srgbClr val="FFFFFF"/>
                </a:solidFill>
              </a:defRPr>
            </a:lvl4pPr>
            <a:lvl5pPr lvl="4" rtl="0" algn="ctr">
              <a:spcBef>
                <a:spcPts val="0"/>
              </a:spcBef>
              <a:spcAft>
                <a:spcPts val="0"/>
              </a:spcAft>
              <a:buClr>
                <a:srgbClr val="FFFFFF"/>
              </a:buClr>
              <a:buSzPts val="1200"/>
              <a:buNone/>
              <a:defRPr b="1" sz="1200">
                <a:solidFill>
                  <a:srgbClr val="FFFFFF"/>
                </a:solidFill>
              </a:defRPr>
            </a:lvl5pPr>
            <a:lvl6pPr lvl="5" rtl="0" algn="ctr">
              <a:spcBef>
                <a:spcPts val="0"/>
              </a:spcBef>
              <a:spcAft>
                <a:spcPts val="0"/>
              </a:spcAft>
              <a:buClr>
                <a:srgbClr val="FFFFFF"/>
              </a:buClr>
              <a:buSzPts val="1200"/>
              <a:buNone/>
              <a:defRPr b="1" sz="1200">
                <a:solidFill>
                  <a:srgbClr val="FFFFFF"/>
                </a:solidFill>
              </a:defRPr>
            </a:lvl6pPr>
            <a:lvl7pPr lvl="6" rtl="0" algn="ctr">
              <a:spcBef>
                <a:spcPts val="0"/>
              </a:spcBef>
              <a:spcAft>
                <a:spcPts val="0"/>
              </a:spcAft>
              <a:buClr>
                <a:srgbClr val="FFFFFF"/>
              </a:buClr>
              <a:buSzPts val="1200"/>
              <a:buNone/>
              <a:defRPr b="1" sz="1200">
                <a:solidFill>
                  <a:srgbClr val="FFFFFF"/>
                </a:solidFill>
              </a:defRPr>
            </a:lvl7pPr>
            <a:lvl8pPr lvl="7" rtl="0" algn="ctr">
              <a:spcBef>
                <a:spcPts val="0"/>
              </a:spcBef>
              <a:spcAft>
                <a:spcPts val="0"/>
              </a:spcAft>
              <a:buClr>
                <a:srgbClr val="FFFFFF"/>
              </a:buClr>
              <a:buSzPts val="1200"/>
              <a:buNone/>
              <a:defRPr b="1" sz="1200">
                <a:solidFill>
                  <a:srgbClr val="FFFFFF"/>
                </a:solidFill>
              </a:defRPr>
            </a:lvl8pPr>
            <a:lvl9pPr lvl="8" rtl="0" algn="ctr">
              <a:spcBef>
                <a:spcPts val="0"/>
              </a:spcBef>
              <a:spcAft>
                <a:spcPts val="0"/>
              </a:spcAft>
              <a:buClr>
                <a:srgbClr val="FFFFFF"/>
              </a:buClr>
              <a:buSzPts val="1200"/>
              <a:buNone/>
              <a:defRPr b="1" sz="1200">
                <a:solidFill>
                  <a:srgbClr val="FFFFFF"/>
                </a:solidFill>
              </a:defRPr>
            </a:lvl9pPr>
          </a:lstStyle>
          <a:p/>
        </p:txBody>
      </p:sp>
      <p:sp>
        <p:nvSpPr>
          <p:cNvPr id="52" name="Google Shape;52;p13"/>
          <p:cNvSpPr txBox="1"/>
          <p:nvPr>
            <p:ph idx="4" type="subTitle"/>
          </p:nvPr>
        </p:nvSpPr>
        <p:spPr>
          <a:xfrm>
            <a:off x="2857537" y="3597500"/>
            <a:ext cx="15906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100">
                <a:solidFill>
                  <a:srgbClr val="FFFFFF"/>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53" name="Google Shape;53;p13"/>
          <p:cNvSpPr txBox="1"/>
          <p:nvPr>
            <p:ph hasCustomPrompt="1" idx="5" type="title"/>
          </p:nvPr>
        </p:nvSpPr>
        <p:spPr>
          <a:xfrm>
            <a:off x="3247837" y="2196188"/>
            <a:ext cx="8100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20124D"/>
              </a:buClr>
              <a:buSzPts val="4800"/>
              <a:buNone/>
              <a:defRPr b="1" sz="4800">
                <a:solidFill>
                  <a:srgbClr val="20124D"/>
                </a:solidFill>
              </a:defRPr>
            </a:lvl1pPr>
            <a:lvl2pPr lvl="1" rtl="0" algn="ctr">
              <a:spcBef>
                <a:spcPts val="0"/>
              </a:spcBef>
              <a:spcAft>
                <a:spcPts val="0"/>
              </a:spcAft>
              <a:buClr>
                <a:srgbClr val="20124D"/>
              </a:buClr>
              <a:buSzPts val="4800"/>
              <a:buNone/>
              <a:defRPr b="1" sz="4800">
                <a:solidFill>
                  <a:srgbClr val="20124D"/>
                </a:solidFill>
              </a:defRPr>
            </a:lvl2pPr>
            <a:lvl3pPr lvl="2" rtl="0" algn="ctr">
              <a:spcBef>
                <a:spcPts val="0"/>
              </a:spcBef>
              <a:spcAft>
                <a:spcPts val="0"/>
              </a:spcAft>
              <a:buClr>
                <a:srgbClr val="20124D"/>
              </a:buClr>
              <a:buSzPts val="4800"/>
              <a:buNone/>
              <a:defRPr b="1" sz="4800">
                <a:solidFill>
                  <a:srgbClr val="20124D"/>
                </a:solidFill>
              </a:defRPr>
            </a:lvl3pPr>
            <a:lvl4pPr lvl="3" rtl="0" algn="ctr">
              <a:spcBef>
                <a:spcPts val="0"/>
              </a:spcBef>
              <a:spcAft>
                <a:spcPts val="0"/>
              </a:spcAft>
              <a:buClr>
                <a:srgbClr val="20124D"/>
              </a:buClr>
              <a:buSzPts val="4800"/>
              <a:buNone/>
              <a:defRPr b="1" sz="4800">
                <a:solidFill>
                  <a:srgbClr val="20124D"/>
                </a:solidFill>
              </a:defRPr>
            </a:lvl4pPr>
            <a:lvl5pPr lvl="4" rtl="0" algn="ctr">
              <a:spcBef>
                <a:spcPts val="0"/>
              </a:spcBef>
              <a:spcAft>
                <a:spcPts val="0"/>
              </a:spcAft>
              <a:buClr>
                <a:srgbClr val="20124D"/>
              </a:buClr>
              <a:buSzPts val="4800"/>
              <a:buNone/>
              <a:defRPr b="1" sz="4800">
                <a:solidFill>
                  <a:srgbClr val="20124D"/>
                </a:solidFill>
              </a:defRPr>
            </a:lvl5pPr>
            <a:lvl6pPr lvl="5" rtl="0" algn="ctr">
              <a:spcBef>
                <a:spcPts val="0"/>
              </a:spcBef>
              <a:spcAft>
                <a:spcPts val="0"/>
              </a:spcAft>
              <a:buClr>
                <a:srgbClr val="20124D"/>
              </a:buClr>
              <a:buSzPts val="4800"/>
              <a:buNone/>
              <a:defRPr b="1" sz="4800">
                <a:solidFill>
                  <a:srgbClr val="20124D"/>
                </a:solidFill>
              </a:defRPr>
            </a:lvl6pPr>
            <a:lvl7pPr lvl="6" rtl="0" algn="ctr">
              <a:spcBef>
                <a:spcPts val="0"/>
              </a:spcBef>
              <a:spcAft>
                <a:spcPts val="0"/>
              </a:spcAft>
              <a:buClr>
                <a:srgbClr val="20124D"/>
              </a:buClr>
              <a:buSzPts val="4800"/>
              <a:buNone/>
              <a:defRPr b="1" sz="4800">
                <a:solidFill>
                  <a:srgbClr val="20124D"/>
                </a:solidFill>
              </a:defRPr>
            </a:lvl7pPr>
            <a:lvl8pPr lvl="7" rtl="0" algn="ctr">
              <a:spcBef>
                <a:spcPts val="0"/>
              </a:spcBef>
              <a:spcAft>
                <a:spcPts val="0"/>
              </a:spcAft>
              <a:buClr>
                <a:srgbClr val="20124D"/>
              </a:buClr>
              <a:buSzPts val="4800"/>
              <a:buNone/>
              <a:defRPr b="1" sz="4800">
                <a:solidFill>
                  <a:srgbClr val="20124D"/>
                </a:solidFill>
              </a:defRPr>
            </a:lvl8pPr>
            <a:lvl9pPr lvl="8" rtl="0" algn="ctr">
              <a:spcBef>
                <a:spcPts val="0"/>
              </a:spcBef>
              <a:spcAft>
                <a:spcPts val="0"/>
              </a:spcAft>
              <a:buClr>
                <a:srgbClr val="20124D"/>
              </a:buClr>
              <a:buSzPts val="4800"/>
              <a:buNone/>
              <a:defRPr b="1" sz="4800">
                <a:solidFill>
                  <a:srgbClr val="20124D"/>
                </a:solidFill>
              </a:defRPr>
            </a:lvl9pPr>
          </a:lstStyle>
          <a:p>
            <a:r>
              <a:t>xx%</a:t>
            </a:r>
          </a:p>
        </p:txBody>
      </p:sp>
      <p:sp>
        <p:nvSpPr>
          <p:cNvPr id="54" name="Google Shape;54;p13"/>
          <p:cNvSpPr txBox="1"/>
          <p:nvPr>
            <p:ph idx="6" type="ctrTitle"/>
          </p:nvPr>
        </p:nvSpPr>
        <p:spPr>
          <a:xfrm>
            <a:off x="4695875" y="3019700"/>
            <a:ext cx="159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None/>
              <a:defRPr sz="1800">
                <a:solidFill>
                  <a:srgbClr val="FFFFFF"/>
                </a:solidFill>
              </a:defRPr>
            </a:lvl1pPr>
            <a:lvl2pPr lvl="1" rtl="0" algn="ctr">
              <a:spcBef>
                <a:spcPts val="0"/>
              </a:spcBef>
              <a:spcAft>
                <a:spcPts val="0"/>
              </a:spcAft>
              <a:buClr>
                <a:srgbClr val="FFFFFF"/>
              </a:buClr>
              <a:buSzPts val="1200"/>
              <a:buNone/>
              <a:defRPr b="1" sz="1200">
                <a:solidFill>
                  <a:srgbClr val="FFFFFF"/>
                </a:solidFill>
              </a:defRPr>
            </a:lvl2pPr>
            <a:lvl3pPr lvl="2" rtl="0" algn="ctr">
              <a:spcBef>
                <a:spcPts val="0"/>
              </a:spcBef>
              <a:spcAft>
                <a:spcPts val="0"/>
              </a:spcAft>
              <a:buClr>
                <a:srgbClr val="FFFFFF"/>
              </a:buClr>
              <a:buSzPts val="1200"/>
              <a:buNone/>
              <a:defRPr b="1" sz="1200">
                <a:solidFill>
                  <a:srgbClr val="FFFFFF"/>
                </a:solidFill>
              </a:defRPr>
            </a:lvl3pPr>
            <a:lvl4pPr lvl="3" rtl="0" algn="ctr">
              <a:spcBef>
                <a:spcPts val="0"/>
              </a:spcBef>
              <a:spcAft>
                <a:spcPts val="0"/>
              </a:spcAft>
              <a:buClr>
                <a:srgbClr val="FFFFFF"/>
              </a:buClr>
              <a:buSzPts val="1200"/>
              <a:buNone/>
              <a:defRPr b="1" sz="1200">
                <a:solidFill>
                  <a:srgbClr val="FFFFFF"/>
                </a:solidFill>
              </a:defRPr>
            </a:lvl4pPr>
            <a:lvl5pPr lvl="4" rtl="0" algn="ctr">
              <a:spcBef>
                <a:spcPts val="0"/>
              </a:spcBef>
              <a:spcAft>
                <a:spcPts val="0"/>
              </a:spcAft>
              <a:buClr>
                <a:srgbClr val="FFFFFF"/>
              </a:buClr>
              <a:buSzPts val="1200"/>
              <a:buNone/>
              <a:defRPr b="1" sz="1200">
                <a:solidFill>
                  <a:srgbClr val="FFFFFF"/>
                </a:solidFill>
              </a:defRPr>
            </a:lvl5pPr>
            <a:lvl6pPr lvl="5" rtl="0" algn="ctr">
              <a:spcBef>
                <a:spcPts val="0"/>
              </a:spcBef>
              <a:spcAft>
                <a:spcPts val="0"/>
              </a:spcAft>
              <a:buClr>
                <a:srgbClr val="FFFFFF"/>
              </a:buClr>
              <a:buSzPts val="1200"/>
              <a:buNone/>
              <a:defRPr b="1" sz="1200">
                <a:solidFill>
                  <a:srgbClr val="FFFFFF"/>
                </a:solidFill>
              </a:defRPr>
            </a:lvl6pPr>
            <a:lvl7pPr lvl="6" rtl="0" algn="ctr">
              <a:spcBef>
                <a:spcPts val="0"/>
              </a:spcBef>
              <a:spcAft>
                <a:spcPts val="0"/>
              </a:spcAft>
              <a:buClr>
                <a:srgbClr val="FFFFFF"/>
              </a:buClr>
              <a:buSzPts val="1200"/>
              <a:buNone/>
              <a:defRPr b="1" sz="1200">
                <a:solidFill>
                  <a:srgbClr val="FFFFFF"/>
                </a:solidFill>
              </a:defRPr>
            </a:lvl7pPr>
            <a:lvl8pPr lvl="7" rtl="0" algn="ctr">
              <a:spcBef>
                <a:spcPts val="0"/>
              </a:spcBef>
              <a:spcAft>
                <a:spcPts val="0"/>
              </a:spcAft>
              <a:buClr>
                <a:srgbClr val="FFFFFF"/>
              </a:buClr>
              <a:buSzPts val="1200"/>
              <a:buNone/>
              <a:defRPr b="1" sz="1200">
                <a:solidFill>
                  <a:srgbClr val="FFFFFF"/>
                </a:solidFill>
              </a:defRPr>
            </a:lvl8pPr>
            <a:lvl9pPr lvl="8" rtl="0" algn="ctr">
              <a:spcBef>
                <a:spcPts val="0"/>
              </a:spcBef>
              <a:spcAft>
                <a:spcPts val="0"/>
              </a:spcAft>
              <a:buClr>
                <a:srgbClr val="FFFFFF"/>
              </a:buClr>
              <a:buSzPts val="1200"/>
              <a:buNone/>
              <a:defRPr b="1" sz="1200">
                <a:solidFill>
                  <a:srgbClr val="FFFFFF"/>
                </a:solidFill>
              </a:defRPr>
            </a:lvl9pPr>
          </a:lstStyle>
          <a:p/>
        </p:txBody>
      </p:sp>
      <p:sp>
        <p:nvSpPr>
          <p:cNvPr id="55" name="Google Shape;55;p13"/>
          <p:cNvSpPr txBox="1"/>
          <p:nvPr>
            <p:ph idx="7" type="subTitle"/>
          </p:nvPr>
        </p:nvSpPr>
        <p:spPr>
          <a:xfrm>
            <a:off x="4695800" y="3597500"/>
            <a:ext cx="15906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100">
                <a:solidFill>
                  <a:srgbClr val="FFFFFF"/>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56" name="Google Shape;56;p13"/>
          <p:cNvSpPr txBox="1"/>
          <p:nvPr>
            <p:ph hasCustomPrompt="1" idx="8" type="title"/>
          </p:nvPr>
        </p:nvSpPr>
        <p:spPr>
          <a:xfrm>
            <a:off x="5087913" y="2196188"/>
            <a:ext cx="8100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20124D"/>
              </a:buClr>
              <a:buSzPts val="4800"/>
              <a:buNone/>
              <a:defRPr b="1" sz="4800">
                <a:solidFill>
                  <a:srgbClr val="20124D"/>
                </a:solidFill>
              </a:defRPr>
            </a:lvl1pPr>
            <a:lvl2pPr lvl="1" rtl="0" algn="ctr">
              <a:spcBef>
                <a:spcPts val="0"/>
              </a:spcBef>
              <a:spcAft>
                <a:spcPts val="0"/>
              </a:spcAft>
              <a:buClr>
                <a:srgbClr val="20124D"/>
              </a:buClr>
              <a:buSzPts val="4800"/>
              <a:buNone/>
              <a:defRPr b="1" sz="4800">
                <a:solidFill>
                  <a:srgbClr val="20124D"/>
                </a:solidFill>
              </a:defRPr>
            </a:lvl2pPr>
            <a:lvl3pPr lvl="2" rtl="0" algn="ctr">
              <a:spcBef>
                <a:spcPts val="0"/>
              </a:spcBef>
              <a:spcAft>
                <a:spcPts val="0"/>
              </a:spcAft>
              <a:buClr>
                <a:srgbClr val="20124D"/>
              </a:buClr>
              <a:buSzPts val="4800"/>
              <a:buNone/>
              <a:defRPr b="1" sz="4800">
                <a:solidFill>
                  <a:srgbClr val="20124D"/>
                </a:solidFill>
              </a:defRPr>
            </a:lvl3pPr>
            <a:lvl4pPr lvl="3" rtl="0" algn="ctr">
              <a:spcBef>
                <a:spcPts val="0"/>
              </a:spcBef>
              <a:spcAft>
                <a:spcPts val="0"/>
              </a:spcAft>
              <a:buClr>
                <a:srgbClr val="20124D"/>
              </a:buClr>
              <a:buSzPts val="4800"/>
              <a:buNone/>
              <a:defRPr b="1" sz="4800">
                <a:solidFill>
                  <a:srgbClr val="20124D"/>
                </a:solidFill>
              </a:defRPr>
            </a:lvl4pPr>
            <a:lvl5pPr lvl="4" rtl="0" algn="ctr">
              <a:spcBef>
                <a:spcPts val="0"/>
              </a:spcBef>
              <a:spcAft>
                <a:spcPts val="0"/>
              </a:spcAft>
              <a:buClr>
                <a:srgbClr val="20124D"/>
              </a:buClr>
              <a:buSzPts val="4800"/>
              <a:buNone/>
              <a:defRPr b="1" sz="4800">
                <a:solidFill>
                  <a:srgbClr val="20124D"/>
                </a:solidFill>
              </a:defRPr>
            </a:lvl5pPr>
            <a:lvl6pPr lvl="5" rtl="0" algn="ctr">
              <a:spcBef>
                <a:spcPts val="0"/>
              </a:spcBef>
              <a:spcAft>
                <a:spcPts val="0"/>
              </a:spcAft>
              <a:buClr>
                <a:srgbClr val="20124D"/>
              </a:buClr>
              <a:buSzPts val="4800"/>
              <a:buNone/>
              <a:defRPr b="1" sz="4800">
                <a:solidFill>
                  <a:srgbClr val="20124D"/>
                </a:solidFill>
              </a:defRPr>
            </a:lvl6pPr>
            <a:lvl7pPr lvl="6" rtl="0" algn="ctr">
              <a:spcBef>
                <a:spcPts val="0"/>
              </a:spcBef>
              <a:spcAft>
                <a:spcPts val="0"/>
              </a:spcAft>
              <a:buClr>
                <a:srgbClr val="20124D"/>
              </a:buClr>
              <a:buSzPts val="4800"/>
              <a:buNone/>
              <a:defRPr b="1" sz="4800">
                <a:solidFill>
                  <a:srgbClr val="20124D"/>
                </a:solidFill>
              </a:defRPr>
            </a:lvl7pPr>
            <a:lvl8pPr lvl="7" rtl="0" algn="ctr">
              <a:spcBef>
                <a:spcPts val="0"/>
              </a:spcBef>
              <a:spcAft>
                <a:spcPts val="0"/>
              </a:spcAft>
              <a:buClr>
                <a:srgbClr val="20124D"/>
              </a:buClr>
              <a:buSzPts val="4800"/>
              <a:buNone/>
              <a:defRPr b="1" sz="4800">
                <a:solidFill>
                  <a:srgbClr val="20124D"/>
                </a:solidFill>
              </a:defRPr>
            </a:lvl8pPr>
            <a:lvl9pPr lvl="8" rtl="0" algn="ctr">
              <a:spcBef>
                <a:spcPts val="0"/>
              </a:spcBef>
              <a:spcAft>
                <a:spcPts val="0"/>
              </a:spcAft>
              <a:buClr>
                <a:srgbClr val="20124D"/>
              </a:buClr>
              <a:buSzPts val="4800"/>
              <a:buNone/>
              <a:defRPr b="1" sz="4800">
                <a:solidFill>
                  <a:srgbClr val="20124D"/>
                </a:solidFill>
              </a:defRPr>
            </a:lvl9pPr>
          </a:lstStyle>
          <a:p>
            <a:r>
              <a:t>xx%</a:t>
            </a:r>
          </a:p>
        </p:txBody>
      </p:sp>
      <p:sp>
        <p:nvSpPr>
          <p:cNvPr id="57" name="Google Shape;57;p13"/>
          <p:cNvSpPr txBox="1"/>
          <p:nvPr>
            <p:ph idx="9" type="ctrTitle"/>
          </p:nvPr>
        </p:nvSpPr>
        <p:spPr>
          <a:xfrm>
            <a:off x="6534213" y="3019700"/>
            <a:ext cx="159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200"/>
              <a:buNone/>
              <a:defRPr sz="1800">
                <a:solidFill>
                  <a:srgbClr val="FFFFFF"/>
                </a:solidFill>
              </a:defRPr>
            </a:lvl1pPr>
            <a:lvl2pPr lvl="1" rtl="0" algn="ctr">
              <a:spcBef>
                <a:spcPts val="0"/>
              </a:spcBef>
              <a:spcAft>
                <a:spcPts val="0"/>
              </a:spcAft>
              <a:buClr>
                <a:srgbClr val="FFFFFF"/>
              </a:buClr>
              <a:buSzPts val="1200"/>
              <a:buNone/>
              <a:defRPr b="1" sz="1200">
                <a:solidFill>
                  <a:srgbClr val="FFFFFF"/>
                </a:solidFill>
              </a:defRPr>
            </a:lvl2pPr>
            <a:lvl3pPr lvl="2" rtl="0" algn="ctr">
              <a:spcBef>
                <a:spcPts val="0"/>
              </a:spcBef>
              <a:spcAft>
                <a:spcPts val="0"/>
              </a:spcAft>
              <a:buClr>
                <a:srgbClr val="FFFFFF"/>
              </a:buClr>
              <a:buSzPts val="1200"/>
              <a:buNone/>
              <a:defRPr b="1" sz="1200">
                <a:solidFill>
                  <a:srgbClr val="FFFFFF"/>
                </a:solidFill>
              </a:defRPr>
            </a:lvl3pPr>
            <a:lvl4pPr lvl="3" rtl="0" algn="ctr">
              <a:spcBef>
                <a:spcPts val="0"/>
              </a:spcBef>
              <a:spcAft>
                <a:spcPts val="0"/>
              </a:spcAft>
              <a:buClr>
                <a:srgbClr val="FFFFFF"/>
              </a:buClr>
              <a:buSzPts val="1200"/>
              <a:buNone/>
              <a:defRPr b="1" sz="1200">
                <a:solidFill>
                  <a:srgbClr val="FFFFFF"/>
                </a:solidFill>
              </a:defRPr>
            </a:lvl4pPr>
            <a:lvl5pPr lvl="4" rtl="0" algn="ctr">
              <a:spcBef>
                <a:spcPts val="0"/>
              </a:spcBef>
              <a:spcAft>
                <a:spcPts val="0"/>
              </a:spcAft>
              <a:buClr>
                <a:srgbClr val="FFFFFF"/>
              </a:buClr>
              <a:buSzPts val="1200"/>
              <a:buNone/>
              <a:defRPr b="1" sz="1200">
                <a:solidFill>
                  <a:srgbClr val="FFFFFF"/>
                </a:solidFill>
              </a:defRPr>
            </a:lvl5pPr>
            <a:lvl6pPr lvl="5" rtl="0" algn="ctr">
              <a:spcBef>
                <a:spcPts val="0"/>
              </a:spcBef>
              <a:spcAft>
                <a:spcPts val="0"/>
              </a:spcAft>
              <a:buClr>
                <a:srgbClr val="FFFFFF"/>
              </a:buClr>
              <a:buSzPts val="1200"/>
              <a:buNone/>
              <a:defRPr b="1" sz="1200">
                <a:solidFill>
                  <a:srgbClr val="FFFFFF"/>
                </a:solidFill>
              </a:defRPr>
            </a:lvl6pPr>
            <a:lvl7pPr lvl="6" rtl="0" algn="ctr">
              <a:spcBef>
                <a:spcPts val="0"/>
              </a:spcBef>
              <a:spcAft>
                <a:spcPts val="0"/>
              </a:spcAft>
              <a:buClr>
                <a:srgbClr val="FFFFFF"/>
              </a:buClr>
              <a:buSzPts val="1200"/>
              <a:buNone/>
              <a:defRPr b="1" sz="1200">
                <a:solidFill>
                  <a:srgbClr val="FFFFFF"/>
                </a:solidFill>
              </a:defRPr>
            </a:lvl7pPr>
            <a:lvl8pPr lvl="7" rtl="0" algn="ctr">
              <a:spcBef>
                <a:spcPts val="0"/>
              </a:spcBef>
              <a:spcAft>
                <a:spcPts val="0"/>
              </a:spcAft>
              <a:buClr>
                <a:srgbClr val="FFFFFF"/>
              </a:buClr>
              <a:buSzPts val="1200"/>
              <a:buNone/>
              <a:defRPr b="1" sz="1200">
                <a:solidFill>
                  <a:srgbClr val="FFFFFF"/>
                </a:solidFill>
              </a:defRPr>
            </a:lvl8pPr>
            <a:lvl9pPr lvl="8" rtl="0" algn="ctr">
              <a:spcBef>
                <a:spcPts val="0"/>
              </a:spcBef>
              <a:spcAft>
                <a:spcPts val="0"/>
              </a:spcAft>
              <a:buClr>
                <a:srgbClr val="FFFFFF"/>
              </a:buClr>
              <a:buSzPts val="1200"/>
              <a:buNone/>
              <a:defRPr b="1" sz="1200">
                <a:solidFill>
                  <a:srgbClr val="FFFFFF"/>
                </a:solidFill>
              </a:defRPr>
            </a:lvl9pPr>
          </a:lstStyle>
          <a:p/>
        </p:txBody>
      </p:sp>
      <p:sp>
        <p:nvSpPr>
          <p:cNvPr id="58" name="Google Shape;58;p13"/>
          <p:cNvSpPr txBox="1"/>
          <p:nvPr>
            <p:ph idx="13" type="subTitle"/>
          </p:nvPr>
        </p:nvSpPr>
        <p:spPr>
          <a:xfrm>
            <a:off x="6534213" y="3597500"/>
            <a:ext cx="15906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100">
                <a:solidFill>
                  <a:srgbClr val="FFFFFF"/>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59" name="Google Shape;59;p13"/>
          <p:cNvSpPr txBox="1"/>
          <p:nvPr>
            <p:ph hasCustomPrompt="1" idx="14" type="title"/>
          </p:nvPr>
        </p:nvSpPr>
        <p:spPr>
          <a:xfrm>
            <a:off x="6928013" y="2196188"/>
            <a:ext cx="8100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20124D"/>
              </a:buClr>
              <a:buSzPts val="4800"/>
              <a:buNone/>
              <a:defRPr b="1" sz="4800">
                <a:solidFill>
                  <a:srgbClr val="20124D"/>
                </a:solidFill>
              </a:defRPr>
            </a:lvl1pPr>
            <a:lvl2pPr lvl="1" rtl="0" algn="ctr">
              <a:spcBef>
                <a:spcPts val="0"/>
              </a:spcBef>
              <a:spcAft>
                <a:spcPts val="0"/>
              </a:spcAft>
              <a:buClr>
                <a:srgbClr val="20124D"/>
              </a:buClr>
              <a:buSzPts val="4800"/>
              <a:buNone/>
              <a:defRPr b="1" sz="4800">
                <a:solidFill>
                  <a:srgbClr val="20124D"/>
                </a:solidFill>
              </a:defRPr>
            </a:lvl2pPr>
            <a:lvl3pPr lvl="2" rtl="0" algn="ctr">
              <a:spcBef>
                <a:spcPts val="0"/>
              </a:spcBef>
              <a:spcAft>
                <a:spcPts val="0"/>
              </a:spcAft>
              <a:buClr>
                <a:srgbClr val="20124D"/>
              </a:buClr>
              <a:buSzPts val="4800"/>
              <a:buNone/>
              <a:defRPr b="1" sz="4800">
                <a:solidFill>
                  <a:srgbClr val="20124D"/>
                </a:solidFill>
              </a:defRPr>
            </a:lvl3pPr>
            <a:lvl4pPr lvl="3" rtl="0" algn="ctr">
              <a:spcBef>
                <a:spcPts val="0"/>
              </a:spcBef>
              <a:spcAft>
                <a:spcPts val="0"/>
              </a:spcAft>
              <a:buClr>
                <a:srgbClr val="20124D"/>
              </a:buClr>
              <a:buSzPts val="4800"/>
              <a:buNone/>
              <a:defRPr b="1" sz="4800">
                <a:solidFill>
                  <a:srgbClr val="20124D"/>
                </a:solidFill>
              </a:defRPr>
            </a:lvl4pPr>
            <a:lvl5pPr lvl="4" rtl="0" algn="ctr">
              <a:spcBef>
                <a:spcPts val="0"/>
              </a:spcBef>
              <a:spcAft>
                <a:spcPts val="0"/>
              </a:spcAft>
              <a:buClr>
                <a:srgbClr val="20124D"/>
              </a:buClr>
              <a:buSzPts val="4800"/>
              <a:buNone/>
              <a:defRPr b="1" sz="4800">
                <a:solidFill>
                  <a:srgbClr val="20124D"/>
                </a:solidFill>
              </a:defRPr>
            </a:lvl5pPr>
            <a:lvl6pPr lvl="5" rtl="0" algn="ctr">
              <a:spcBef>
                <a:spcPts val="0"/>
              </a:spcBef>
              <a:spcAft>
                <a:spcPts val="0"/>
              </a:spcAft>
              <a:buClr>
                <a:srgbClr val="20124D"/>
              </a:buClr>
              <a:buSzPts val="4800"/>
              <a:buNone/>
              <a:defRPr b="1" sz="4800">
                <a:solidFill>
                  <a:srgbClr val="20124D"/>
                </a:solidFill>
              </a:defRPr>
            </a:lvl6pPr>
            <a:lvl7pPr lvl="6" rtl="0" algn="ctr">
              <a:spcBef>
                <a:spcPts val="0"/>
              </a:spcBef>
              <a:spcAft>
                <a:spcPts val="0"/>
              </a:spcAft>
              <a:buClr>
                <a:srgbClr val="20124D"/>
              </a:buClr>
              <a:buSzPts val="4800"/>
              <a:buNone/>
              <a:defRPr b="1" sz="4800">
                <a:solidFill>
                  <a:srgbClr val="20124D"/>
                </a:solidFill>
              </a:defRPr>
            </a:lvl7pPr>
            <a:lvl8pPr lvl="7" rtl="0" algn="ctr">
              <a:spcBef>
                <a:spcPts val="0"/>
              </a:spcBef>
              <a:spcAft>
                <a:spcPts val="0"/>
              </a:spcAft>
              <a:buClr>
                <a:srgbClr val="20124D"/>
              </a:buClr>
              <a:buSzPts val="4800"/>
              <a:buNone/>
              <a:defRPr b="1" sz="4800">
                <a:solidFill>
                  <a:srgbClr val="20124D"/>
                </a:solidFill>
              </a:defRPr>
            </a:lvl8pPr>
            <a:lvl9pPr lvl="8" rtl="0" algn="ctr">
              <a:spcBef>
                <a:spcPts val="0"/>
              </a:spcBef>
              <a:spcAft>
                <a:spcPts val="0"/>
              </a:spcAft>
              <a:buClr>
                <a:srgbClr val="20124D"/>
              </a:buClr>
              <a:buSzPts val="4800"/>
              <a:buNone/>
              <a:defRPr b="1" sz="4800">
                <a:solidFill>
                  <a:srgbClr val="20124D"/>
                </a:solidFill>
              </a:defRPr>
            </a:lvl9pPr>
          </a:lstStyle>
          <a:p>
            <a:r>
              <a:t>xx%</a:t>
            </a:r>
          </a:p>
        </p:txBody>
      </p:sp>
      <p:sp>
        <p:nvSpPr>
          <p:cNvPr id="60" name="Google Shape;60;p13"/>
          <p:cNvSpPr txBox="1"/>
          <p:nvPr>
            <p:ph idx="15"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p:cSld name="BLANK_1_2">
    <p:bg>
      <p:bgPr>
        <a:solidFill>
          <a:srgbClr val="FF5864"/>
        </a:solidFill>
      </p:bgPr>
    </p:bg>
    <p:spTree>
      <p:nvGrpSpPr>
        <p:cNvPr id="61" name="Shape 61"/>
        <p:cNvGrpSpPr/>
        <p:nvPr/>
      </p:nvGrpSpPr>
      <p:grpSpPr>
        <a:xfrm>
          <a:off x="0" y="0"/>
          <a:ext cx="0" cy="0"/>
          <a:chOff x="0" y="0"/>
          <a:chExt cx="0" cy="0"/>
        </a:xfrm>
      </p:grpSpPr>
      <p:sp>
        <p:nvSpPr>
          <p:cNvPr id="62" name="Google Shape;62;p14"/>
          <p:cNvSpPr/>
          <p:nvPr/>
        </p:nvSpPr>
        <p:spPr>
          <a:xfrm flipH="1" rot="-8462535">
            <a:off x="-2063690" y="-113995"/>
            <a:ext cx="2825165" cy="2849869"/>
          </a:xfrm>
          <a:custGeom>
            <a:rect b="b" l="l" r="r" t="t"/>
            <a:pathLst>
              <a:path extrusionOk="0" h="10524" w="10794">
                <a:moveTo>
                  <a:pt x="5719" y="1"/>
                </a:moveTo>
                <a:cubicBezTo>
                  <a:pt x="4695" y="1"/>
                  <a:pt x="3572" y="394"/>
                  <a:pt x="2687" y="978"/>
                </a:cubicBezTo>
                <a:cubicBezTo>
                  <a:pt x="584" y="2368"/>
                  <a:pt x="0" y="5202"/>
                  <a:pt x="1391" y="7306"/>
                </a:cubicBezTo>
                <a:cubicBezTo>
                  <a:pt x="2464" y="8933"/>
                  <a:pt x="4975" y="10523"/>
                  <a:pt x="7033" y="10523"/>
                </a:cubicBezTo>
                <a:cubicBezTo>
                  <a:pt x="7639" y="10523"/>
                  <a:pt x="8206" y="10383"/>
                  <a:pt x="8686" y="10066"/>
                </a:cubicBezTo>
                <a:cubicBezTo>
                  <a:pt x="10793" y="8676"/>
                  <a:pt x="8729" y="5302"/>
                  <a:pt x="8529" y="2788"/>
                </a:cubicBezTo>
                <a:cubicBezTo>
                  <a:pt x="8366" y="751"/>
                  <a:pt x="7136" y="1"/>
                  <a:pt x="5719" y="1"/>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4"/>
          <p:cNvSpPr txBox="1"/>
          <p:nvPr>
            <p:ph idx="1" type="subTitle"/>
          </p:nvPr>
        </p:nvSpPr>
        <p:spPr>
          <a:xfrm flipH="1">
            <a:off x="2894200" y="3121150"/>
            <a:ext cx="3525600" cy="346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200"/>
              <a:buNone/>
              <a:defRPr sz="1400">
                <a:solidFill>
                  <a:srgbClr val="FFFFFF"/>
                </a:solidFill>
              </a:defRPr>
            </a:lvl1pPr>
            <a:lvl2pPr lvl="1" rtl="0" algn="ctr">
              <a:lnSpc>
                <a:spcPct val="100000"/>
              </a:lnSpc>
              <a:spcBef>
                <a:spcPts val="0"/>
              </a:spcBef>
              <a:spcAft>
                <a:spcPts val="0"/>
              </a:spcAft>
              <a:buClr>
                <a:srgbClr val="FFFFFF"/>
              </a:buClr>
              <a:buSzPts val="2800"/>
              <a:buNone/>
              <a:defRPr sz="2800">
                <a:solidFill>
                  <a:srgbClr val="FFFFFF"/>
                </a:solidFill>
              </a:defRPr>
            </a:lvl2pPr>
            <a:lvl3pPr lvl="2" rtl="0" algn="ctr">
              <a:lnSpc>
                <a:spcPct val="100000"/>
              </a:lnSpc>
              <a:spcBef>
                <a:spcPts val="0"/>
              </a:spcBef>
              <a:spcAft>
                <a:spcPts val="0"/>
              </a:spcAft>
              <a:buClr>
                <a:srgbClr val="FFFFFF"/>
              </a:buClr>
              <a:buSzPts val="2800"/>
              <a:buNone/>
              <a:defRPr sz="2800">
                <a:solidFill>
                  <a:srgbClr val="FFFFFF"/>
                </a:solidFill>
              </a:defRPr>
            </a:lvl3pPr>
            <a:lvl4pPr lvl="3" rtl="0" algn="ctr">
              <a:lnSpc>
                <a:spcPct val="100000"/>
              </a:lnSpc>
              <a:spcBef>
                <a:spcPts val="0"/>
              </a:spcBef>
              <a:spcAft>
                <a:spcPts val="0"/>
              </a:spcAft>
              <a:buClr>
                <a:srgbClr val="FFFFFF"/>
              </a:buClr>
              <a:buSzPts val="2800"/>
              <a:buNone/>
              <a:defRPr sz="2800">
                <a:solidFill>
                  <a:srgbClr val="FFFFFF"/>
                </a:solidFill>
              </a:defRPr>
            </a:lvl4pPr>
            <a:lvl5pPr lvl="4" rtl="0" algn="ctr">
              <a:lnSpc>
                <a:spcPct val="100000"/>
              </a:lnSpc>
              <a:spcBef>
                <a:spcPts val="0"/>
              </a:spcBef>
              <a:spcAft>
                <a:spcPts val="0"/>
              </a:spcAft>
              <a:buClr>
                <a:srgbClr val="FFFFFF"/>
              </a:buClr>
              <a:buSzPts val="2800"/>
              <a:buNone/>
              <a:defRPr sz="2800">
                <a:solidFill>
                  <a:srgbClr val="FFFFFF"/>
                </a:solidFill>
              </a:defRPr>
            </a:lvl5pPr>
            <a:lvl6pPr lvl="5" rtl="0" algn="ctr">
              <a:lnSpc>
                <a:spcPct val="100000"/>
              </a:lnSpc>
              <a:spcBef>
                <a:spcPts val="0"/>
              </a:spcBef>
              <a:spcAft>
                <a:spcPts val="0"/>
              </a:spcAft>
              <a:buClr>
                <a:srgbClr val="FFFFFF"/>
              </a:buClr>
              <a:buSzPts val="2800"/>
              <a:buNone/>
              <a:defRPr sz="2800">
                <a:solidFill>
                  <a:srgbClr val="FFFFFF"/>
                </a:solidFill>
              </a:defRPr>
            </a:lvl6pPr>
            <a:lvl7pPr lvl="6" rtl="0" algn="ctr">
              <a:lnSpc>
                <a:spcPct val="100000"/>
              </a:lnSpc>
              <a:spcBef>
                <a:spcPts val="0"/>
              </a:spcBef>
              <a:spcAft>
                <a:spcPts val="0"/>
              </a:spcAft>
              <a:buClr>
                <a:srgbClr val="FFFFFF"/>
              </a:buClr>
              <a:buSzPts val="2800"/>
              <a:buNone/>
              <a:defRPr sz="2800">
                <a:solidFill>
                  <a:srgbClr val="FFFFFF"/>
                </a:solidFill>
              </a:defRPr>
            </a:lvl7pPr>
            <a:lvl8pPr lvl="7" rtl="0" algn="ctr">
              <a:lnSpc>
                <a:spcPct val="100000"/>
              </a:lnSpc>
              <a:spcBef>
                <a:spcPts val="0"/>
              </a:spcBef>
              <a:spcAft>
                <a:spcPts val="0"/>
              </a:spcAft>
              <a:buClr>
                <a:srgbClr val="FFFFFF"/>
              </a:buClr>
              <a:buSzPts val="2800"/>
              <a:buNone/>
              <a:defRPr sz="2800">
                <a:solidFill>
                  <a:srgbClr val="FFFFFF"/>
                </a:solidFill>
              </a:defRPr>
            </a:lvl8pPr>
            <a:lvl9pPr lvl="8" rtl="0" algn="ctr">
              <a:lnSpc>
                <a:spcPct val="100000"/>
              </a:lnSpc>
              <a:spcBef>
                <a:spcPts val="0"/>
              </a:spcBef>
              <a:spcAft>
                <a:spcPts val="0"/>
              </a:spcAft>
              <a:buClr>
                <a:srgbClr val="FFFFFF"/>
              </a:buClr>
              <a:buSzPts val="2800"/>
              <a:buNone/>
              <a:defRPr sz="2800">
                <a:solidFill>
                  <a:srgbClr val="FFFFFF"/>
                </a:solidFill>
              </a:defRPr>
            </a:lvl9pPr>
          </a:lstStyle>
          <a:p/>
        </p:txBody>
      </p:sp>
      <p:sp>
        <p:nvSpPr>
          <p:cNvPr id="64" name="Google Shape;64;p14"/>
          <p:cNvSpPr txBox="1"/>
          <p:nvPr>
            <p:ph type="ctrTitle"/>
          </p:nvPr>
        </p:nvSpPr>
        <p:spPr>
          <a:xfrm flipH="1">
            <a:off x="668300" y="2732350"/>
            <a:ext cx="7977300" cy="38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400"/>
              <a:buNone/>
              <a:defRPr>
                <a:solidFill>
                  <a:srgbClr val="FFFFFF"/>
                </a:solidFill>
              </a:defRPr>
            </a:lvl1pPr>
            <a:lvl2pPr lvl="1" rtl="0" algn="ctr">
              <a:spcBef>
                <a:spcPts val="0"/>
              </a:spcBef>
              <a:spcAft>
                <a:spcPts val="0"/>
              </a:spcAft>
              <a:buClr>
                <a:srgbClr val="FFFFFF"/>
              </a:buClr>
              <a:buSzPts val="5200"/>
              <a:buNone/>
              <a:defRPr sz="5200">
                <a:solidFill>
                  <a:srgbClr val="FFFFFF"/>
                </a:solidFill>
              </a:defRPr>
            </a:lvl2pPr>
            <a:lvl3pPr lvl="2" rtl="0" algn="ctr">
              <a:spcBef>
                <a:spcPts val="0"/>
              </a:spcBef>
              <a:spcAft>
                <a:spcPts val="0"/>
              </a:spcAft>
              <a:buClr>
                <a:srgbClr val="FFFFFF"/>
              </a:buClr>
              <a:buSzPts val="5200"/>
              <a:buNone/>
              <a:defRPr sz="5200">
                <a:solidFill>
                  <a:srgbClr val="FFFFFF"/>
                </a:solidFill>
              </a:defRPr>
            </a:lvl3pPr>
            <a:lvl4pPr lvl="3" rtl="0" algn="ctr">
              <a:spcBef>
                <a:spcPts val="0"/>
              </a:spcBef>
              <a:spcAft>
                <a:spcPts val="0"/>
              </a:spcAft>
              <a:buClr>
                <a:srgbClr val="FFFFFF"/>
              </a:buClr>
              <a:buSzPts val="5200"/>
              <a:buNone/>
              <a:defRPr sz="5200">
                <a:solidFill>
                  <a:srgbClr val="FFFFFF"/>
                </a:solidFill>
              </a:defRPr>
            </a:lvl4pPr>
            <a:lvl5pPr lvl="4" rtl="0" algn="ctr">
              <a:spcBef>
                <a:spcPts val="0"/>
              </a:spcBef>
              <a:spcAft>
                <a:spcPts val="0"/>
              </a:spcAft>
              <a:buClr>
                <a:srgbClr val="FFFFFF"/>
              </a:buClr>
              <a:buSzPts val="5200"/>
              <a:buNone/>
              <a:defRPr sz="5200">
                <a:solidFill>
                  <a:srgbClr val="FFFFFF"/>
                </a:solidFill>
              </a:defRPr>
            </a:lvl5pPr>
            <a:lvl6pPr lvl="5" rtl="0" algn="ctr">
              <a:spcBef>
                <a:spcPts val="0"/>
              </a:spcBef>
              <a:spcAft>
                <a:spcPts val="0"/>
              </a:spcAft>
              <a:buClr>
                <a:srgbClr val="FFFFFF"/>
              </a:buClr>
              <a:buSzPts val="5200"/>
              <a:buNone/>
              <a:defRPr sz="5200">
                <a:solidFill>
                  <a:srgbClr val="FFFFFF"/>
                </a:solidFill>
              </a:defRPr>
            </a:lvl6pPr>
            <a:lvl7pPr lvl="6" rtl="0" algn="ctr">
              <a:spcBef>
                <a:spcPts val="0"/>
              </a:spcBef>
              <a:spcAft>
                <a:spcPts val="0"/>
              </a:spcAft>
              <a:buClr>
                <a:srgbClr val="FFFFFF"/>
              </a:buClr>
              <a:buSzPts val="5200"/>
              <a:buNone/>
              <a:defRPr sz="5200">
                <a:solidFill>
                  <a:srgbClr val="FFFFFF"/>
                </a:solidFill>
              </a:defRPr>
            </a:lvl7pPr>
            <a:lvl8pPr lvl="7" rtl="0" algn="ctr">
              <a:spcBef>
                <a:spcPts val="0"/>
              </a:spcBef>
              <a:spcAft>
                <a:spcPts val="0"/>
              </a:spcAft>
              <a:buClr>
                <a:srgbClr val="FFFFFF"/>
              </a:buClr>
              <a:buSzPts val="5200"/>
              <a:buNone/>
              <a:defRPr sz="5200">
                <a:solidFill>
                  <a:srgbClr val="FFFFFF"/>
                </a:solidFill>
              </a:defRPr>
            </a:lvl8pPr>
            <a:lvl9pPr lvl="8" rtl="0" algn="ctr">
              <a:spcBef>
                <a:spcPts val="0"/>
              </a:spcBef>
              <a:spcAft>
                <a:spcPts val="0"/>
              </a:spcAft>
              <a:buClr>
                <a:srgbClr val="FFFFFF"/>
              </a:buClr>
              <a:buSzPts val="5200"/>
              <a:buNone/>
              <a:defRPr sz="5200">
                <a:solidFill>
                  <a:srgbClr val="FFFFFF"/>
                </a:solidFill>
              </a:defRPr>
            </a:lvl9pPr>
          </a:lstStyle>
          <a:p/>
        </p:txBody>
      </p:sp>
      <p:sp>
        <p:nvSpPr>
          <p:cNvPr id="65" name="Google Shape;65;p14"/>
          <p:cNvSpPr txBox="1"/>
          <p:nvPr>
            <p:ph hasCustomPrompt="1" idx="2" type="title"/>
          </p:nvPr>
        </p:nvSpPr>
        <p:spPr>
          <a:xfrm>
            <a:off x="3492300" y="1948575"/>
            <a:ext cx="21594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20124D"/>
              </a:buClr>
              <a:buSzPts val="4800"/>
              <a:buNone/>
              <a:defRPr b="1" sz="4800">
                <a:solidFill>
                  <a:srgbClr val="20124D"/>
                </a:solidFill>
              </a:defRPr>
            </a:lvl1pPr>
            <a:lvl2pPr lvl="1" rtl="0" algn="ctr">
              <a:spcBef>
                <a:spcPts val="0"/>
              </a:spcBef>
              <a:spcAft>
                <a:spcPts val="0"/>
              </a:spcAft>
              <a:buClr>
                <a:srgbClr val="20124D"/>
              </a:buClr>
              <a:buSzPts val="4800"/>
              <a:buNone/>
              <a:defRPr b="1" sz="4800">
                <a:solidFill>
                  <a:srgbClr val="20124D"/>
                </a:solidFill>
              </a:defRPr>
            </a:lvl2pPr>
            <a:lvl3pPr lvl="2" rtl="0" algn="ctr">
              <a:spcBef>
                <a:spcPts val="0"/>
              </a:spcBef>
              <a:spcAft>
                <a:spcPts val="0"/>
              </a:spcAft>
              <a:buClr>
                <a:srgbClr val="20124D"/>
              </a:buClr>
              <a:buSzPts val="4800"/>
              <a:buNone/>
              <a:defRPr b="1" sz="4800">
                <a:solidFill>
                  <a:srgbClr val="20124D"/>
                </a:solidFill>
              </a:defRPr>
            </a:lvl3pPr>
            <a:lvl4pPr lvl="3" rtl="0" algn="ctr">
              <a:spcBef>
                <a:spcPts val="0"/>
              </a:spcBef>
              <a:spcAft>
                <a:spcPts val="0"/>
              </a:spcAft>
              <a:buClr>
                <a:srgbClr val="20124D"/>
              </a:buClr>
              <a:buSzPts val="4800"/>
              <a:buNone/>
              <a:defRPr b="1" sz="4800">
                <a:solidFill>
                  <a:srgbClr val="20124D"/>
                </a:solidFill>
              </a:defRPr>
            </a:lvl4pPr>
            <a:lvl5pPr lvl="4" rtl="0" algn="ctr">
              <a:spcBef>
                <a:spcPts val="0"/>
              </a:spcBef>
              <a:spcAft>
                <a:spcPts val="0"/>
              </a:spcAft>
              <a:buClr>
                <a:srgbClr val="20124D"/>
              </a:buClr>
              <a:buSzPts val="4800"/>
              <a:buNone/>
              <a:defRPr b="1" sz="4800">
                <a:solidFill>
                  <a:srgbClr val="20124D"/>
                </a:solidFill>
              </a:defRPr>
            </a:lvl5pPr>
            <a:lvl6pPr lvl="5" rtl="0" algn="ctr">
              <a:spcBef>
                <a:spcPts val="0"/>
              </a:spcBef>
              <a:spcAft>
                <a:spcPts val="0"/>
              </a:spcAft>
              <a:buClr>
                <a:srgbClr val="20124D"/>
              </a:buClr>
              <a:buSzPts val="4800"/>
              <a:buNone/>
              <a:defRPr b="1" sz="4800">
                <a:solidFill>
                  <a:srgbClr val="20124D"/>
                </a:solidFill>
              </a:defRPr>
            </a:lvl6pPr>
            <a:lvl7pPr lvl="6" rtl="0" algn="ctr">
              <a:spcBef>
                <a:spcPts val="0"/>
              </a:spcBef>
              <a:spcAft>
                <a:spcPts val="0"/>
              </a:spcAft>
              <a:buClr>
                <a:srgbClr val="20124D"/>
              </a:buClr>
              <a:buSzPts val="4800"/>
              <a:buNone/>
              <a:defRPr b="1" sz="4800">
                <a:solidFill>
                  <a:srgbClr val="20124D"/>
                </a:solidFill>
              </a:defRPr>
            </a:lvl7pPr>
            <a:lvl8pPr lvl="7" rtl="0" algn="ctr">
              <a:spcBef>
                <a:spcPts val="0"/>
              </a:spcBef>
              <a:spcAft>
                <a:spcPts val="0"/>
              </a:spcAft>
              <a:buClr>
                <a:srgbClr val="20124D"/>
              </a:buClr>
              <a:buSzPts val="4800"/>
              <a:buNone/>
              <a:defRPr b="1" sz="4800">
                <a:solidFill>
                  <a:srgbClr val="20124D"/>
                </a:solidFill>
              </a:defRPr>
            </a:lvl8pPr>
            <a:lvl9pPr lvl="8" rtl="0" algn="ctr">
              <a:spcBef>
                <a:spcPts val="0"/>
              </a:spcBef>
              <a:spcAft>
                <a:spcPts val="0"/>
              </a:spcAft>
              <a:buClr>
                <a:srgbClr val="20124D"/>
              </a:buClr>
              <a:buSzPts val="4800"/>
              <a:buNone/>
              <a:defRPr b="1" sz="4800">
                <a:solidFill>
                  <a:srgbClr val="20124D"/>
                </a:solidFill>
              </a:defRPr>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BLANK_1_2_1">
    <p:bg>
      <p:bgPr>
        <a:solidFill>
          <a:schemeClr val="accent6"/>
        </a:solidFill>
      </p:bgPr>
    </p:bg>
    <p:spTree>
      <p:nvGrpSpPr>
        <p:cNvPr id="66" name="Shape 66"/>
        <p:cNvGrpSpPr/>
        <p:nvPr/>
      </p:nvGrpSpPr>
      <p:grpSpPr>
        <a:xfrm>
          <a:off x="0" y="0"/>
          <a:ext cx="0" cy="0"/>
          <a:chOff x="0" y="0"/>
          <a:chExt cx="0" cy="0"/>
        </a:xfrm>
      </p:grpSpPr>
      <p:sp>
        <p:nvSpPr>
          <p:cNvPr id="67" name="Google Shape;67;p15"/>
          <p:cNvSpPr txBox="1"/>
          <p:nvPr>
            <p:ph type="title"/>
          </p:nvPr>
        </p:nvSpPr>
        <p:spPr>
          <a:xfrm>
            <a:off x="4352925" y="1533525"/>
            <a:ext cx="4071000" cy="1038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6000">
                <a:latin typeface="Staatliches"/>
                <a:ea typeface="Staatliches"/>
                <a:cs typeface="Staatliches"/>
                <a:sym typeface="Staatliches"/>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8" name="Google Shape;68;p15"/>
          <p:cNvSpPr txBox="1"/>
          <p:nvPr>
            <p:ph idx="1" type="subTitle"/>
          </p:nvPr>
        </p:nvSpPr>
        <p:spPr>
          <a:xfrm>
            <a:off x="5219700" y="2571750"/>
            <a:ext cx="3204600" cy="1571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atin typeface="Roboto Condensed Light"/>
                <a:ea typeface="Roboto Condensed Light"/>
                <a:cs typeface="Roboto Condensed Light"/>
                <a:sym typeface="Roboto Condensed Light"/>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
    <p:spTree>
      <p:nvGrpSpPr>
        <p:cNvPr id="69" name="Shape 69"/>
        <p:cNvGrpSpPr/>
        <p:nvPr/>
      </p:nvGrpSpPr>
      <p:grpSpPr>
        <a:xfrm>
          <a:off x="0" y="0"/>
          <a:ext cx="0" cy="0"/>
          <a:chOff x="0" y="0"/>
          <a:chExt cx="0" cy="0"/>
        </a:xfrm>
      </p:grpSpPr>
      <p:sp>
        <p:nvSpPr>
          <p:cNvPr id="70" name="Google Shape;70;p16"/>
          <p:cNvSpPr txBox="1"/>
          <p:nvPr>
            <p:ph type="title"/>
          </p:nvPr>
        </p:nvSpPr>
        <p:spPr>
          <a:xfrm>
            <a:off x="720000" y="1533525"/>
            <a:ext cx="4071000" cy="1038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6000">
                <a:latin typeface="Staatliches"/>
                <a:ea typeface="Staatliches"/>
                <a:cs typeface="Staatliches"/>
                <a:sym typeface="Staatliches"/>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1" name="Google Shape;71;p16"/>
          <p:cNvSpPr txBox="1"/>
          <p:nvPr>
            <p:ph idx="1" type="subTitle"/>
          </p:nvPr>
        </p:nvSpPr>
        <p:spPr>
          <a:xfrm>
            <a:off x="720000" y="2571750"/>
            <a:ext cx="3204600" cy="157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atin typeface="Roboto Condensed Light"/>
                <a:ea typeface="Roboto Condensed Light"/>
                <a:cs typeface="Roboto Condensed Light"/>
                <a:sym typeface="Roboto Condensed Light"/>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BLANK_1_1">
    <p:bg>
      <p:bgPr>
        <a:solidFill>
          <a:srgbClr val="FF5864"/>
        </a:solidFill>
      </p:bgPr>
    </p:bg>
    <p:spTree>
      <p:nvGrpSpPr>
        <p:cNvPr id="72" name="Shape 72"/>
        <p:cNvGrpSpPr/>
        <p:nvPr/>
      </p:nvGrpSpPr>
      <p:grpSpPr>
        <a:xfrm>
          <a:off x="0" y="0"/>
          <a:ext cx="0" cy="0"/>
          <a:chOff x="0" y="0"/>
          <a:chExt cx="0" cy="0"/>
        </a:xfrm>
      </p:grpSpPr>
      <p:sp>
        <p:nvSpPr>
          <p:cNvPr id="73" name="Google Shape;73;p17"/>
          <p:cNvSpPr txBox="1"/>
          <p:nvPr>
            <p:ph idx="1" type="subTitle"/>
          </p:nvPr>
        </p:nvSpPr>
        <p:spPr>
          <a:xfrm>
            <a:off x="890925" y="3266600"/>
            <a:ext cx="21720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2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74" name="Google Shape;74;p17"/>
          <p:cNvSpPr txBox="1"/>
          <p:nvPr>
            <p:ph idx="2" type="subTitle"/>
          </p:nvPr>
        </p:nvSpPr>
        <p:spPr>
          <a:xfrm>
            <a:off x="3486000" y="3266600"/>
            <a:ext cx="21720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2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75" name="Google Shape;75;p17"/>
          <p:cNvSpPr txBox="1"/>
          <p:nvPr>
            <p:ph idx="3" type="subTitle"/>
          </p:nvPr>
        </p:nvSpPr>
        <p:spPr>
          <a:xfrm>
            <a:off x="6081075" y="3266600"/>
            <a:ext cx="21720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2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76" name="Google Shape;76;p17"/>
          <p:cNvSpPr txBox="1"/>
          <p:nvPr>
            <p:ph idx="4" type="subTitle"/>
          </p:nvPr>
        </p:nvSpPr>
        <p:spPr>
          <a:xfrm>
            <a:off x="972225" y="2969135"/>
            <a:ext cx="2009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77" name="Google Shape;77;p17"/>
          <p:cNvSpPr txBox="1"/>
          <p:nvPr>
            <p:ph idx="5" type="subTitle"/>
          </p:nvPr>
        </p:nvSpPr>
        <p:spPr>
          <a:xfrm>
            <a:off x="3567300" y="2969135"/>
            <a:ext cx="2009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78" name="Google Shape;78;p17"/>
          <p:cNvSpPr txBox="1"/>
          <p:nvPr>
            <p:ph idx="6" type="subTitle"/>
          </p:nvPr>
        </p:nvSpPr>
        <p:spPr>
          <a:xfrm>
            <a:off x="6162375" y="2969135"/>
            <a:ext cx="2009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79" name="Google Shape;79;p17"/>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BLANK_1_1_1">
    <p:bg>
      <p:bgPr>
        <a:solidFill>
          <a:srgbClr val="FF5864"/>
        </a:solidFill>
      </p:bgPr>
    </p:bg>
    <p:spTree>
      <p:nvGrpSpPr>
        <p:cNvPr id="80" name="Shape 80"/>
        <p:cNvGrpSpPr/>
        <p:nvPr/>
      </p:nvGrpSpPr>
      <p:grpSpPr>
        <a:xfrm>
          <a:off x="0" y="0"/>
          <a:ext cx="0" cy="0"/>
          <a:chOff x="0" y="0"/>
          <a:chExt cx="0" cy="0"/>
        </a:xfrm>
      </p:grpSpPr>
      <p:sp>
        <p:nvSpPr>
          <p:cNvPr id="81" name="Google Shape;81;p18"/>
          <p:cNvSpPr txBox="1"/>
          <p:nvPr>
            <p:ph idx="1" type="subTitle"/>
          </p:nvPr>
        </p:nvSpPr>
        <p:spPr>
          <a:xfrm>
            <a:off x="1205200" y="3989075"/>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82" name="Google Shape;82;p18"/>
          <p:cNvSpPr txBox="1"/>
          <p:nvPr>
            <p:ph idx="2" type="subTitle"/>
          </p:nvPr>
        </p:nvSpPr>
        <p:spPr>
          <a:xfrm>
            <a:off x="588950" y="3061400"/>
            <a:ext cx="4080600" cy="6705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sz="3600">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9pPr>
          </a:lstStyle>
          <a:p/>
        </p:txBody>
      </p:sp>
      <p:sp>
        <p:nvSpPr>
          <p:cNvPr id="83" name="Google Shape;83;p18"/>
          <p:cNvSpPr txBox="1"/>
          <p:nvPr>
            <p:ph idx="3" type="subTitle"/>
          </p:nvPr>
        </p:nvSpPr>
        <p:spPr>
          <a:xfrm>
            <a:off x="5090925" y="3989075"/>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84" name="Google Shape;84;p18"/>
          <p:cNvSpPr txBox="1"/>
          <p:nvPr>
            <p:ph idx="4" type="subTitle"/>
          </p:nvPr>
        </p:nvSpPr>
        <p:spPr>
          <a:xfrm>
            <a:off x="4474775" y="3061400"/>
            <a:ext cx="4080600" cy="6705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sz="3600">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9pPr>
          </a:lstStyle>
          <a:p/>
        </p:txBody>
      </p:sp>
      <p:sp>
        <p:nvSpPr>
          <p:cNvPr id="85" name="Google Shape;85;p18"/>
          <p:cNvSpPr txBox="1"/>
          <p:nvPr>
            <p:ph idx="5" type="subTitle"/>
          </p:nvPr>
        </p:nvSpPr>
        <p:spPr>
          <a:xfrm>
            <a:off x="1205200" y="2158275"/>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86" name="Google Shape;86;p18"/>
          <p:cNvSpPr txBox="1"/>
          <p:nvPr>
            <p:ph idx="6" type="subTitle"/>
          </p:nvPr>
        </p:nvSpPr>
        <p:spPr>
          <a:xfrm>
            <a:off x="588825" y="1230650"/>
            <a:ext cx="4080600" cy="6705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sz="3600">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9pPr>
          </a:lstStyle>
          <a:p/>
        </p:txBody>
      </p:sp>
      <p:sp>
        <p:nvSpPr>
          <p:cNvPr id="87" name="Google Shape;87;p18"/>
          <p:cNvSpPr txBox="1"/>
          <p:nvPr>
            <p:ph idx="7" type="subTitle"/>
          </p:nvPr>
        </p:nvSpPr>
        <p:spPr>
          <a:xfrm>
            <a:off x="5090925" y="2158275"/>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88" name="Google Shape;88;p18"/>
          <p:cNvSpPr txBox="1"/>
          <p:nvPr>
            <p:ph idx="8" type="subTitle"/>
          </p:nvPr>
        </p:nvSpPr>
        <p:spPr>
          <a:xfrm>
            <a:off x="4474575" y="1230650"/>
            <a:ext cx="4080600" cy="6705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sz="3600">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9pPr>
          </a:lstStyle>
          <a:p/>
        </p:txBody>
      </p:sp>
      <p:sp>
        <p:nvSpPr>
          <p:cNvPr id="89" name="Google Shape;89;p18"/>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BLANK_1_1_1_1">
    <p:bg>
      <p:bgPr>
        <a:solidFill>
          <a:srgbClr val="FF5864"/>
        </a:solidFill>
      </p:bgPr>
    </p:bg>
    <p:spTree>
      <p:nvGrpSpPr>
        <p:cNvPr id="90" name="Shape 90"/>
        <p:cNvGrpSpPr/>
        <p:nvPr/>
      </p:nvGrpSpPr>
      <p:grpSpPr>
        <a:xfrm>
          <a:off x="0" y="0"/>
          <a:ext cx="0" cy="0"/>
          <a:chOff x="0" y="0"/>
          <a:chExt cx="0" cy="0"/>
        </a:xfrm>
      </p:grpSpPr>
      <p:sp>
        <p:nvSpPr>
          <p:cNvPr id="91" name="Google Shape;91;p19"/>
          <p:cNvSpPr txBox="1"/>
          <p:nvPr>
            <p:ph idx="1" type="subTitle"/>
          </p:nvPr>
        </p:nvSpPr>
        <p:spPr>
          <a:xfrm>
            <a:off x="1127063" y="3291025"/>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92" name="Google Shape;92;p19"/>
          <p:cNvSpPr txBox="1"/>
          <p:nvPr>
            <p:ph idx="2" type="subTitle"/>
          </p:nvPr>
        </p:nvSpPr>
        <p:spPr>
          <a:xfrm>
            <a:off x="1127063" y="2873075"/>
            <a:ext cx="2847900" cy="3741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9pPr>
          </a:lstStyle>
          <a:p/>
        </p:txBody>
      </p:sp>
      <p:sp>
        <p:nvSpPr>
          <p:cNvPr id="93" name="Google Shape;93;p19"/>
          <p:cNvSpPr txBox="1"/>
          <p:nvPr>
            <p:ph idx="3" type="subTitle"/>
          </p:nvPr>
        </p:nvSpPr>
        <p:spPr>
          <a:xfrm>
            <a:off x="5169000" y="3291025"/>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94" name="Google Shape;94;p19"/>
          <p:cNvSpPr txBox="1"/>
          <p:nvPr>
            <p:ph idx="4" type="subTitle"/>
          </p:nvPr>
        </p:nvSpPr>
        <p:spPr>
          <a:xfrm>
            <a:off x="5169000" y="2873075"/>
            <a:ext cx="2847900" cy="3741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9pPr>
          </a:lstStyle>
          <a:p/>
        </p:txBody>
      </p:sp>
      <p:sp>
        <p:nvSpPr>
          <p:cNvPr id="95" name="Google Shape;95;p19"/>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BLANK_1_1_1_1_1">
    <p:bg>
      <p:bgPr>
        <a:solidFill>
          <a:srgbClr val="FF5864"/>
        </a:solidFill>
      </p:bgPr>
    </p:bg>
    <p:spTree>
      <p:nvGrpSpPr>
        <p:cNvPr id="96" name="Shape 96"/>
        <p:cNvGrpSpPr/>
        <p:nvPr/>
      </p:nvGrpSpPr>
      <p:grpSpPr>
        <a:xfrm>
          <a:off x="0" y="0"/>
          <a:ext cx="0" cy="0"/>
          <a:chOff x="0" y="0"/>
          <a:chExt cx="0" cy="0"/>
        </a:xfrm>
      </p:grpSpPr>
      <p:sp>
        <p:nvSpPr>
          <p:cNvPr id="97" name="Google Shape;97;p20"/>
          <p:cNvSpPr txBox="1"/>
          <p:nvPr>
            <p:ph idx="1" type="subTitle"/>
          </p:nvPr>
        </p:nvSpPr>
        <p:spPr>
          <a:xfrm>
            <a:off x="1205200" y="3820300"/>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98" name="Google Shape;98;p20"/>
          <p:cNvSpPr txBox="1"/>
          <p:nvPr>
            <p:ph idx="2" type="subTitle"/>
          </p:nvPr>
        </p:nvSpPr>
        <p:spPr>
          <a:xfrm>
            <a:off x="1205200" y="3303125"/>
            <a:ext cx="2847900" cy="3741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9pPr>
          </a:lstStyle>
          <a:p/>
        </p:txBody>
      </p:sp>
      <p:sp>
        <p:nvSpPr>
          <p:cNvPr id="99" name="Google Shape;99;p20"/>
          <p:cNvSpPr txBox="1"/>
          <p:nvPr>
            <p:ph idx="3" type="subTitle"/>
          </p:nvPr>
        </p:nvSpPr>
        <p:spPr>
          <a:xfrm>
            <a:off x="5090925" y="3820300"/>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100" name="Google Shape;100;p20"/>
          <p:cNvSpPr txBox="1"/>
          <p:nvPr>
            <p:ph idx="4" type="subTitle"/>
          </p:nvPr>
        </p:nvSpPr>
        <p:spPr>
          <a:xfrm>
            <a:off x="5090925" y="3303125"/>
            <a:ext cx="2847900" cy="3741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9pPr>
          </a:lstStyle>
          <a:p/>
        </p:txBody>
      </p:sp>
      <p:sp>
        <p:nvSpPr>
          <p:cNvPr id="101" name="Google Shape;101;p20"/>
          <p:cNvSpPr txBox="1"/>
          <p:nvPr>
            <p:ph idx="5" type="subTitle"/>
          </p:nvPr>
        </p:nvSpPr>
        <p:spPr>
          <a:xfrm>
            <a:off x="1205200" y="2175000"/>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102" name="Google Shape;102;p20"/>
          <p:cNvSpPr txBox="1"/>
          <p:nvPr>
            <p:ph idx="6" type="subTitle"/>
          </p:nvPr>
        </p:nvSpPr>
        <p:spPr>
          <a:xfrm>
            <a:off x="1205200" y="1644850"/>
            <a:ext cx="2847900" cy="3741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800"/>
              <a:buFont typeface="Staatliches"/>
              <a:buNone/>
              <a:defRPr sz="1800">
                <a:solidFill>
                  <a:srgbClr val="F3F3F3"/>
                </a:solidFill>
                <a:latin typeface="Staatliches"/>
                <a:ea typeface="Staatliches"/>
                <a:cs typeface="Staatliches"/>
                <a:sym typeface="Staatliches"/>
              </a:defRPr>
            </a:lvl9pPr>
          </a:lstStyle>
          <a:p/>
        </p:txBody>
      </p:sp>
      <p:sp>
        <p:nvSpPr>
          <p:cNvPr id="103" name="Google Shape;103;p20"/>
          <p:cNvSpPr txBox="1"/>
          <p:nvPr>
            <p:ph idx="7" type="subTitle"/>
          </p:nvPr>
        </p:nvSpPr>
        <p:spPr>
          <a:xfrm>
            <a:off x="5090925" y="2175000"/>
            <a:ext cx="2847900" cy="72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F3F3F3"/>
              </a:buClr>
              <a:buSzPts val="1100"/>
              <a:buFont typeface="Roboto Condensed Light"/>
              <a:buNone/>
              <a:defRPr sz="1100">
                <a:solidFill>
                  <a:srgbClr val="F3F3F3"/>
                </a:solidFill>
                <a:latin typeface="Roboto Condensed Light"/>
                <a:ea typeface="Roboto Condensed Light"/>
                <a:cs typeface="Roboto Condensed Light"/>
                <a:sym typeface="Roboto Condensed Light"/>
              </a:defRPr>
            </a:lvl9pPr>
          </a:lstStyle>
          <a:p/>
        </p:txBody>
      </p:sp>
      <p:sp>
        <p:nvSpPr>
          <p:cNvPr id="104" name="Google Shape;104;p20"/>
          <p:cNvSpPr txBox="1"/>
          <p:nvPr>
            <p:ph idx="8" type="subTitle"/>
          </p:nvPr>
        </p:nvSpPr>
        <p:spPr>
          <a:xfrm>
            <a:off x="5090925" y="1644850"/>
            <a:ext cx="2847900" cy="3741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800"/>
              <a:buFont typeface="Staatliches"/>
              <a:buNone/>
              <a:defRPr>
                <a:solidFill>
                  <a:srgbClr val="20124D"/>
                </a:solidFill>
                <a:latin typeface="Staatliches"/>
                <a:ea typeface="Staatliches"/>
                <a:cs typeface="Staatliches"/>
                <a:sym typeface="Staatliches"/>
              </a:defRPr>
            </a:lvl1pPr>
            <a:lvl2pPr lvl="1"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2pPr>
            <a:lvl3pPr lvl="2"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3pPr>
            <a:lvl4pPr lvl="3"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4pPr>
            <a:lvl5pPr lvl="4"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5pPr>
            <a:lvl6pPr lvl="5"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6pPr>
            <a:lvl7pPr lvl="6"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7pPr>
            <a:lvl8pPr lvl="7"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8pPr>
            <a:lvl9pPr lvl="8" rtl="0" algn="ctr">
              <a:lnSpc>
                <a:spcPct val="100000"/>
              </a:lnSpc>
              <a:spcBef>
                <a:spcPts val="0"/>
              </a:spcBef>
              <a:spcAft>
                <a:spcPts val="0"/>
              </a:spcAft>
              <a:buClr>
                <a:srgbClr val="F3F3F3"/>
              </a:buClr>
              <a:buSzPts val="1400"/>
              <a:buFont typeface="Staatliches"/>
              <a:buNone/>
              <a:defRPr>
                <a:solidFill>
                  <a:srgbClr val="F3F3F3"/>
                </a:solidFill>
                <a:latin typeface="Staatliches"/>
                <a:ea typeface="Staatliches"/>
                <a:cs typeface="Staatliches"/>
                <a:sym typeface="Staatliches"/>
              </a:defRPr>
            </a:lvl9pPr>
          </a:lstStyle>
          <a:p/>
        </p:txBody>
      </p:sp>
      <p:sp>
        <p:nvSpPr>
          <p:cNvPr id="105" name="Google Shape;105;p20"/>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
    <p:spTree>
      <p:nvGrpSpPr>
        <p:cNvPr id="106" name="Shape 106"/>
        <p:cNvGrpSpPr/>
        <p:nvPr/>
      </p:nvGrpSpPr>
      <p:grpSpPr>
        <a:xfrm>
          <a:off x="0" y="0"/>
          <a:ext cx="0" cy="0"/>
          <a:chOff x="0" y="0"/>
          <a:chExt cx="0" cy="0"/>
        </a:xfrm>
      </p:grpSpPr>
      <p:sp>
        <p:nvSpPr>
          <p:cNvPr id="107" name="Google Shape;107;p21"/>
          <p:cNvSpPr txBox="1"/>
          <p:nvPr>
            <p:ph idx="1" type="subTitle"/>
          </p:nvPr>
        </p:nvSpPr>
        <p:spPr>
          <a:xfrm>
            <a:off x="720000" y="1840175"/>
            <a:ext cx="3597300" cy="396300"/>
          </a:xfrm>
          <a:prstGeom prst="rect">
            <a:avLst/>
          </a:prstGeom>
        </p:spPr>
        <p:txBody>
          <a:bodyPr anchorCtr="0" anchor="t" bIns="91425" lIns="91425" spcFirstLastPara="1" rIns="91425" wrap="square" tIns="91425">
            <a:noAutofit/>
          </a:bodyPr>
          <a:lstStyle>
            <a:lvl1pPr indent="0" lvl="0" marL="0" marR="0" rtl="0">
              <a:lnSpc>
                <a:spcPct val="115000"/>
              </a:lnSpc>
              <a:spcBef>
                <a:spcPts val="0"/>
              </a:spcBef>
              <a:spcAft>
                <a:spcPts val="0"/>
              </a:spcAft>
              <a:buNone/>
              <a:defRPr sz="1400">
                <a:latin typeface="Roboto Condensed Light"/>
                <a:ea typeface="Roboto Condensed Light"/>
                <a:cs typeface="Roboto Condensed Light"/>
                <a:sym typeface="Roboto Condensed Light"/>
              </a:defRPr>
            </a:lvl1pPr>
            <a:lvl2pPr lvl="1" rtl="0">
              <a:spcBef>
                <a:spcPts val="1600"/>
              </a:spcBef>
              <a:spcAft>
                <a:spcPts val="0"/>
              </a:spcAft>
              <a:buNone/>
              <a:defRPr sz="1400">
                <a:latin typeface="Roboto Condensed Light"/>
                <a:ea typeface="Roboto Condensed Light"/>
                <a:cs typeface="Roboto Condensed Light"/>
                <a:sym typeface="Roboto Condensed Light"/>
              </a:defRPr>
            </a:lvl2pPr>
            <a:lvl3pPr lvl="2" rtl="0">
              <a:spcBef>
                <a:spcPts val="1600"/>
              </a:spcBef>
              <a:spcAft>
                <a:spcPts val="0"/>
              </a:spcAft>
              <a:buNone/>
              <a:defRPr sz="1400">
                <a:latin typeface="Roboto Condensed Light"/>
                <a:ea typeface="Roboto Condensed Light"/>
                <a:cs typeface="Roboto Condensed Light"/>
                <a:sym typeface="Roboto Condensed Light"/>
              </a:defRPr>
            </a:lvl3pPr>
            <a:lvl4pPr lvl="3" rtl="0">
              <a:spcBef>
                <a:spcPts val="1600"/>
              </a:spcBef>
              <a:spcAft>
                <a:spcPts val="0"/>
              </a:spcAft>
              <a:buNone/>
              <a:defRPr sz="1400">
                <a:latin typeface="Roboto Condensed Light"/>
                <a:ea typeface="Roboto Condensed Light"/>
                <a:cs typeface="Roboto Condensed Light"/>
                <a:sym typeface="Roboto Condensed Light"/>
              </a:defRPr>
            </a:lvl4pPr>
            <a:lvl5pPr lvl="4" rtl="0">
              <a:spcBef>
                <a:spcPts val="1600"/>
              </a:spcBef>
              <a:spcAft>
                <a:spcPts val="0"/>
              </a:spcAft>
              <a:buNone/>
              <a:defRPr sz="1400">
                <a:latin typeface="Roboto Condensed Light"/>
                <a:ea typeface="Roboto Condensed Light"/>
                <a:cs typeface="Roboto Condensed Light"/>
                <a:sym typeface="Roboto Condensed Light"/>
              </a:defRPr>
            </a:lvl5pPr>
            <a:lvl6pPr lvl="5" rtl="0">
              <a:spcBef>
                <a:spcPts val="1600"/>
              </a:spcBef>
              <a:spcAft>
                <a:spcPts val="0"/>
              </a:spcAft>
              <a:buNone/>
              <a:defRPr sz="1400">
                <a:latin typeface="Roboto Condensed Light"/>
                <a:ea typeface="Roboto Condensed Light"/>
                <a:cs typeface="Roboto Condensed Light"/>
                <a:sym typeface="Roboto Condensed Light"/>
              </a:defRPr>
            </a:lvl6pPr>
            <a:lvl7pPr lvl="6" rtl="0">
              <a:spcBef>
                <a:spcPts val="1600"/>
              </a:spcBef>
              <a:spcAft>
                <a:spcPts val="0"/>
              </a:spcAft>
              <a:buNone/>
              <a:defRPr sz="1400">
                <a:latin typeface="Roboto Condensed Light"/>
                <a:ea typeface="Roboto Condensed Light"/>
                <a:cs typeface="Roboto Condensed Light"/>
                <a:sym typeface="Roboto Condensed Light"/>
              </a:defRPr>
            </a:lvl7pPr>
            <a:lvl8pPr lvl="7" rtl="0">
              <a:spcBef>
                <a:spcPts val="1600"/>
              </a:spcBef>
              <a:spcAft>
                <a:spcPts val="0"/>
              </a:spcAft>
              <a:buNone/>
              <a:defRPr sz="1400">
                <a:latin typeface="Roboto Condensed Light"/>
                <a:ea typeface="Roboto Condensed Light"/>
                <a:cs typeface="Roboto Condensed Light"/>
                <a:sym typeface="Roboto Condensed Light"/>
              </a:defRPr>
            </a:lvl8pPr>
            <a:lvl9pPr lvl="8" rtl="0">
              <a:spcBef>
                <a:spcPts val="1600"/>
              </a:spcBef>
              <a:spcAft>
                <a:spcPts val="1600"/>
              </a:spcAft>
              <a:buNone/>
              <a:defRPr sz="1400">
                <a:latin typeface="Roboto Condensed Light"/>
                <a:ea typeface="Roboto Condensed Light"/>
                <a:cs typeface="Roboto Condensed Light"/>
                <a:sym typeface="Roboto Condensed Light"/>
              </a:defRPr>
            </a:lvl9pPr>
          </a:lstStyle>
          <a:p/>
        </p:txBody>
      </p:sp>
      <p:sp>
        <p:nvSpPr>
          <p:cNvPr id="108" name="Google Shape;108;p21"/>
          <p:cNvSpPr txBox="1"/>
          <p:nvPr>
            <p:ph idx="2" type="subTitle"/>
          </p:nvPr>
        </p:nvSpPr>
        <p:spPr>
          <a:xfrm>
            <a:off x="720000" y="3059311"/>
            <a:ext cx="3597300" cy="396300"/>
          </a:xfrm>
          <a:prstGeom prst="rect">
            <a:avLst/>
          </a:prstGeom>
          <a:noFill/>
        </p:spPr>
        <p:txBody>
          <a:bodyPr anchorCtr="0" anchor="t" bIns="91425" lIns="91425" spcFirstLastPara="1" rIns="91425" wrap="square" tIns="91425">
            <a:noAutofit/>
          </a:bodyPr>
          <a:lstStyle>
            <a:lvl1pPr indent="0" lvl="0" marL="0" marR="0" rtl="0">
              <a:lnSpc>
                <a:spcPct val="115000"/>
              </a:lnSpc>
              <a:spcBef>
                <a:spcPts val="0"/>
              </a:spcBef>
              <a:spcAft>
                <a:spcPts val="0"/>
              </a:spcAft>
              <a:buNone/>
              <a:defRPr sz="1400">
                <a:latin typeface="Roboto Condensed Light"/>
                <a:ea typeface="Roboto Condensed Light"/>
                <a:cs typeface="Roboto Condensed Light"/>
                <a:sym typeface="Roboto Condensed Light"/>
              </a:defRPr>
            </a:lvl1pPr>
            <a:lvl2pPr lvl="1" rtl="0">
              <a:spcBef>
                <a:spcPts val="1600"/>
              </a:spcBef>
              <a:spcAft>
                <a:spcPts val="0"/>
              </a:spcAft>
              <a:buNone/>
              <a:defRPr>
                <a:solidFill>
                  <a:srgbClr val="F3F3F3"/>
                </a:solidFill>
              </a:defRPr>
            </a:lvl2pPr>
            <a:lvl3pPr lvl="2" rtl="0">
              <a:spcBef>
                <a:spcPts val="1600"/>
              </a:spcBef>
              <a:spcAft>
                <a:spcPts val="0"/>
              </a:spcAft>
              <a:buNone/>
              <a:defRPr>
                <a:solidFill>
                  <a:srgbClr val="F3F3F3"/>
                </a:solidFill>
              </a:defRPr>
            </a:lvl3pPr>
            <a:lvl4pPr lvl="3" rtl="0">
              <a:spcBef>
                <a:spcPts val="1600"/>
              </a:spcBef>
              <a:spcAft>
                <a:spcPts val="0"/>
              </a:spcAft>
              <a:buNone/>
              <a:defRPr>
                <a:solidFill>
                  <a:srgbClr val="F3F3F3"/>
                </a:solidFill>
              </a:defRPr>
            </a:lvl4pPr>
            <a:lvl5pPr lvl="4" rtl="0">
              <a:spcBef>
                <a:spcPts val="1600"/>
              </a:spcBef>
              <a:spcAft>
                <a:spcPts val="0"/>
              </a:spcAft>
              <a:buNone/>
              <a:defRPr>
                <a:solidFill>
                  <a:srgbClr val="F3F3F3"/>
                </a:solidFill>
              </a:defRPr>
            </a:lvl5pPr>
            <a:lvl6pPr lvl="5" rtl="0">
              <a:spcBef>
                <a:spcPts val="1600"/>
              </a:spcBef>
              <a:spcAft>
                <a:spcPts val="0"/>
              </a:spcAft>
              <a:buNone/>
              <a:defRPr>
                <a:solidFill>
                  <a:srgbClr val="F3F3F3"/>
                </a:solidFill>
              </a:defRPr>
            </a:lvl6pPr>
            <a:lvl7pPr lvl="6" rtl="0">
              <a:spcBef>
                <a:spcPts val="1600"/>
              </a:spcBef>
              <a:spcAft>
                <a:spcPts val="0"/>
              </a:spcAft>
              <a:buNone/>
              <a:defRPr>
                <a:solidFill>
                  <a:srgbClr val="F3F3F3"/>
                </a:solidFill>
              </a:defRPr>
            </a:lvl7pPr>
            <a:lvl8pPr lvl="7" rtl="0">
              <a:spcBef>
                <a:spcPts val="1600"/>
              </a:spcBef>
              <a:spcAft>
                <a:spcPts val="0"/>
              </a:spcAft>
              <a:buNone/>
              <a:defRPr>
                <a:solidFill>
                  <a:srgbClr val="F3F3F3"/>
                </a:solidFill>
              </a:defRPr>
            </a:lvl8pPr>
            <a:lvl9pPr lvl="8" rtl="0">
              <a:spcBef>
                <a:spcPts val="1600"/>
              </a:spcBef>
              <a:spcAft>
                <a:spcPts val="1600"/>
              </a:spcAft>
              <a:buNone/>
              <a:defRPr>
                <a:solidFill>
                  <a:srgbClr val="F3F3F3"/>
                </a:solidFill>
              </a:defRPr>
            </a:lvl9pPr>
          </a:lstStyle>
          <a:p/>
        </p:txBody>
      </p:sp>
      <p:sp>
        <p:nvSpPr>
          <p:cNvPr id="109" name="Google Shape;109;p21"/>
          <p:cNvSpPr txBox="1"/>
          <p:nvPr>
            <p:ph idx="3" type="subTitle"/>
          </p:nvPr>
        </p:nvSpPr>
        <p:spPr>
          <a:xfrm>
            <a:off x="720000" y="4218975"/>
            <a:ext cx="3597300" cy="396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atin typeface="Roboto Condensed Light"/>
                <a:ea typeface="Roboto Condensed Light"/>
                <a:cs typeface="Roboto Condensed Light"/>
                <a:sym typeface="Roboto Condensed Light"/>
              </a:defRPr>
            </a:lvl1pPr>
            <a:lvl2pPr lvl="1" rtl="0">
              <a:spcBef>
                <a:spcPts val="1600"/>
              </a:spcBef>
              <a:spcAft>
                <a:spcPts val="0"/>
              </a:spcAft>
              <a:buNone/>
              <a:defRPr sz="1400">
                <a:latin typeface="Roboto Condensed Light"/>
                <a:ea typeface="Roboto Condensed Light"/>
                <a:cs typeface="Roboto Condensed Light"/>
                <a:sym typeface="Roboto Condensed Light"/>
              </a:defRPr>
            </a:lvl2pPr>
            <a:lvl3pPr lvl="2" rtl="0">
              <a:spcBef>
                <a:spcPts val="1600"/>
              </a:spcBef>
              <a:spcAft>
                <a:spcPts val="0"/>
              </a:spcAft>
              <a:buNone/>
              <a:defRPr sz="1400">
                <a:latin typeface="Roboto Condensed Light"/>
                <a:ea typeface="Roboto Condensed Light"/>
                <a:cs typeface="Roboto Condensed Light"/>
                <a:sym typeface="Roboto Condensed Light"/>
              </a:defRPr>
            </a:lvl3pPr>
            <a:lvl4pPr lvl="3" rtl="0">
              <a:spcBef>
                <a:spcPts val="1600"/>
              </a:spcBef>
              <a:spcAft>
                <a:spcPts val="0"/>
              </a:spcAft>
              <a:buNone/>
              <a:defRPr sz="1400">
                <a:latin typeface="Roboto Condensed Light"/>
                <a:ea typeface="Roboto Condensed Light"/>
                <a:cs typeface="Roboto Condensed Light"/>
                <a:sym typeface="Roboto Condensed Light"/>
              </a:defRPr>
            </a:lvl4pPr>
            <a:lvl5pPr lvl="4" rtl="0">
              <a:spcBef>
                <a:spcPts val="1600"/>
              </a:spcBef>
              <a:spcAft>
                <a:spcPts val="0"/>
              </a:spcAft>
              <a:buNone/>
              <a:defRPr sz="1400">
                <a:latin typeface="Roboto Condensed Light"/>
                <a:ea typeface="Roboto Condensed Light"/>
                <a:cs typeface="Roboto Condensed Light"/>
                <a:sym typeface="Roboto Condensed Light"/>
              </a:defRPr>
            </a:lvl5pPr>
            <a:lvl6pPr lvl="5" rtl="0">
              <a:spcBef>
                <a:spcPts val="1600"/>
              </a:spcBef>
              <a:spcAft>
                <a:spcPts val="0"/>
              </a:spcAft>
              <a:buNone/>
              <a:defRPr sz="1400">
                <a:latin typeface="Roboto Condensed Light"/>
                <a:ea typeface="Roboto Condensed Light"/>
                <a:cs typeface="Roboto Condensed Light"/>
                <a:sym typeface="Roboto Condensed Light"/>
              </a:defRPr>
            </a:lvl6pPr>
            <a:lvl7pPr lvl="6" rtl="0">
              <a:spcBef>
                <a:spcPts val="1600"/>
              </a:spcBef>
              <a:spcAft>
                <a:spcPts val="0"/>
              </a:spcAft>
              <a:buNone/>
              <a:defRPr sz="1400">
                <a:latin typeface="Roboto Condensed Light"/>
                <a:ea typeface="Roboto Condensed Light"/>
                <a:cs typeface="Roboto Condensed Light"/>
                <a:sym typeface="Roboto Condensed Light"/>
              </a:defRPr>
            </a:lvl7pPr>
            <a:lvl8pPr lvl="7" rtl="0">
              <a:spcBef>
                <a:spcPts val="1600"/>
              </a:spcBef>
              <a:spcAft>
                <a:spcPts val="0"/>
              </a:spcAft>
              <a:buNone/>
              <a:defRPr sz="1400">
                <a:latin typeface="Roboto Condensed Light"/>
                <a:ea typeface="Roboto Condensed Light"/>
                <a:cs typeface="Roboto Condensed Light"/>
                <a:sym typeface="Roboto Condensed Light"/>
              </a:defRPr>
            </a:lvl8pPr>
            <a:lvl9pPr lvl="8" rtl="0">
              <a:spcBef>
                <a:spcPts val="1600"/>
              </a:spcBef>
              <a:spcAft>
                <a:spcPts val="1600"/>
              </a:spcAft>
              <a:buNone/>
              <a:defRPr sz="1400">
                <a:latin typeface="Roboto Condensed Light"/>
                <a:ea typeface="Roboto Condensed Light"/>
                <a:cs typeface="Roboto Condensed Light"/>
                <a:sym typeface="Roboto Condensed Light"/>
              </a:defRPr>
            </a:lvl9pPr>
          </a:lstStyle>
          <a:p/>
        </p:txBody>
      </p:sp>
      <p:sp>
        <p:nvSpPr>
          <p:cNvPr id="110" name="Google Shape;110;p21"/>
          <p:cNvSpPr txBox="1"/>
          <p:nvPr>
            <p:ph hasCustomPrompt="1" type="title"/>
          </p:nvPr>
        </p:nvSpPr>
        <p:spPr>
          <a:xfrm>
            <a:off x="720000" y="1259425"/>
            <a:ext cx="3597300" cy="697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solidFill>
                  <a:srgbClr val="FF5864"/>
                </a:solidFill>
              </a:defRPr>
            </a:lvl1pPr>
            <a:lvl2pPr lvl="1" rtl="0" algn="ctr">
              <a:spcBef>
                <a:spcPts val="0"/>
              </a:spcBef>
              <a:spcAft>
                <a:spcPts val="0"/>
              </a:spcAft>
              <a:buClr>
                <a:srgbClr val="434343"/>
              </a:buClr>
              <a:buSzPts val="3600"/>
              <a:buNone/>
              <a:defRPr sz="3600">
                <a:solidFill>
                  <a:srgbClr val="434343"/>
                </a:solidFill>
              </a:defRPr>
            </a:lvl2pPr>
            <a:lvl3pPr lvl="2" rtl="0" algn="ctr">
              <a:spcBef>
                <a:spcPts val="0"/>
              </a:spcBef>
              <a:spcAft>
                <a:spcPts val="0"/>
              </a:spcAft>
              <a:buClr>
                <a:srgbClr val="434343"/>
              </a:buClr>
              <a:buSzPts val="3600"/>
              <a:buNone/>
              <a:defRPr sz="3600">
                <a:solidFill>
                  <a:srgbClr val="434343"/>
                </a:solidFill>
              </a:defRPr>
            </a:lvl3pPr>
            <a:lvl4pPr lvl="3" rtl="0" algn="ctr">
              <a:spcBef>
                <a:spcPts val="0"/>
              </a:spcBef>
              <a:spcAft>
                <a:spcPts val="0"/>
              </a:spcAft>
              <a:buClr>
                <a:srgbClr val="434343"/>
              </a:buClr>
              <a:buSzPts val="3600"/>
              <a:buNone/>
              <a:defRPr sz="3600">
                <a:solidFill>
                  <a:srgbClr val="434343"/>
                </a:solidFill>
              </a:defRPr>
            </a:lvl4pPr>
            <a:lvl5pPr lvl="4" rtl="0" algn="ctr">
              <a:spcBef>
                <a:spcPts val="0"/>
              </a:spcBef>
              <a:spcAft>
                <a:spcPts val="0"/>
              </a:spcAft>
              <a:buClr>
                <a:srgbClr val="434343"/>
              </a:buClr>
              <a:buSzPts val="3600"/>
              <a:buNone/>
              <a:defRPr sz="3600">
                <a:solidFill>
                  <a:srgbClr val="434343"/>
                </a:solidFill>
              </a:defRPr>
            </a:lvl5pPr>
            <a:lvl6pPr lvl="5" rtl="0" algn="ctr">
              <a:spcBef>
                <a:spcPts val="0"/>
              </a:spcBef>
              <a:spcAft>
                <a:spcPts val="0"/>
              </a:spcAft>
              <a:buClr>
                <a:srgbClr val="434343"/>
              </a:buClr>
              <a:buSzPts val="3600"/>
              <a:buNone/>
              <a:defRPr sz="3600">
                <a:solidFill>
                  <a:srgbClr val="434343"/>
                </a:solidFill>
              </a:defRPr>
            </a:lvl6pPr>
            <a:lvl7pPr lvl="6" rtl="0" algn="ctr">
              <a:spcBef>
                <a:spcPts val="0"/>
              </a:spcBef>
              <a:spcAft>
                <a:spcPts val="0"/>
              </a:spcAft>
              <a:buClr>
                <a:srgbClr val="434343"/>
              </a:buClr>
              <a:buSzPts val="3600"/>
              <a:buNone/>
              <a:defRPr sz="3600">
                <a:solidFill>
                  <a:srgbClr val="434343"/>
                </a:solidFill>
              </a:defRPr>
            </a:lvl7pPr>
            <a:lvl8pPr lvl="7" rtl="0" algn="ctr">
              <a:spcBef>
                <a:spcPts val="0"/>
              </a:spcBef>
              <a:spcAft>
                <a:spcPts val="0"/>
              </a:spcAft>
              <a:buClr>
                <a:srgbClr val="434343"/>
              </a:buClr>
              <a:buSzPts val="3600"/>
              <a:buNone/>
              <a:defRPr sz="3600">
                <a:solidFill>
                  <a:srgbClr val="434343"/>
                </a:solidFill>
              </a:defRPr>
            </a:lvl8pPr>
            <a:lvl9pPr lvl="8" rtl="0" algn="ctr">
              <a:spcBef>
                <a:spcPts val="0"/>
              </a:spcBef>
              <a:spcAft>
                <a:spcPts val="0"/>
              </a:spcAft>
              <a:buClr>
                <a:srgbClr val="434343"/>
              </a:buClr>
              <a:buSzPts val="3600"/>
              <a:buNone/>
              <a:defRPr sz="3600">
                <a:solidFill>
                  <a:srgbClr val="434343"/>
                </a:solidFill>
              </a:defRPr>
            </a:lvl9pPr>
          </a:lstStyle>
          <a:p>
            <a:r>
              <a:t>xx%</a:t>
            </a:r>
          </a:p>
        </p:txBody>
      </p:sp>
      <p:sp>
        <p:nvSpPr>
          <p:cNvPr id="111" name="Google Shape;111;p21"/>
          <p:cNvSpPr txBox="1"/>
          <p:nvPr>
            <p:ph hasCustomPrompt="1" idx="4" type="title"/>
          </p:nvPr>
        </p:nvSpPr>
        <p:spPr>
          <a:xfrm>
            <a:off x="720000" y="2458568"/>
            <a:ext cx="3597300" cy="697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solidFill>
                  <a:srgbClr val="A2C4C9"/>
                </a:solidFill>
              </a:defRPr>
            </a:lvl1pPr>
            <a:lvl2pPr lvl="1" rtl="0" algn="ctr">
              <a:spcBef>
                <a:spcPts val="0"/>
              </a:spcBef>
              <a:spcAft>
                <a:spcPts val="0"/>
              </a:spcAft>
              <a:buClr>
                <a:srgbClr val="434343"/>
              </a:buClr>
              <a:buSzPts val="3600"/>
              <a:buNone/>
              <a:defRPr sz="3600">
                <a:solidFill>
                  <a:srgbClr val="434343"/>
                </a:solidFill>
              </a:defRPr>
            </a:lvl2pPr>
            <a:lvl3pPr lvl="2" rtl="0" algn="ctr">
              <a:spcBef>
                <a:spcPts val="0"/>
              </a:spcBef>
              <a:spcAft>
                <a:spcPts val="0"/>
              </a:spcAft>
              <a:buClr>
                <a:srgbClr val="434343"/>
              </a:buClr>
              <a:buSzPts val="3600"/>
              <a:buNone/>
              <a:defRPr sz="3600">
                <a:solidFill>
                  <a:srgbClr val="434343"/>
                </a:solidFill>
              </a:defRPr>
            </a:lvl3pPr>
            <a:lvl4pPr lvl="3" rtl="0" algn="ctr">
              <a:spcBef>
                <a:spcPts val="0"/>
              </a:spcBef>
              <a:spcAft>
                <a:spcPts val="0"/>
              </a:spcAft>
              <a:buClr>
                <a:srgbClr val="434343"/>
              </a:buClr>
              <a:buSzPts val="3600"/>
              <a:buNone/>
              <a:defRPr sz="3600">
                <a:solidFill>
                  <a:srgbClr val="434343"/>
                </a:solidFill>
              </a:defRPr>
            </a:lvl4pPr>
            <a:lvl5pPr lvl="4" rtl="0" algn="ctr">
              <a:spcBef>
                <a:spcPts val="0"/>
              </a:spcBef>
              <a:spcAft>
                <a:spcPts val="0"/>
              </a:spcAft>
              <a:buClr>
                <a:srgbClr val="434343"/>
              </a:buClr>
              <a:buSzPts val="3600"/>
              <a:buNone/>
              <a:defRPr sz="3600">
                <a:solidFill>
                  <a:srgbClr val="434343"/>
                </a:solidFill>
              </a:defRPr>
            </a:lvl5pPr>
            <a:lvl6pPr lvl="5" rtl="0" algn="ctr">
              <a:spcBef>
                <a:spcPts val="0"/>
              </a:spcBef>
              <a:spcAft>
                <a:spcPts val="0"/>
              </a:spcAft>
              <a:buClr>
                <a:srgbClr val="434343"/>
              </a:buClr>
              <a:buSzPts val="3600"/>
              <a:buNone/>
              <a:defRPr sz="3600">
                <a:solidFill>
                  <a:srgbClr val="434343"/>
                </a:solidFill>
              </a:defRPr>
            </a:lvl6pPr>
            <a:lvl7pPr lvl="6" rtl="0" algn="ctr">
              <a:spcBef>
                <a:spcPts val="0"/>
              </a:spcBef>
              <a:spcAft>
                <a:spcPts val="0"/>
              </a:spcAft>
              <a:buClr>
                <a:srgbClr val="434343"/>
              </a:buClr>
              <a:buSzPts val="3600"/>
              <a:buNone/>
              <a:defRPr sz="3600">
                <a:solidFill>
                  <a:srgbClr val="434343"/>
                </a:solidFill>
              </a:defRPr>
            </a:lvl7pPr>
            <a:lvl8pPr lvl="7" rtl="0" algn="ctr">
              <a:spcBef>
                <a:spcPts val="0"/>
              </a:spcBef>
              <a:spcAft>
                <a:spcPts val="0"/>
              </a:spcAft>
              <a:buClr>
                <a:srgbClr val="434343"/>
              </a:buClr>
              <a:buSzPts val="3600"/>
              <a:buNone/>
              <a:defRPr sz="3600">
                <a:solidFill>
                  <a:srgbClr val="434343"/>
                </a:solidFill>
              </a:defRPr>
            </a:lvl8pPr>
            <a:lvl9pPr lvl="8" rtl="0" algn="ctr">
              <a:spcBef>
                <a:spcPts val="0"/>
              </a:spcBef>
              <a:spcAft>
                <a:spcPts val="0"/>
              </a:spcAft>
              <a:buClr>
                <a:srgbClr val="434343"/>
              </a:buClr>
              <a:buSzPts val="3600"/>
              <a:buNone/>
              <a:defRPr sz="3600">
                <a:solidFill>
                  <a:srgbClr val="434343"/>
                </a:solidFill>
              </a:defRPr>
            </a:lvl9pPr>
          </a:lstStyle>
          <a:p>
            <a:r>
              <a:t>xx%</a:t>
            </a:r>
          </a:p>
        </p:txBody>
      </p:sp>
      <p:sp>
        <p:nvSpPr>
          <p:cNvPr id="112" name="Google Shape;112;p21"/>
          <p:cNvSpPr txBox="1"/>
          <p:nvPr>
            <p:ph hasCustomPrompt="1" idx="5" type="title"/>
          </p:nvPr>
        </p:nvSpPr>
        <p:spPr>
          <a:xfrm>
            <a:off x="720000" y="3657796"/>
            <a:ext cx="3597300" cy="697800"/>
          </a:xfrm>
          <a:prstGeom prst="rect">
            <a:avLst/>
          </a:prstGeom>
        </p:spPr>
        <p:txBody>
          <a:bodyPr anchorCtr="0" anchor="b" bIns="91425" lIns="91425" spcFirstLastPara="1" rIns="91425" wrap="square" tIns="91425">
            <a:noAutofit/>
          </a:bodyPr>
          <a:lstStyle>
            <a:lvl1pPr indent="0" lvl="0" marL="0" marR="0" rtl="0">
              <a:lnSpc>
                <a:spcPct val="100000"/>
              </a:lnSpc>
              <a:spcBef>
                <a:spcPts val="0"/>
              </a:spcBef>
              <a:spcAft>
                <a:spcPts val="0"/>
              </a:spcAft>
              <a:buSzPts val="3600"/>
              <a:buFont typeface="Staatliches"/>
              <a:buNone/>
              <a:defRPr sz="3600">
                <a:solidFill>
                  <a:srgbClr val="20124D"/>
                </a:solidFill>
              </a:defRPr>
            </a:lvl1pPr>
            <a:lvl2pPr lvl="1" rtl="0" algn="ctr">
              <a:spcBef>
                <a:spcPts val="0"/>
              </a:spcBef>
              <a:spcAft>
                <a:spcPts val="0"/>
              </a:spcAft>
              <a:buClr>
                <a:srgbClr val="434343"/>
              </a:buClr>
              <a:buSzPts val="1400"/>
              <a:buFont typeface="Roboto Condensed Light"/>
              <a:buNone/>
              <a:defRPr sz="1400">
                <a:solidFill>
                  <a:srgbClr val="434343"/>
                </a:solidFill>
                <a:latin typeface="Roboto Condensed Light"/>
                <a:ea typeface="Roboto Condensed Light"/>
                <a:cs typeface="Roboto Condensed Light"/>
                <a:sym typeface="Roboto Condensed Light"/>
              </a:defRPr>
            </a:lvl2pPr>
            <a:lvl3pPr lvl="2" rtl="0" algn="ctr">
              <a:spcBef>
                <a:spcPts val="0"/>
              </a:spcBef>
              <a:spcAft>
                <a:spcPts val="0"/>
              </a:spcAft>
              <a:buClr>
                <a:srgbClr val="434343"/>
              </a:buClr>
              <a:buSzPts val="1400"/>
              <a:buFont typeface="Roboto Condensed Light"/>
              <a:buNone/>
              <a:defRPr sz="1400">
                <a:solidFill>
                  <a:srgbClr val="434343"/>
                </a:solidFill>
                <a:latin typeface="Roboto Condensed Light"/>
                <a:ea typeface="Roboto Condensed Light"/>
                <a:cs typeface="Roboto Condensed Light"/>
                <a:sym typeface="Roboto Condensed Light"/>
              </a:defRPr>
            </a:lvl3pPr>
            <a:lvl4pPr lvl="3" rtl="0" algn="ctr">
              <a:spcBef>
                <a:spcPts val="0"/>
              </a:spcBef>
              <a:spcAft>
                <a:spcPts val="0"/>
              </a:spcAft>
              <a:buClr>
                <a:srgbClr val="434343"/>
              </a:buClr>
              <a:buSzPts val="1400"/>
              <a:buFont typeface="Roboto Condensed Light"/>
              <a:buNone/>
              <a:defRPr sz="1400">
                <a:solidFill>
                  <a:srgbClr val="434343"/>
                </a:solidFill>
                <a:latin typeface="Roboto Condensed Light"/>
                <a:ea typeface="Roboto Condensed Light"/>
                <a:cs typeface="Roboto Condensed Light"/>
                <a:sym typeface="Roboto Condensed Light"/>
              </a:defRPr>
            </a:lvl4pPr>
            <a:lvl5pPr lvl="4" rtl="0" algn="ctr">
              <a:spcBef>
                <a:spcPts val="0"/>
              </a:spcBef>
              <a:spcAft>
                <a:spcPts val="0"/>
              </a:spcAft>
              <a:buClr>
                <a:srgbClr val="434343"/>
              </a:buClr>
              <a:buSzPts val="1400"/>
              <a:buFont typeface="Roboto Condensed Light"/>
              <a:buNone/>
              <a:defRPr sz="1400">
                <a:solidFill>
                  <a:srgbClr val="434343"/>
                </a:solidFill>
                <a:latin typeface="Roboto Condensed Light"/>
                <a:ea typeface="Roboto Condensed Light"/>
                <a:cs typeface="Roboto Condensed Light"/>
                <a:sym typeface="Roboto Condensed Light"/>
              </a:defRPr>
            </a:lvl5pPr>
            <a:lvl6pPr lvl="5" rtl="0" algn="ctr">
              <a:spcBef>
                <a:spcPts val="0"/>
              </a:spcBef>
              <a:spcAft>
                <a:spcPts val="0"/>
              </a:spcAft>
              <a:buClr>
                <a:srgbClr val="434343"/>
              </a:buClr>
              <a:buSzPts val="1400"/>
              <a:buFont typeface="Roboto Condensed Light"/>
              <a:buNone/>
              <a:defRPr sz="1400">
                <a:solidFill>
                  <a:srgbClr val="434343"/>
                </a:solidFill>
                <a:latin typeface="Roboto Condensed Light"/>
                <a:ea typeface="Roboto Condensed Light"/>
                <a:cs typeface="Roboto Condensed Light"/>
                <a:sym typeface="Roboto Condensed Light"/>
              </a:defRPr>
            </a:lvl6pPr>
            <a:lvl7pPr lvl="6" rtl="0" algn="ctr">
              <a:spcBef>
                <a:spcPts val="0"/>
              </a:spcBef>
              <a:spcAft>
                <a:spcPts val="0"/>
              </a:spcAft>
              <a:buClr>
                <a:srgbClr val="434343"/>
              </a:buClr>
              <a:buSzPts val="1400"/>
              <a:buFont typeface="Roboto Condensed Light"/>
              <a:buNone/>
              <a:defRPr sz="1400">
                <a:solidFill>
                  <a:srgbClr val="434343"/>
                </a:solidFill>
                <a:latin typeface="Roboto Condensed Light"/>
                <a:ea typeface="Roboto Condensed Light"/>
                <a:cs typeface="Roboto Condensed Light"/>
                <a:sym typeface="Roboto Condensed Light"/>
              </a:defRPr>
            </a:lvl7pPr>
            <a:lvl8pPr lvl="7" rtl="0" algn="ctr">
              <a:spcBef>
                <a:spcPts val="0"/>
              </a:spcBef>
              <a:spcAft>
                <a:spcPts val="0"/>
              </a:spcAft>
              <a:buClr>
                <a:srgbClr val="434343"/>
              </a:buClr>
              <a:buSzPts val="1400"/>
              <a:buFont typeface="Roboto Condensed Light"/>
              <a:buNone/>
              <a:defRPr sz="1400">
                <a:solidFill>
                  <a:srgbClr val="434343"/>
                </a:solidFill>
                <a:latin typeface="Roboto Condensed Light"/>
                <a:ea typeface="Roboto Condensed Light"/>
                <a:cs typeface="Roboto Condensed Light"/>
                <a:sym typeface="Roboto Condensed Light"/>
              </a:defRPr>
            </a:lvl8pPr>
            <a:lvl9pPr lvl="8" rtl="0" algn="ctr">
              <a:spcBef>
                <a:spcPts val="0"/>
              </a:spcBef>
              <a:spcAft>
                <a:spcPts val="0"/>
              </a:spcAft>
              <a:buClr>
                <a:srgbClr val="434343"/>
              </a:buClr>
              <a:buSzPts val="1400"/>
              <a:buFont typeface="Roboto Condensed Light"/>
              <a:buNone/>
              <a:defRPr sz="1400">
                <a:solidFill>
                  <a:srgbClr val="434343"/>
                </a:solidFill>
                <a:latin typeface="Roboto Condensed Light"/>
                <a:ea typeface="Roboto Condensed Light"/>
                <a:cs typeface="Roboto Condensed Light"/>
                <a:sym typeface="Roboto Condensed Light"/>
              </a:defRPr>
            </a:lvl9pPr>
          </a:lstStyle>
          <a:p>
            <a:r>
              <a:t>xx%</a:t>
            </a:r>
          </a:p>
        </p:txBody>
      </p:sp>
      <p:sp>
        <p:nvSpPr>
          <p:cNvPr id="113" name="Google Shape;113;p21"/>
          <p:cNvSpPr txBox="1"/>
          <p:nvPr>
            <p:ph idx="6"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20124D"/>
              </a:buClr>
              <a:buSzPts val="3000"/>
              <a:buNone/>
              <a:defRPr>
                <a:solidFill>
                  <a:srgbClr val="20124D"/>
                </a:solidFill>
              </a:defRPr>
            </a:lvl1pPr>
            <a:lvl2pPr lvl="1" rtl="0">
              <a:spcBef>
                <a:spcPts val="0"/>
              </a:spcBef>
              <a:spcAft>
                <a:spcPts val="0"/>
              </a:spcAft>
              <a:buClr>
                <a:srgbClr val="20124D"/>
              </a:buClr>
              <a:buSzPts val="3000"/>
              <a:buNone/>
              <a:defRPr>
                <a:solidFill>
                  <a:srgbClr val="20124D"/>
                </a:solidFill>
              </a:defRPr>
            </a:lvl2pPr>
            <a:lvl3pPr lvl="2" rtl="0">
              <a:spcBef>
                <a:spcPts val="0"/>
              </a:spcBef>
              <a:spcAft>
                <a:spcPts val="0"/>
              </a:spcAft>
              <a:buClr>
                <a:srgbClr val="20124D"/>
              </a:buClr>
              <a:buSzPts val="3000"/>
              <a:buNone/>
              <a:defRPr>
                <a:solidFill>
                  <a:srgbClr val="20124D"/>
                </a:solidFill>
              </a:defRPr>
            </a:lvl3pPr>
            <a:lvl4pPr lvl="3" rtl="0">
              <a:spcBef>
                <a:spcPts val="0"/>
              </a:spcBef>
              <a:spcAft>
                <a:spcPts val="0"/>
              </a:spcAft>
              <a:buClr>
                <a:srgbClr val="20124D"/>
              </a:buClr>
              <a:buSzPts val="3000"/>
              <a:buNone/>
              <a:defRPr>
                <a:solidFill>
                  <a:srgbClr val="20124D"/>
                </a:solidFill>
              </a:defRPr>
            </a:lvl4pPr>
            <a:lvl5pPr lvl="4" rtl="0">
              <a:spcBef>
                <a:spcPts val="0"/>
              </a:spcBef>
              <a:spcAft>
                <a:spcPts val="0"/>
              </a:spcAft>
              <a:buClr>
                <a:srgbClr val="20124D"/>
              </a:buClr>
              <a:buSzPts val="3000"/>
              <a:buNone/>
              <a:defRPr>
                <a:solidFill>
                  <a:srgbClr val="20124D"/>
                </a:solidFill>
              </a:defRPr>
            </a:lvl5pPr>
            <a:lvl6pPr lvl="5" rtl="0">
              <a:spcBef>
                <a:spcPts val="0"/>
              </a:spcBef>
              <a:spcAft>
                <a:spcPts val="0"/>
              </a:spcAft>
              <a:buClr>
                <a:srgbClr val="20124D"/>
              </a:buClr>
              <a:buSzPts val="3000"/>
              <a:buNone/>
              <a:defRPr>
                <a:solidFill>
                  <a:srgbClr val="20124D"/>
                </a:solidFill>
              </a:defRPr>
            </a:lvl6pPr>
            <a:lvl7pPr lvl="6" rtl="0">
              <a:spcBef>
                <a:spcPts val="0"/>
              </a:spcBef>
              <a:spcAft>
                <a:spcPts val="0"/>
              </a:spcAft>
              <a:buClr>
                <a:srgbClr val="20124D"/>
              </a:buClr>
              <a:buSzPts val="3000"/>
              <a:buNone/>
              <a:defRPr>
                <a:solidFill>
                  <a:srgbClr val="20124D"/>
                </a:solidFill>
              </a:defRPr>
            </a:lvl7pPr>
            <a:lvl8pPr lvl="7" rtl="0">
              <a:spcBef>
                <a:spcPts val="0"/>
              </a:spcBef>
              <a:spcAft>
                <a:spcPts val="0"/>
              </a:spcAft>
              <a:buClr>
                <a:srgbClr val="20124D"/>
              </a:buClr>
              <a:buSzPts val="3000"/>
              <a:buNone/>
              <a:defRPr>
                <a:solidFill>
                  <a:srgbClr val="20124D"/>
                </a:solidFill>
              </a:defRPr>
            </a:lvl8pPr>
            <a:lvl9pPr lvl="8" rtl="0">
              <a:spcBef>
                <a:spcPts val="0"/>
              </a:spcBef>
              <a:spcAft>
                <a:spcPts val="0"/>
              </a:spcAft>
              <a:buClr>
                <a:srgbClr val="20124D"/>
              </a:buClr>
              <a:buSzPts val="3000"/>
              <a:buNone/>
              <a:defRPr>
                <a:solidFill>
                  <a:srgbClr val="20124D"/>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1">
    <p:spTree>
      <p:nvGrpSpPr>
        <p:cNvPr id="114" name="Shape 114"/>
        <p:cNvGrpSpPr/>
        <p:nvPr/>
      </p:nvGrpSpPr>
      <p:grpSpPr>
        <a:xfrm>
          <a:off x="0" y="0"/>
          <a:ext cx="0" cy="0"/>
          <a:chOff x="0" y="0"/>
          <a:chExt cx="0" cy="0"/>
        </a:xfrm>
      </p:grpSpPr>
      <p:sp>
        <p:nvSpPr>
          <p:cNvPr id="115" name="Google Shape;115;p22"/>
          <p:cNvSpPr txBox="1"/>
          <p:nvPr>
            <p:ph idx="1" type="subTitle"/>
          </p:nvPr>
        </p:nvSpPr>
        <p:spPr>
          <a:xfrm>
            <a:off x="744225" y="3950100"/>
            <a:ext cx="24654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116" name="Google Shape;116;p22"/>
          <p:cNvSpPr txBox="1"/>
          <p:nvPr>
            <p:ph idx="2" type="subTitle"/>
          </p:nvPr>
        </p:nvSpPr>
        <p:spPr>
          <a:xfrm>
            <a:off x="3339300" y="3950097"/>
            <a:ext cx="24654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117" name="Google Shape;117;p22"/>
          <p:cNvSpPr txBox="1"/>
          <p:nvPr>
            <p:ph idx="3" type="subTitle"/>
          </p:nvPr>
        </p:nvSpPr>
        <p:spPr>
          <a:xfrm>
            <a:off x="5934375" y="3950097"/>
            <a:ext cx="24654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118" name="Google Shape;118;p22"/>
          <p:cNvSpPr txBox="1"/>
          <p:nvPr>
            <p:ph idx="4" type="subTitle"/>
          </p:nvPr>
        </p:nvSpPr>
        <p:spPr>
          <a:xfrm>
            <a:off x="744250" y="3500222"/>
            <a:ext cx="2465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119" name="Google Shape;119;p22"/>
          <p:cNvSpPr txBox="1"/>
          <p:nvPr>
            <p:ph idx="5" type="subTitle"/>
          </p:nvPr>
        </p:nvSpPr>
        <p:spPr>
          <a:xfrm>
            <a:off x="3567300" y="3500223"/>
            <a:ext cx="2009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120" name="Google Shape;120;p22"/>
          <p:cNvSpPr txBox="1"/>
          <p:nvPr>
            <p:ph idx="6" type="subTitle"/>
          </p:nvPr>
        </p:nvSpPr>
        <p:spPr>
          <a:xfrm>
            <a:off x="6162375" y="3500223"/>
            <a:ext cx="2009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121" name="Google Shape;121;p22"/>
          <p:cNvSpPr txBox="1"/>
          <p:nvPr>
            <p:ph idx="7" type="subTitle"/>
          </p:nvPr>
        </p:nvSpPr>
        <p:spPr>
          <a:xfrm>
            <a:off x="744250" y="2457525"/>
            <a:ext cx="24654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122" name="Google Shape;122;p22"/>
          <p:cNvSpPr txBox="1"/>
          <p:nvPr>
            <p:ph idx="8" type="subTitle"/>
          </p:nvPr>
        </p:nvSpPr>
        <p:spPr>
          <a:xfrm>
            <a:off x="3339300" y="2457525"/>
            <a:ext cx="24654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123" name="Google Shape;123;p22"/>
          <p:cNvSpPr txBox="1"/>
          <p:nvPr>
            <p:ph idx="9" type="subTitle"/>
          </p:nvPr>
        </p:nvSpPr>
        <p:spPr>
          <a:xfrm>
            <a:off x="5934375" y="2457525"/>
            <a:ext cx="2465400" cy="525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100"/>
              <a:buFont typeface="Roboto Condensed Light"/>
              <a:buNone/>
              <a:defRPr sz="1100">
                <a:solidFill>
                  <a:srgbClr val="20124D"/>
                </a:solidFill>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Clr>
                <a:srgbClr val="434343"/>
              </a:buClr>
              <a:buSzPts val="1100"/>
              <a:buFont typeface="Roboto Condensed Light"/>
              <a:buNone/>
              <a:defRPr sz="1100">
                <a:solidFill>
                  <a:srgbClr val="434343"/>
                </a:solidFill>
                <a:latin typeface="Roboto Condensed Light"/>
                <a:ea typeface="Roboto Condensed Light"/>
                <a:cs typeface="Roboto Condensed Light"/>
                <a:sym typeface="Roboto Condensed Light"/>
              </a:defRPr>
            </a:lvl9pPr>
          </a:lstStyle>
          <a:p/>
        </p:txBody>
      </p:sp>
      <p:sp>
        <p:nvSpPr>
          <p:cNvPr id="124" name="Google Shape;124;p22"/>
          <p:cNvSpPr txBox="1"/>
          <p:nvPr>
            <p:ph idx="13" type="subTitle"/>
          </p:nvPr>
        </p:nvSpPr>
        <p:spPr>
          <a:xfrm>
            <a:off x="972225" y="1931460"/>
            <a:ext cx="2009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125" name="Google Shape;125;p22"/>
          <p:cNvSpPr txBox="1"/>
          <p:nvPr>
            <p:ph idx="14" type="subTitle"/>
          </p:nvPr>
        </p:nvSpPr>
        <p:spPr>
          <a:xfrm>
            <a:off x="3567300" y="1931460"/>
            <a:ext cx="2009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126" name="Google Shape;126;p22"/>
          <p:cNvSpPr txBox="1"/>
          <p:nvPr>
            <p:ph idx="15" type="subTitle"/>
          </p:nvPr>
        </p:nvSpPr>
        <p:spPr>
          <a:xfrm>
            <a:off x="6162375" y="1931460"/>
            <a:ext cx="2009400" cy="387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Staatliches"/>
              <a:buNone/>
              <a:defRPr>
                <a:latin typeface="Staatliches"/>
                <a:ea typeface="Staatliches"/>
                <a:cs typeface="Staatliches"/>
                <a:sym typeface="Staatliches"/>
              </a:defRPr>
            </a:lvl1pPr>
            <a:lvl2pPr lvl="1" rtl="0" algn="ctr">
              <a:lnSpc>
                <a:spcPct val="100000"/>
              </a:lnSpc>
              <a:spcBef>
                <a:spcPts val="0"/>
              </a:spcBef>
              <a:spcAft>
                <a:spcPts val="0"/>
              </a:spcAft>
              <a:buSzPts val="1400"/>
              <a:buFont typeface="Staatliches"/>
              <a:buNone/>
              <a:defRPr>
                <a:latin typeface="Staatliches"/>
                <a:ea typeface="Staatliches"/>
                <a:cs typeface="Staatliches"/>
                <a:sym typeface="Staatliches"/>
              </a:defRPr>
            </a:lvl2pPr>
            <a:lvl3pPr lvl="2" rtl="0" algn="ctr">
              <a:lnSpc>
                <a:spcPct val="100000"/>
              </a:lnSpc>
              <a:spcBef>
                <a:spcPts val="0"/>
              </a:spcBef>
              <a:spcAft>
                <a:spcPts val="0"/>
              </a:spcAft>
              <a:buSzPts val="1400"/>
              <a:buFont typeface="Staatliches"/>
              <a:buNone/>
              <a:defRPr>
                <a:latin typeface="Staatliches"/>
                <a:ea typeface="Staatliches"/>
                <a:cs typeface="Staatliches"/>
                <a:sym typeface="Staatliches"/>
              </a:defRPr>
            </a:lvl3pPr>
            <a:lvl4pPr lvl="3" rtl="0" algn="ctr">
              <a:lnSpc>
                <a:spcPct val="100000"/>
              </a:lnSpc>
              <a:spcBef>
                <a:spcPts val="0"/>
              </a:spcBef>
              <a:spcAft>
                <a:spcPts val="0"/>
              </a:spcAft>
              <a:buSzPts val="1400"/>
              <a:buFont typeface="Staatliches"/>
              <a:buNone/>
              <a:defRPr>
                <a:latin typeface="Staatliches"/>
                <a:ea typeface="Staatliches"/>
                <a:cs typeface="Staatliches"/>
                <a:sym typeface="Staatliches"/>
              </a:defRPr>
            </a:lvl4pPr>
            <a:lvl5pPr lvl="4" rtl="0" algn="ctr">
              <a:lnSpc>
                <a:spcPct val="100000"/>
              </a:lnSpc>
              <a:spcBef>
                <a:spcPts val="0"/>
              </a:spcBef>
              <a:spcAft>
                <a:spcPts val="0"/>
              </a:spcAft>
              <a:buSzPts val="1400"/>
              <a:buFont typeface="Staatliches"/>
              <a:buNone/>
              <a:defRPr>
                <a:latin typeface="Staatliches"/>
                <a:ea typeface="Staatliches"/>
                <a:cs typeface="Staatliches"/>
                <a:sym typeface="Staatliches"/>
              </a:defRPr>
            </a:lvl5pPr>
            <a:lvl6pPr lvl="5" rtl="0" algn="ctr">
              <a:lnSpc>
                <a:spcPct val="100000"/>
              </a:lnSpc>
              <a:spcBef>
                <a:spcPts val="0"/>
              </a:spcBef>
              <a:spcAft>
                <a:spcPts val="0"/>
              </a:spcAft>
              <a:buSzPts val="1400"/>
              <a:buFont typeface="Staatliches"/>
              <a:buNone/>
              <a:defRPr>
                <a:latin typeface="Staatliches"/>
                <a:ea typeface="Staatliches"/>
                <a:cs typeface="Staatliches"/>
                <a:sym typeface="Staatliches"/>
              </a:defRPr>
            </a:lvl6pPr>
            <a:lvl7pPr lvl="6" rtl="0" algn="ctr">
              <a:lnSpc>
                <a:spcPct val="100000"/>
              </a:lnSpc>
              <a:spcBef>
                <a:spcPts val="0"/>
              </a:spcBef>
              <a:spcAft>
                <a:spcPts val="0"/>
              </a:spcAft>
              <a:buSzPts val="1400"/>
              <a:buFont typeface="Staatliches"/>
              <a:buNone/>
              <a:defRPr>
                <a:latin typeface="Staatliches"/>
                <a:ea typeface="Staatliches"/>
                <a:cs typeface="Staatliches"/>
                <a:sym typeface="Staatliches"/>
              </a:defRPr>
            </a:lvl7pPr>
            <a:lvl8pPr lvl="7" rtl="0" algn="ctr">
              <a:lnSpc>
                <a:spcPct val="100000"/>
              </a:lnSpc>
              <a:spcBef>
                <a:spcPts val="0"/>
              </a:spcBef>
              <a:spcAft>
                <a:spcPts val="0"/>
              </a:spcAft>
              <a:buSzPts val="1400"/>
              <a:buFont typeface="Staatliches"/>
              <a:buNone/>
              <a:defRPr>
                <a:latin typeface="Staatliches"/>
                <a:ea typeface="Staatliches"/>
                <a:cs typeface="Staatliches"/>
                <a:sym typeface="Staatliches"/>
              </a:defRPr>
            </a:lvl8pPr>
            <a:lvl9pPr lvl="8" rtl="0" algn="ctr">
              <a:lnSpc>
                <a:spcPct val="100000"/>
              </a:lnSpc>
              <a:spcBef>
                <a:spcPts val="0"/>
              </a:spcBef>
              <a:spcAft>
                <a:spcPts val="0"/>
              </a:spcAft>
              <a:buSzPts val="1400"/>
              <a:buFont typeface="Staatliches"/>
              <a:buNone/>
              <a:defRPr>
                <a:latin typeface="Staatliches"/>
                <a:ea typeface="Staatliches"/>
                <a:cs typeface="Staatliches"/>
                <a:sym typeface="Staatliches"/>
              </a:defRPr>
            </a:lvl9pPr>
          </a:lstStyle>
          <a:p/>
        </p:txBody>
      </p:sp>
      <p:sp>
        <p:nvSpPr>
          <p:cNvPr id="127" name="Google Shape;127;p22"/>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20124D"/>
              </a:buClr>
              <a:buSzPts val="3000"/>
              <a:buNone/>
              <a:defRPr>
                <a:solidFill>
                  <a:srgbClr val="20124D"/>
                </a:solidFill>
              </a:defRPr>
            </a:lvl1pPr>
            <a:lvl2pPr lvl="1" rtl="0">
              <a:spcBef>
                <a:spcPts val="0"/>
              </a:spcBef>
              <a:spcAft>
                <a:spcPts val="0"/>
              </a:spcAft>
              <a:buClr>
                <a:srgbClr val="20124D"/>
              </a:buClr>
              <a:buSzPts val="3000"/>
              <a:buNone/>
              <a:defRPr>
                <a:solidFill>
                  <a:srgbClr val="20124D"/>
                </a:solidFill>
              </a:defRPr>
            </a:lvl2pPr>
            <a:lvl3pPr lvl="2" rtl="0">
              <a:spcBef>
                <a:spcPts val="0"/>
              </a:spcBef>
              <a:spcAft>
                <a:spcPts val="0"/>
              </a:spcAft>
              <a:buClr>
                <a:srgbClr val="20124D"/>
              </a:buClr>
              <a:buSzPts val="3000"/>
              <a:buNone/>
              <a:defRPr>
                <a:solidFill>
                  <a:srgbClr val="20124D"/>
                </a:solidFill>
              </a:defRPr>
            </a:lvl3pPr>
            <a:lvl4pPr lvl="3" rtl="0">
              <a:spcBef>
                <a:spcPts val="0"/>
              </a:spcBef>
              <a:spcAft>
                <a:spcPts val="0"/>
              </a:spcAft>
              <a:buClr>
                <a:srgbClr val="20124D"/>
              </a:buClr>
              <a:buSzPts val="3000"/>
              <a:buNone/>
              <a:defRPr>
                <a:solidFill>
                  <a:srgbClr val="20124D"/>
                </a:solidFill>
              </a:defRPr>
            </a:lvl4pPr>
            <a:lvl5pPr lvl="4" rtl="0">
              <a:spcBef>
                <a:spcPts val="0"/>
              </a:spcBef>
              <a:spcAft>
                <a:spcPts val="0"/>
              </a:spcAft>
              <a:buClr>
                <a:srgbClr val="20124D"/>
              </a:buClr>
              <a:buSzPts val="3000"/>
              <a:buNone/>
              <a:defRPr>
                <a:solidFill>
                  <a:srgbClr val="20124D"/>
                </a:solidFill>
              </a:defRPr>
            </a:lvl5pPr>
            <a:lvl6pPr lvl="5" rtl="0">
              <a:spcBef>
                <a:spcPts val="0"/>
              </a:spcBef>
              <a:spcAft>
                <a:spcPts val="0"/>
              </a:spcAft>
              <a:buClr>
                <a:srgbClr val="20124D"/>
              </a:buClr>
              <a:buSzPts val="3000"/>
              <a:buNone/>
              <a:defRPr>
                <a:solidFill>
                  <a:srgbClr val="20124D"/>
                </a:solidFill>
              </a:defRPr>
            </a:lvl6pPr>
            <a:lvl7pPr lvl="6" rtl="0">
              <a:spcBef>
                <a:spcPts val="0"/>
              </a:spcBef>
              <a:spcAft>
                <a:spcPts val="0"/>
              </a:spcAft>
              <a:buClr>
                <a:srgbClr val="20124D"/>
              </a:buClr>
              <a:buSzPts val="3000"/>
              <a:buNone/>
              <a:defRPr>
                <a:solidFill>
                  <a:srgbClr val="20124D"/>
                </a:solidFill>
              </a:defRPr>
            </a:lvl7pPr>
            <a:lvl8pPr lvl="7" rtl="0">
              <a:spcBef>
                <a:spcPts val="0"/>
              </a:spcBef>
              <a:spcAft>
                <a:spcPts val="0"/>
              </a:spcAft>
              <a:buClr>
                <a:srgbClr val="20124D"/>
              </a:buClr>
              <a:buSzPts val="3000"/>
              <a:buNone/>
              <a:defRPr>
                <a:solidFill>
                  <a:srgbClr val="20124D"/>
                </a:solidFill>
              </a:defRPr>
            </a:lvl8pPr>
            <a:lvl9pPr lvl="8" rtl="0">
              <a:spcBef>
                <a:spcPts val="0"/>
              </a:spcBef>
              <a:spcAft>
                <a:spcPts val="0"/>
              </a:spcAft>
              <a:buClr>
                <a:srgbClr val="20124D"/>
              </a:buClr>
              <a:buSzPts val="3000"/>
              <a:buNone/>
              <a:defRPr>
                <a:solidFill>
                  <a:srgbClr val="20124D"/>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TITLE_1">
    <p:spTree>
      <p:nvGrpSpPr>
        <p:cNvPr id="128" name="Shape 128"/>
        <p:cNvGrpSpPr/>
        <p:nvPr/>
      </p:nvGrpSpPr>
      <p:grpSpPr>
        <a:xfrm>
          <a:off x="0" y="0"/>
          <a:ext cx="0" cy="0"/>
          <a:chOff x="0" y="0"/>
          <a:chExt cx="0" cy="0"/>
        </a:xfrm>
      </p:grpSpPr>
      <p:sp>
        <p:nvSpPr>
          <p:cNvPr id="129" name="Google Shape;129;p23"/>
          <p:cNvSpPr txBox="1"/>
          <p:nvPr>
            <p:ph type="ctrTitle"/>
          </p:nvPr>
        </p:nvSpPr>
        <p:spPr>
          <a:xfrm>
            <a:off x="720000" y="1175450"/>
            <a:ext cx="3498300" cy="11829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Font typeface="Staatliches"/>
              <a:buNone/>
              <a:defRPr sz="6000">
                <a:solidFill>
                  <a:schemeClr val="dk1"/>
                </a:solidFill>
                <a:latin typeface="Staatliches"/>
                <a:ea typeface="Staatliches"/>
                <a:cs typeface="Staatliches"/>
                <a:sym typeface="Staatliches"/>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30" name="Google Shape;130;p23"/>
          <p:cNvSpPr txBox="1"/>
          <p:nvPr>
            <p:ph idx="1" type="subTitle"/>
          </p:nvPr>
        </p:nvSpPr>
        <p:spPr>
          <a:xfrm>
            <a:off x="720000" y="2648675"/>
            <a:ext cx="3498300" cy="93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Font typeface="Roboto Condensed Light"/>
              <a:buNone/>
              <a:defRPr sz="1400">
                <a:latin typeface="Roboto Condensed Light"/>
                <a:ea typeface="Roboto Condensed Light"/>
                <a:cs typeface="Roboto Condensed Light"/>
                <a:sym typeface="Roboto Condensed Light"/>
              </a:defRPr>
            </a:lvl1pPr>
            <a:lvl2pPr lvl="1"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2pPr>
            <a:lvl3pPr lvl="2"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3pPr>
            <a:lvl4pPr lvl="3"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4pPr>
            <a:lvl5pPr lvl="4"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5pPr>
            <a:lvl6pPr lvl="5"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6pPr>
            <a:lvl7pPr lvl="6"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7pPr>
            <a:lvl8pPr lvl="7"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8pPr>
            <a:lvl9pPr lvl="8" rtl="0" algn="ctr">
              <a:lnSpc>
                <a:spcPct val="100000"/>
              </a:lnSpc>
              <a:spcBef>
                <a:spcPts val="0"/>
              </a:spcBef>
              <a:spcAft>
                <a:spcPts val="0"/>
              </a:spcAft>
              <a:buSzPts val="2800"/>
              <a:buFont typeface="Roboto Condensed Light"/>
              <a:buNone/>
              <a:defRPr sz="2800">
                <a:latin typeface="Roboto Condensed Light"/>
                <a:ea typeface="Roboto Condensed Light"/>
                <a:cs typeface="Roboto Condensed Light"/>
                <a:sym typeface="Roboto Condensed Light"/>
              </a:defRPr>
            </a:lvl9pPr>
          </a:lstStyle>
          <a:p/>
        </p:txBody>
      </p:sp>
      <p:sp>
        <p:nvSpPr>
          <p:cNvPr id="131" name="Google Shape;131;p23"/>
          <p:cNvSpPr txBox="1"/>
          <p:nvPr/>
        </p:nvSpPr>
        <p:spPr>
          <a:xfrm>
            <a:off x="720000" y="3821650"/>
            <a:ext cx="3439500" cy="11016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n" sz="1000">
                <a:solidFill>
                  <a:srgbClr val="20124D"/>
                </a:solidFill>
                <a:latin typeface="Roboto Condensed Light"/>
                <a:ea typeface="Roboto Condensed Light"/>
                <a:cs typeface="Roboto Condensed Light"/>
                <a:sym typeface="Roboto Condensed Light"/>
              </a:rPr>
              <a:t>CREDITS: This presentation template was created by </a:t>
            </a:r>
            <a:r>
              <a:rPr b="1" lang="en" sz="1000">
                <a:solidFill>
                  <a:srgbClr val="20124D"/>
                </a:solidFill>
                <a:uFill>
                  <a:noFill/>
                </a:uFill>
                <a:latin typeface="Roboto Condensed"/>
                <a:ea typeface="Roboto Condensed"/>
                <a:cs typeface="Roboto Condensed"/>
                <a:sym typeface="Roboto Condensed"/>
                <a:hlinkClick r:id="rId2">
                  <a:extLst>
                    <a:ext uri="{A12FA001-AC4F-418D-AE19-62706E023703}">
                      <ahyp:hlinkClr val="tx"/>
                    </a:ext>
                  </a:extLst>
                </a:hlinkClick>
              </a:rPr>
              <a:t>Slidesgo</a:t>
            </a:r>
            <a:r>
              <a:rPr lang="en" sz="1000">
                <a:solidFill>
                  <a:srgbClr val="20124D"/>
                </a:solidFill>
                <a:latin typeface="Roboto Condensed Light"/>
                <a:ea typeface="Roboto Condensed Light"/>
                <a:cs typeface="Roboto Condensed Light"/>
                <a:sym typeface="Roboto Condensed Light"/>
              </a:rPr>
              <a:t>, including icons by </a:t>
            </a:r>
            <a:r>
              <a:rPr b="1" lang="en" sz="1000">
                <a:solidFill>
                  <a:srgbClr val="20124D"/>
                </a:solidFill>
                <a:uFill>
                  <a:noFill/>
                </a:uFill>
                <a:latin typeface="Roboto Condensed"/>
                <a:ea typeface="Roboto Condensed"/>
                <a:cs typeface="Roboto Condensed"/>
                <a:sym typeface="Roboto Condensed"/>
                <a:hlinkClick r:id="rId3">
                  <a:extLst>
                    <a:ext uri="{A12FA001-AC4F-418D-AE19-62706E023703}">
                      <ahyp:hlinkClr val="tx"/>
                    </a:ext>
                  </a:extLst>
                </a:hlinkClick>
              </a:rPr>
              <a:t>Flaticon</a:t>
            </a:r>
            <a:r>
              <a:rPr lang="en" sz="1000">
                <a:solidFill>
                  <a:srgbClr val="20124D"/>
                </a:solidFill>
                <a:latin typeface="Roboto Condensed Light"/>
                <a:ea typeface="Roboto Condensed Light"/>
                <a:cs typeface="Roboto Condensed Light"/>
                <a:sym typeface="Roboto Condensed Light"/>
              </a:rPr>
              <a:t>, and infographics &amp; images by </a:t>
            </a:r>
            <a:r>
              <a:rPr b="1" lang="en" sz="1000">
                <a:solidFill>
                  <a:srgbClr val="20124D"/>
                </a:solidFill>
                <a:uFill>
                  <a:noFill/>
                </a:uFill>
                <a:latin typeface="Roboto Condensed"/>
                <a:ea typeface="Roboto Condensed"/>
                <a:cs typeface="Roboto Condensed"/>
                <a:sym typeface="Roboto Condensed"/>
                <a:hlinkClick r:id="rId4">
                  <a:extLst>
                    <a:ext uri="{A12FA001-AC4F-418D-AE19-62706E023703}">
                      <ahyp:hlinkClr val="tx"/>
                    </a:ext>
                  </a:extLst>
                </a:hlinkClick>
              </a:rPr>
              <a:t>Freepik</a:t>
            </a:r>
            <a:r>
              <a:rPr lang="en" sz="1000">
                <a:solidFill>
                  <a:srgbClr val="20124D"/>
                </a:solidFill>
                <a:latin typeface="Roboto Condensed Light"/>
                <a:ea typeface="Roboto Condensed Light"/>
                <a:cs typeface="Roboto Condensed Light"/>
                <a:sym typeface="Roboto Condensed Light"/>
              </a:rPr>
              <a:t>. </a:t>
            </a:r>
            <a:endParaRPr sz="900">
              <a:solidFill>
                <a:srgbClr val="20124D"/>
              </a:solidFill>
              <a:latin typeface="Roboto Condensed Light"/>
              <a:ea typeface="Roboto Condensed Light"/>
              <a:cs typeface="Roboto Condensed Light"/>
              <a:sym typeface="Roboto Condensed Light"/>
            </a:endParaRPr>
          </a:p>
          <a:p>
            <a:pPr indent="0" lvl="0" marL="0" rtl="0" algn="l">
              <a:lnSpc>
                <a:spcPct val="115000"/>
              </a:lnSpc>
              <a:spcBef>
                <a:spcPts val="300"/>
              </a:spcBef>
              <a:spcAft>
                <a:spcPts val="0"/>
              </a:spcAft>
              <a:buNone/>
            </a:pPr>
            <a:r>
              <a:t/>
            </a:r>
            <a:endParaRPr>
              <a:solidFill>
                <a:srgbClr val="20124D"/>
              </a:solidFill>
              <a:latin typeface="Roboto Condensed Light"/>
              <a:ea typeface="Roboto Condensed Light"/>
              <a:cs typeface="Roboto Condensed Light"/>
              <a:sym typeface="Roboto Condensed Light"/>
            </a:endParaRPr>
          </a:p>
          <a:p>
            <a:pPr indent="0" lvl="0" marL="0" rtl="0" algn="l">
              <a:spcBef>
                <a:spcPts val="0"/>
              </a:spcBef>
              <a:spcAft>
                <a:spcPts val="0"/>
              </a:spcAft>
              <a:buNone/>
            </a:pPr>
            <a:r>
              <a:t/>
            </a:r>
            <a:endParaRPr>
              <a:solidFill>
                <a:srgbClr val="20124D"/>
              </a:solidFill>
              <a:latin typeface="Roboto Condensed Light"/>
              <a:ea typeface="Roboto Condensed Light"/>
              <a:cs typeface="Roboto Condensed Light"/>
              <a:sym typeface="Roboto Condensed Light"/>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_1">
    <p:spTree>
      <p:nvGrpSpPr>
        <p:cNvPr id="132" name="Shape 132"/>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6" name="Shape 13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3.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DFD9"/>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1pPr>
            <a:lvl2pPr lvl="1">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2pPr>
            <a:lvl3pPr lvl="2">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3pPr>
            <a:lvl4pPr lvl="3">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4pPr>
            <a:lvl5pPr lvl="4">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5pPr>
            <a:lvl6pPr lvl="5">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6pPr>
            <a:lvl7pPr lvl="6">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7pPr>
            <a:lvl8pPr lvl="7">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8pPr>
            <a:lvl9pPr lvl="8">
              <a:spcBef>
                <a:spcPts val="0"/>
              </a:spcBef>
              <a:spcAft>
                <a:spcPts val="0"/>
              </a:spcAft>
              <a:buClr>
                <a:srgbClr val="20124D"/>
              </a:buClr>
              <a:buSzPts val="3000"/>
              <a:buFont typeface="Staatliches"/>
              <a:buNone/>
              <a:defRPr sz="3000">
                <a:solidFill>
                  <a:srgbClr val="20124D"/>
                </a:solidFill>
                <a:latin typeface="Staatliches"/>
                <a:ea typeface="Staatliches"/>
                <a:cs typeface="Staatliches"/>
                <a:sym typeface="Staatliche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20124D"/>
              </a:buClr>
              <a:buSzPts val="1800"/>
              <a:buFont typeface="Roboto Condensed Light"/>
              <a:buChar char="●"/>
              <a:defRPr sz="1800">
                <a:solidFill>
                  <a:srgbClr val="20124D"/>
                </a:solidFill>
                <a:latin typeface="Roboto Condensed Light"/>
                <a:ea typeface="Roboto Condensed Light"/>
                <a:cs typeface="Roboto Condensed Light"/>
                <a:sym typeface="Roboto Condensed Light"/>
              </a:defRPr>
            </a:lvl1pPr>
            <a:lvl2pPr indent="-317500" lvl="1" marL="914400">
              <a:lnSpc>
                <a:spcPct val="115000"/>
              </a:lnSpc>
              <a:spcBef>
                <a:spcPts val="1600"/>
              </a:spcBef>
              <a:spcAft>
                <a:spcPts val="0"/>
              </a:spcAft>
              <a:buClr>
                <a:srgbClr val="20124D"/>
              </a:buClr>
              <a:buSzPts val="1400"/>
              <a:buFont typeface="Roboto Condensed Light"/>
              <a:buChar char="○"/>
              <a:defRPr>
                <a:solidFill>
                  <a:srgbClr val="20124D"/>
                </a:solidFill>
                <a:latin typeface="Roboto Condensed Light"/>
                <a:ea typeface="Roboto Condensed Light"/>
                <a:cs typeface="Roboto Condensed Light"/>
                <a:sym typeface="Roboto Condensed Light"/>
              </a:defRPr>
            </a:lvl2pPr>
            <a:lvl3pPr indent="-317500" lvl="2" marL="1371600">
              <a:lnSpc>
                <a:spcPct val="115000"/>
              </a:lnSpc>
              <a:spcBef>
                <a:spcPts val="1600"/>
              </a:spcBef>
              <a:spcAft>
                <a:spcPts val="0"/>
              </a:spcAft>
              <a:buClr>
                <a:srgbClr val="20124D"/>
              </a:buClr>
              <a:buSzPts val="1400"/>
              <a:buFont typeface="Roboto Condensed Light"/>
              <a:buChar char="■"/>
              <a:defRPr>
                <a:solidFill>
                  <a:srgbClr val="20124D"/>
                </a:solidFill>
                <a:latin typeface="Roboto Condensed Light"/>
                <a:ea typeface="Roboto Condensed Light"/>
                <a:cs typeface="Roboto Condensed Light"/>
                <a:sym typeface="Roboto Condensed Light"/>
              </a:defRPr>
            </a:lvl3pPr>
            <a:lvl4pPr indent="-317500" lvl="3" marL="1828800">
              <a:lnSpc>
                <a:spcPct val="115000"/>
              </a:lnSpc>
              <a:spcBef>
                <a:spcPts val="1600"/>
              </a:spcBef>
              <a:spcAft>
                <a:spcPts val="0"/>
              </a:spcAft>
              <a:buClr>
                <a:srgbClr val="20124D"/>
              </a:buClr>
              <a:buSzPts val="1400"/>
              <a:buFont typeface="Roboto Condensed Light"/>
              <a:buChar char="●"/>
              <a:defRPr>
                <a:solidFill>
                  <a:srgbClr val="20124D"/>
                </a:solidFill>
                <a:latin typeface="Roboto Condensed Light"/>
                <a:ea typeface="Roboto Condensed Light"/>
                <a:cs typeface="Roboto Condensed Light"/>
                <a:sym typeface="Roboto Condensed Light"/>
              </a:defRPr>
            </a:lvl4pPr>
            <a:lvl5pPr indent="-317500" lvl="4" marL="2286000">
              <a:lnSpc>
                <a:spcPct val="115000"/>
              </a:lnSpc>
              <a:spcBef>
                <a:spcPts val="1600"/>
              </a:spcBef>
              <a:spcAft>
                <a:spcPts val="0"/>
              </a:spcAft>
              <a:buClr>
                <a:srgbClr val="20124D"/>
              </a:buClr>
              <a:buSzPts val="1400"/>
              <a:buFont typeface="Roboto Condensed Light"/>
              <a:buChar char="○"/>
              <a:defRPr>
                <a:solidFill>
                  <a:srgbClr val="20124D"/>
                </a:solidFill>
                <a:latin typeface="Roboto Condensed Light"/>
                <a:ea typeface="Roboto Condensed Light"/>
                <a:cs typeface="Roboto Condensed Light"/>
                <a:sym typeface="Roboto Condensed Light"/>
              </a:defRPr>
            </a:lvl5pPr>
            <a:lvl6pPr indent="-317500" lvl="5" marL="2743200">
              <a:lnSpc>
                <a:spcPct val="115000"/>
              </a:lnSpc>
              <a:spcBef>
                <a:spcPts val="1600"/>
              </a:spcBef>
              <a:spcAft>
                <a:spcPts val="0"/>
              </a:spcAft>
              <a:buClr>
                <a:srgbClr val="20124D"/>
              </a:buClr>
              <a:buSzPts val="1400"/>
              <a:buFont typeface="Roboto Condensed Light"/>
              <a:buChar char="■"/>
              <a:defRPr>
                <a:solidFill>
                  <a:srgbClr val="20124D"/>
                </a:solidFill>
                <a:latin typeface="Roboto Condensed Light"/>
                <a:ea typeface="Roboto Condensed Light"/>
                <a:cs typeface="Roboto Condensed Light"/>
                <a:sym typeface="Roboto Condensed Light"/>
              </a:defRPr>
            </a:lvl6pPr>
            <a:lvl7pPr indent="-317500" lvl="6" marL="3200400">
              <a:lnSpc>
                <a:spcPct val="115000"/>
              </a:lnSpc>
              <a:spcBef>
                <a:spcPts val="1600"/>
              </a:spcBef>
              <a:spcAft>
                <a:spcPts val="0"/>
              </a:spcAft>
              <a:buClr>
                <a:srgbClr val="20124D"/>
              </a:buClr>
              <a:buSzPts val="1400"/>
              <a:buFont typeface="Roboto Condensed Light"/>
              <a:buChar char="●"/>
              <a:defRPr>
                <a:solidFill>
                  <a:srgbClr val="20124D"/>
                </a:solidFill>
                <a:latin typeface="Roboto Condensed Light"/>
                <a:ea typeface="Roboto Condensed Light"/>
                <a:cs typeface="Roboto Condensed Light"/>
                <a:sym typeface="Roboto Condensed Light"/>
              </a:defRPr>
            </a:lvl7pPr>
            <a:lvl8pPr indent="-317500" lvl="7" marL="3657600">
              <a:lnSpc>
                <a:spcPct val="115000"/>
              </a:lnSpc>
              <a:spcBef>
                <a:spcPts val="1600"/>
              </a:spcBef>
              <a:spcAft>
                <a:spcPts val="0"/>
              </a:spcAft>
              <a:buClr>
                <a:srgbClr val="20124D"/>
              </a:buClr>
              <a:buSzPts val="1400"/>
              <a:buFont typeface="Roboto Condensed Light"/>
              <a:buChar char="○"/>
              <a:defRPr>
                <a:solidFill>
                  <a:srgbClr val="20124D"/>
                </a:solidFill>
                <a:latin typeface="Roboto Condensed Light"/>
                <a:ea typeface="Roboto Condensed Light"/>
                <a:cs typeface="Roboto Condensed Light"/>
                <a:sym typeface="Roboto Condensed Light"/>
              </a:defRPr>
            </a:lvl8pPr>
            <a:lvl9pPr indent="-317500" lvl="8" marL="4114800">
              <a:lnSpc>
                <a:spcPct val="115000"/>
              </a:lnSpc>
              <a:spcBef>
                <a:spcPts val="1600"/>
              </a:spcBef>
              <a:spcAft>
                <a:spcPts val="1600"/>
              </a:spcAft>
              <a:buClr>
                <a:srgbClr val="20124D"/>
              </a:buClr>
              <a:buSzPts val="1400"/>
              <a:buFont typeface="Roboto Condensed Light"/>
              <a:buChar char="■"/>
              <a:defRPr>
                <a:solidFill>
                  <a:srgbClr val="20124D"/>
                </a:solidFill>
                <a:latin typeface="Roboto Condensed Light"/>
                <a:ea typeface="Roboto Condensed Light"/>
                <a:cs typeface="Roboto Condensed Light"/>
                <a:sym typeface="Roboto Condensed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3" name="Shape 133"/>
        <p:cNvGrpSpPr/>
        <p:nvPr/>
      </p:nvGrpSpPr>
      <p:grpSpPr>
        <a:xfrm>
          <a:off x="0" y="0"/>
          <a:ext cx="0" cy="0"/>
          <a:chOff x="0" y="0"/>
          <a:chExt cx="0" cy="0"/>
        </a:xfrm>
      </p:grpSpPr>
      <p:sp>
        <p:nvSpPr>
          <p:cNvPr id="134" name="Google Shape;134;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5" name="Google Shape;135;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35.xml"/><Relationship Id="rId10" Type="http://schemas.openxmlformats.org/officeDocument/2006/relationships/slide" Target="/ppt/slides/slide34.xml"/><Relationship Id="rId12" Type="http://schemas.openxmlformats.org/officeDocument/2006/relationships/slide" Target="/ppt/slides/slide41.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slide" Target="/ppt/slides/slide30.xml"/><Relationship Id="rId8" Type="http://schemas.openxmlformats.org/officeDocument/2006/relationships/slide" Target="/ppt/slides/slide3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image" Target="../media/image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xml"/><Relationship Id="rId3" Type="http://schemas.openxmlformats.org/officeDocument/2006/relationships/image" Target="../media/image4.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 Id="rId3" Type="http://schemas.openxmlformats.org/officeDocument/2006/relationships/hyperlink" Target="https://docs.google.com/spreadsheets/d/1X5OSykvCn0Gp29P0br17EjVkc__DpXrR5s-cbNHygH4/copy" TargetMode="External"/><Relationship Id="rId4"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 Id="rId3" Type="http://schemas.openxmlformats.org/officeDocument/2006/relationships/image" Target="../media/image2.jpg"/></Relationships>
</file>

<file path=ppt/slides/_rels/slide32.xml.rels><?xml version="1.0" encoding="UTF-8" standalone="yes"?><Relationships xmlns="http://schemas.openxmlformats.org/package/2006/relationships"><Relationship Id="rId20" Type="http://schemas.openxmlformats.org/officeDocument/2006/relationships/hyperlink" Target="https://www.freepik.com/free-vector/boy-girl-using-dating-app-illustrated_5337329.htm/?utm_source=slidesgo_template&amp;utm_medium=referral-link&amp;utm_campaign=sg_resources&amp;utm_content=freepik" TargetMode="External"/><Relationship Id="rId11" Type="http://schemas.openxmlformats.org/officeDocument/2006/relationships/hyperlink" Target="https://www.freepik.com/free-vector/young-people-listening-music_5567910.htm/?utm_source=slidesgo_template&amp;utm_medium=referral-link&amp;utm_campaign=sg_resources&amp;utm_content=freepik" TargetMode="External"/><Relationship Id="rId22" Type="http://schemas.openxmlformats.org/officeDocument/2006/relationships/hyperlink" Target="https://www.freepik.com/free-photo/close-up-couple-kissing-outdoors_5126528.htm/?utm_source=slidesgo_template&amp;utm_medium=referral-link&amp;utm_campaign=sg_resources&amp;utm_content=freepik" TargetMode="External"/><Relationship Id="rId10" Type="http://schemas.openxmlformats.org/officeDocument/2006/relationships/hyperlink" Target="https://www.freepik.com/free-vector/couples-families-pride-day_4654816.htm/?utm_source=slidesgo_template&amp;utm_medium=referral-link&amp;utm_campaign=sg_resources&amp;utm_content=freepik" TargetMode="External"/><Relationship Id="rId21" Type="http://schemas.openxmlformats.org/officeDocument/2006/relationships/hyperlink" Target="https://www.freepik.com/free-vector/people-leaning-phone-while-chatting-concept-illustration_5453417.htm/?utm_source=slidesgo_template&amp;utm_medium=referral-link&amp;utm_campaign=sg_resources&amp;utm_content=freepik" TargetMode="External"/><Relationship Id="rId13" Type="http://schemas.openxmlformats.org/officeDocument/2006/relationships/hyperlink" Target="https://www.freepik.com/free-vector/lovely-marriage-proposal-with-flat-design_3326413.htm/?utm_source=slidesgo_template&amp;utm_medium=referral-link&amp;utm_campaign=sg_resources&amp;utm_content=freepik" TargetMode="External"/><Relationship Id="rId12" Type="http://schemas.openxmlformats.org/officeDocument/2006/relationships/hyperlink" Target="https://www.freepik.com/free-vector/self-photo-concept-with-people-pink-background_5481386.htm/?utm_source=slidesgo_template&amp;utm_medium=referral-link&amp;utm_campaign=sg_resources&amp;utm_content=freepik" TargetMode="External"/><Relationship Id="rId23" Type="http://schemas.openxmlformats.org/officeDocument/2006/relationships/hyperlink" Target="https://www.freepik.com/free-photo/sideways-couple-wrapped-blanket_5126576.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32.xml"/><Relationship Id="rId3" Type="http://schemas.openxmlformats.org/officeDocument/2006/relationships/hyperlink" Target="https://www.freepik.com/free-vector/lovely-marriage-proposal-with-cartoon-style_2994825.htm/?utm_source=slidesgo_template&amp;utm_medium=referral-link&amp;utm_campaign=sg_resources&amp;utm_content=freepik" TargetMode="External"/><Relationship Id="rId4" Type="http://schemas.openxmlformats.org/officeDocument/2006/relationships/hyperlink" Target="https://www.freepik.com/free-vector/pride-day-flag_4652701.htm/?utm_source=slidesgo_template&amp;utm_medium=referral-link&amp;utm_campaign=sg_resources&amp;utm_content=freepik" TargetMode="External"/><Relationship Id="rId9" Type="http://schemas.openxmlformats.org/officeDocument/2006/relationships/hyperlink" Target="https://www.freepik.com/free-vector/pack-hand-drawn-birds_5155968.htm/?utm_source=slidesgo_template&amp;utm_medium=referral-link&amp;utm_campaign=sg_resources&amp;utm_content=freepik" TargetMode="External"/><Relationship Id="rId15" Type="http://schemas.openxmlformats.org/officeDocument/2006/relationships/hyperlink" Target="https://www.freepik.com/free-vector/new-message-concept-landing-page_5615635.htm/?utm_source=slidesgo_template&amp;utm_medium=referral-link&amp;utm_campaign=sg_resources&amp;utm_content=freepik" TargetMode="External"/><Relationship Id="rId14" Type="http://schemas.openxmlformats.org/officeDocument/2006/relationships/hyperlink" Target="https://www.freepik.com/free-vector/speech-bubbles-social-media-dating-apps_5481376.htm/?utm_source=slidesgo_template&amp;utm_medium=referral-link&amp;utm_campaign=sg_resources&amp;utm_content=freepik" TargetMode="External"/><Relationship Id="rId17" Type="http://schemas.openxmlformats.org/officeDocument/2006/relationships/hyperlink" Target="https://www.freepik.com/free-vector/self-photo-concept-young-women_5481377.htm/?utm_source=slidesgo_template&amp;utm_medium=referral-link&amp;utm_campaign=sg_resources&amp;utm_content=freepik" TargetMode="External"/><Relationship Id="rId16" Type="http://schemas.openxmlformats.org/officeDocument/2006/relationships/hyperlink" Target="https://www.freepik.com/free-vector/self-photo-concept-with-interracial-couple_5481378.htm/?utm_source=slidesgo_template&amp;utm_medium=referral-link&amp;utm_campaign=sg_resources&amp;utm_content=freepik" TargetMode="External"/><Relationship Id="rId5" Type="http://schemas.openxmlformats.org/officeDocument/2006/relationships/hyperlink" Target="https://www.freepik.com/free-vector/valentines-day-element-collection_3640719.htm/?utm_source=slidesgo_template&amp;utm_medium=referral-link&amp;utm_campaign=sg_resources&amp;utm_content=freepik" TargetMode="External"/><Relationship Id="rId19" Type="http://schemas.openxmlformats.org/officeDocument/2006/relationships/hyperlink" Target="https://www.freepik.com/free-vector/phone-surrounded-by-social-media-icons-concept-illustration_5453425.htm/?utm_source=slidesgo_template&amp;utm_medium=referral-link&amp;utm_campaign=sg_resources&amp;utm_content=freepik" TargetMode="External"/><Relationship Id="rId6" Type="http://schemas.openxmlformats.org/officeDocument/2006/relationships/hyperlink" Target="https://www.freepik.com/free-vector/valentine-funny-cupid-collection_3640789.htm/?utm_source=slidesgo_template&amp;utm_medium=referral-link&amp;utm_campaign=sg_resources&amp;utm_content=freepik" TargetMode="External"/><Relationship Id="rId18" Type="http://schemas.openxmlformats.org/officeDocument/2006/relationships/hyperlink" Target="https://www.freepik.com/free-vector/self-photo-concept-young-women_5481377.htm/?utm_source=slidesgo_template&amp;utm_medium=referral-link&amp;utm_campaign=sg_resources&amp;utm_content=freepik" TargetMode="External"/><Relationship Id="rId7" Type="http://schemas.openxmlformats.org/officeDocument/2006/relationships/hyperlink" Target="https://www.freepik.com/free-vector/valentine-animal-couple-collection_3640648.htm/?utm_source=slidesgo_template&amp;utm_medium=referral-link&amp;utm_campaign=sg_resources&amp;utm_content=freepik" TargetMode="External"/><Relationship Id="rId8" Type="http://schemas.openxmlformats.org/officeDocument/2006/relationships/hyperlink" Target="https://www.freepik.com/free-vector/collection-wedding-couple-flat-design_5632955.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hyperlink" Target="https://fonts.google.com/specimen/Staatliches" TargetMode="External"/><Relationship Id="rId4" Type="http://schemas.openxmlformats.org/officeDocument/2006/relationships/hyperlink" Target="https://fonts.google.com/specimen/Roboto+Condensed"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40" name="Shape 140"/>
        <p:cNvGrpSpPr/>
        <p:nvPr/>
      </p:nvGrpSpPr>
      <p:grpSpPr>
        <a:xfrm>
          <a:off x="0" y="0"/>
          <a:ext cx="0" cy="0"/>
          <a:chOff x="0" y="0"/>
          <a:chExt cx="0" cy="0"/>
        </a:xfrm>
      </p:grpSpPr>
      <p:sp>
        <p:nvSpPr>
          <p:cNvPr id="141" name="Google Shape;141;p27"/>
          <p:cNvSpPr/>
          <p:nvPr/>
        </p:nvSpPr>
        <p:spPr>
          <a:xfrm>
            <a:off x="4135411" y="4122638"/>
            <a:ext cx="2594100" cy="98400"/>
          </a:xfrm>
          <a:prstGeom prst="ellips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7"/>
          <p:cNvSpPr/>
          <p:nvPr/>
        </p:nvSpPr>
        <p:spPr>
          <a:xfrm>
            <a:off x="7119950" y="4335975"/>
            <a:ext cx="1366800" cy="98400"/>
          </a:xfrm>
          <a:prstGeom prst="ellips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7"/>
          <p:cNvSpPr txBox="1"/>
          <p:nvPr>
            <p:ph idx="1" type="subTitle"/>
          </p:nvPr>
        </p:nvSpPr>
        <p:spPr>
          <a:xfrm>
            <a:off x="735875" y="3549625"/>
            <a:ext cx="2336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144" name="Google Shape;144;p27"/>
          <p:cNvSpPr txBox="1"/>
          <p:nvPr>
            <p:ph type="ctrTitle"/>
          </p:nvPr>
        </p:nvSpPr>
        <p:spPr>
          <a:xfrm>
            <a:off x="735875" y="540000"/>
            <a:ext cx="3055200" cy="300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DATING APP PITCH DECK</a:t>
            </a:r>
            <a:endParaRPr>
              <a:latin typeface="Staatliches"/>
              <a:ea typeface="Staatliches"/>
              <a:cs typeface="Staatliches"/>
              <a:sym typeface="Staatliches"/>
            </a:endParaRPr>
          </a:p>
        </p:txBody>
      </p:sp>
      <p:grpSp>
        <p:nvGrpSpPr>
          <p:cNvPr id="145" name="Google Shape;145;p27"/>
          <p:cNvGrpSpPr/>
          <p:nvPr/>
        </p:nvGrpSpPr>
        <p:grpSpPr>
          <a:xfrm>
            <a:off x="4321238" y="828954"/>
            <a:ext cx="4233956" cy="4047839"/>
            <a:chOff x="4254175" y="1095654"/>
            <a:chExt cx="4233956" cy="4047839"/>
          </a:xfrm>
        </p:grpSpPr>
        <p:sp>
          <p:nvSpPr>
            <p:cNvPr id="146" name="Google Shape;146;p27"/>
            <p:cNvSpPr/>
            <p:nvPr/>
          </p:nvSpPr>
          <p:spPr>
            <a:xfrm>
              <a:off x="4794466" y="4149709"/>
              <a:ext cx="79768" cy="131456"/>
            </a:xfrm>
            <a:custGeom>
              <a:rect b="b" l="l" r="r" t="t"/>
              <a:pathLst>
                <a:path extrusionOk="0" h="2528" w="1534">
                  <a:moveTo>
                    <a:pt x="887" y="0"/>
                  </a:moveTo>
                  <a:lnTo>
                    <a:pt x="0" y="1964"/>
                  </a:lnTo>
                  <a:lnTo>
                    <a:pt x="457" y="2527"/>
                  </a:lnTo>
                  <a:lnTo>
                    <a:pt x="1534" y="350"/>
                  </a:lnTo>
                  <a:lnTo>
                    <a:pt x="887" y="0"/>
                  </a:lnTo>
                  <a:close/>
                </a:path>
              </a:pathLst>
            </a:custGeom>
            <a:solidFill>
              <a:srgbClr val="FF9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7"/>
            <p:cNvSpPr/>
            <p:nvPr/>
          </p:nvSpPr>
          <p:spPr>
            <a:xfrm>
              <a:off x="4834662" y="2839127"/>
              <a:ext cx="623896" cy="1318564"/>
            </a:xfrm>
            <a:custGeom>
              <a:rect b="b" l="l" r="r" t="t"/>
              <a:pathLst>
                <a:path extrusionOk="0" h="25357" w="11998">
                  <a:moveTo>
                    <a:pt x="8773" y="0"/>
                  </a:moveTo>
                  <a:cubicBezTo>
                    <a:pt x="8773" y="0"/>
                    <a:pt x="3468" y="11523"/>
                    <a:pt x="0" y="23666"/>
                  </a:cubicBezTo>
                  <a:cubicBezTo>
                    <a:pt x="385" y="24826"/>
                    <a:pt x="914" y="25356"/>
                    <a:pt x="914" y="25356"/>
                  </a:cubicBezTo>
                  <a:cubicBezTo>
                    <a:pt x="914" y="25356"/>
                    <a:pt x="1301" y="24146"/>
                    <a:pt x="1251" y="23666"/>
                  </a:cubicBezTo>
                  <a:cubicBezTo>
                    <a:pt x="1241" y="23564"/>
                    <a:pt x="1292" y="23532"/>
                    <a:pt x="1374" y="23532"/>
                  </a:cubicBezTo>
                  <a:cubicBezTo>
                    <a:pt x="1519" y="23532"/>
                    <a:pt x="1762" y="23634"/>
                    <a:pt x="1940" y="23634"/>
                  </a:cubicBezTo>
                  <a:cubicBezTo>
                    <a:pt x="2134" y="23634"/>
                    <a:pt x="2250" y="23511"/>
                    <a:pt x="2071" y="22996"/>
                  </a:cubicBezTo>
                  <a:cubicBezTo>
                    <a:pt x="1638" y="21742"/>
                    <a:pt x="5449" y="19815"/>
                    <a:pt x="4795" y="14973"/>
                  </a:cubicBezTo>
                  <a:lnTo>
                    <a:pt x="4795" y="14973"/>
                  </a:lnTo>
                  <a:cubicBezTo>
                    <a:pt x="4908" y="15147"/>
                    <a:pt x="4990" y="15219"/>
                    <a:pt x="5049" y="15219"/>
                  </a:cubicBezTo>
                  <a:cubicBezTo>
                    <a:pt x="5175" y="15219"/>
                    <a:pt x="5187" y="14877"/>
                    <a:pt x="5155" y="14513"/>
                  </a:cubicBezTo>
                  <a:cubicBezTo>
                    <a:pt x="6696" y="12203"/>
                    <a:pt x="11997" y="3918"/>
                    <a:pt x="11997" y="3918"/>
                  </a:cubicBezTo>
                  <a:lnTo>
                    <a:pt x="11491" y="0"/>
                  </a:ln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7"/>
            <p:cNvSpPr/>
            <p:nvPr/>
          </p:nvSpPr>
          <p:spPr>
            <a:xfrm>
              <a:off x="4697328" y="1626307"/>
              <a:ext cx="744536" cy="1251640"/>
            </a:xfrm>
            <a:custGeom>
              <a:rect b="b" l="l" r="r" t="t"/>
              <a:pathLst>
                <a:path extrusionOk="0" h="24070" w="14318">
                  <a:moveTo>
                    <a:pt x="14284" y="0"/>
                  </a:moveTo>
                  <a:cubicBezTo>
                    <a:pt x="14284" y="0"/>
                    <a:pt x="9187" y="717"/>
                    <a:pt x="8076" y="1867"/>
                  </a:cubicBezTo>
                  <a:cubicBezTo>
                    <a:pt x="6963" y="3015"/>
                    <a:pt x="5456" y="4071"/>
                    <a:pt x="5456" y="4071"/>
                  </a:cubicBezTo>
                  <a:cubicBezTo>
                    <a:pt x="5456" y="4071"/>
                    <a:pt x="2441" y="7536"/>
                    <a:pt x="1221" y="10406"/>
                  </a:cubicBezTo>
                  <a:cubicBezTo>
                    <a:pt x="1" y="13277"/>
                    <a:pt x="78" y="18875"/>
                    <a:pt x="5746" y="22463"/>
                  </a:cubicBezTo>
                  <a:lnTo>
                    <a:pt x="6927" y="18479"/>
                  </a:lnTo>
                  <a:lnTo>
                    <a:pt x="5746" y="13993"/>
                  </a:lnTo>
                  <a:lnTo>
                    <a:pt x="5746" y="13993"/>
                  </a:lnTo>
                  <a:cubicBezTo>
                    <a:pt x="5747" y="13994"/>
                    <a:pt x="10374" y="16148"/>
                    <a:pt x="11700" y="22032"/>
                  </a:cubicBezTo>
                  <a:cubicBezTo>
                    <a:pt x="11271" y="22212"/>
                    <a:pt x="11771" y="22713"/>
                    <a:pt x="11771" y="22713"/>
                  </a:cubicBezTo>
                  <a:cubicBezTo>
                    <a:pt x="11771" y="22713"/>
                    <a:pt x="11017" y="22856"/>
                    <a:pt x="11414" y="23323"/>
                  </a:cubicBezTo>
                  <a:cubicBezTo>
                    <a:pt x="11731" y="23699"/>
                    <a:pt x="13100" y="24069"/>
                    <a:pt x="13749" y="24069"/>
                  </a:cubicBezTo>
                  <a:cubicBezTo>
                    <a:pt x="13905" y="24069"/>
                    <a:pt x="14020" y="24048"/>
                    <a:pt x="14068" y="24000"/>
                  </a:cubicBezTo>
                  <a:cubicBezTo>
                    <a:pt x="14318" y="23756"/>
                    <a:pt x="14284" y="1"/>
                    <a:pt x="14284" y="0"/>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7"/>
            <p:cNvSpPr/>
            <p:nvPr/>
          </p:nvSpPr>
          <p:spPr>
            <a:xfrm>
              <a:off x="4816618" y="1805711"/>
              <a:ext cx="380796" cy="362856"/>
            </a:xfrm>
            <a:custGeom>
              <a:rect b="b" l="l" r="r" t="t"/>
              <a:pathLst>
                <a:path extrusionOk="0" h="6978" w="7323">
                  <a:moveTo>
                    <a:pt x="3988" y="1"/>
                  </a:moveTo>
                  <a:cubicBezTo>
                    <a:pt x="3508" y="378"/>
                    <a:pt x="3162" y="621"/>
                    <a:pt x="3162" y="621"/>
                  </a:cubicBezTo>
                  <a:cubicBezTo>
                    <a:pt x="3162" y="621"/>
                    <a:pt x="1378" y="2672"/>
                    <a:pt x="1" y="4926"/>
                  </a:cubicBezTo>
                  <a:cubicBezTo>
                    <a:pt x="58" y="5593"/>
                    <a:pt x="184" y="6333"/>
                    <a:pt x="451" y="6973"/>
                  </a:cubicBezTo>
                  <a:cubicBezTo>
                    <a:pt x="494" y="6976"/>
                    <a:pt x="538" y="6978"/>
                    <a:pt x="584" y="6978"/>
                  </a:cubicBezTo>
                  <a:cubicBezTo>
                    <a:pt x="2454" y="6978"/>
                    <a:pt x="7323" y="4259"/>
                    <a:pt x="7323" y="4259"/>
                  </a:cubicBezTo>
                  <a:lnTo>
                    <a:pt x="3988" y="1"/>
                  </a:lnTo>
                  <a:close/>
                </a:path>
              </a:pathLst>
            </a:custGeom>
            <a:solidFill>
              <a:srgbClr val="FFB1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7"/>
            <p:cNvSpPr/>
            <p:nvPr/>
          </p:nvSpPr>
          <p:spPr>
            <a:xfrm>
              <a:off x="4697328" y="1626307"/>
              <a:ext cx="744536" cy="1251640"/>
            </a:xfrm>
            <a:custGeom>
              <a:rect b="b" l="l" r="r" t="t"/>
              <a:pathLst>
                <a:path extrusionOk="0" h="24070" w="14318">
                  <a:moveTo>
                    <a:pt x="14284" y="0"/>
                  </a:moveTo>
                  <a:lnTo>
                    <a:pt x="14284" y="0"/>
                  </a:lnTo>
                  <a:cubicBezTo>
                    <a:pt x="14284" y="0"/>
                    <a:pt x="11408" y="404"/>
                    <a:pt x="9503" y="1094"/>
                  </a:cubicBezTo>
                  <a:cubicBezTo>
                    <a:pt x="9940" y="3091"/>
                    <a:pt x="10754" y="7325"/>
                    <a:pt x="10397" y="9576"/>
                  </a:cubicBezTo>
                  <a:cubicBezTo>
                    <a:pt x="7623" y="9372"/>
                    <a:pt x="4442" y="7659"/>
                    <a:pt x="3232" y="6949"/>
                  </a:cubicBezTo>
                  <a:cubicBezTo>
                    <a:pt x="2478" y="8026"/>
                    <a:pt x="1708" y="9263"/>
                    <a:pt x="1221" y="10406"/>
                  </a:cubicBezTo>
                  <a:cubicBezTo>
                    <a:pt x="1" y="13277"/>
                    <a:pt x="78" y="18875"/>
                    <a:pt x="5746" y="22463"/>
                  </a:cubicBezTo>
                  <a:lnTo>
                    <a:pt x="6927" y="18479"/>
                  </a:lnTo>
                  <a:lnTo>
                    <a:pt x="5746" y="13993"/>
                  </a:lnTo>
                  <a:lnTo>
                    <a:pt x="5746" y="13993"/>
                  </a:lnTo>
                  <a:cubicBezTo>
                    <a:pt x="5747" y="13994"/>
                    <a:pt x="10374" y="16148"/>
                    <a:pt x="11700" y="22032"/>
                  </a:cubicBezTo>
                  <a:cubicBezTo>
                    <a:pt x="11271" y="22212"/>
                    <a:pt x="11771" y="22713"/>
                    <a:pt x="11771" y="22713"/>
                  </a:cubicBezTo>
                  <a:cubicBezTo>
                    <a:pt x="11771" y="22713"/>
                    <a:pt x="11017" y="22856"/>
                    <a:pt x="11414" y="23323"/>
                  </a:cubicBezTo>
                  <a:cubicBezTo>
                    <a:pt x="11731" y="23699"/>
                    <a:pt x="13100" y="24069"/>
                    <a:pt x="13749" y="24069"/>
                  </a:cubicBezTo>
                  <a:cubicBezTo>
                    <a:pt x="13905" y="24069"/>
                    <a:pt x="14020" y="24048"/>
                    <a:pt x="14068" y="24000"/>
                  </a:cubicBezTo>
                  <a:cubicBezTo>
                    <a:pt x="14318" y="23756"/>
                    <a:pt x="14284" y="1"/>
                    <a:pt x="1428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7"/>
            <p:cNvSpPr/>
            <p:nvPr/>
          </p:nvSpPr>
          <p:spPr>
            <a:xfrm>
              <a:off x="4816618" y="1987610"/>
              <a:ext cx="262392" cy="181012"/>
            </a:xfrm>
            <a:custGeom>
              <a:rect b="b" l="l" r="r" t="t"/>
              <a:pathLst>
                <a:path extrusionOk="0" h="3481" w="5046">
                  <a:moveTo>
                    <a:pt x="938" y="1"/>
                  </a:moveTo>
                  <a:cubicBezTo>
                    <a:pt x="928" y="14"/>
                    <a:pt x="918" y="28"/>
                    <a:pt x="908" y="41"/>
                  </a:cubicBezTo>
                  <a:cubicBezTo>
                    <a:pt x="832" y="151"/>
                    <a:pt x="755" y="264"/>
                    <a:pt x="678" y="377"/>
                  </a:cubicBezTo>
                  <a:cubicBezTo>
                    <a:pt x="661" y="404"/>
                    <a:pt x="641" y="434"/>
                    <a:pt x="621" y="464"/>
                  </a:cubicBezTo>
                  <a:cubicBezTo>
                    <a:pt x="544" y="574"/>
                    <a:pt x="471" y="688"/>
                    <a:pt x="395" y="801"/>
                  </a:cubicBezTo>
                  <a:cubicBezTo>
                    <a:pt x="375" y="831"/>
                    <a:pt x="358" y="861"/>
                    <a:pt x="338" y="891"/>
                  </a:cubicBezTo>
                  <a:cubicBezTo>
                    <a:pt x="264" y="1004"/>
                    <a:pt x="195" y="1114"/>
                    <a:pt x="124" y="1228"/>
                  </a:cubicBezTo>
                  <a:cubicBezTo>
                    <a:pt x="104" y="1261"/>
                    <a:pt x="81" y="1294"/>
                    <a:pt x="61" y="1328"/>
                  </a:cubicBezTo>
                  <a:cubicBezTo>
                    <a:pt x="41" y="1361"/>
                    <a:pt x="21" y="1394"/>
                    <a:pt x="1" y="1428"/>
                  </a:cubicBezTo>
                  <a:cubicBezTo>
                    <a:pt x="58" y="2095"/>
                    <a:pt x="187" y="2835"/>
                    <a:pt x="451" y="3475"/>
                  </a:cubicBezTo>
                  <a:cubicBezTo>
                    <a:pt x="495" y="3479"/>
                    <a:pt x="540" y="3480"/>
                    <a:pt x="587" y="3480"/>
                  </a:cubicBezTo>
                  <a:cubicBezTo>
                    <a:pt x="1609" y="3480"/>
                    <a:pt x="3519" y="2670"/>
                    <a:pt x="5045" y="1935"/>
                  </a:cubicBezTo>
                  <a:cubicBezTo>
                    <a:pt x="3285" y="1318"/>
                    <a:pt x="1708" y="454"/>
                    <a:pt x="938"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7"/>
            <p:cNvSpPr/>
            <p:nvPr/>
          </p:nvSpPr>
          <p:spPr>
            <a:xfrm>
              <a:off x="5389513" y="1137185"/>
              <a:ext cx="2009644" cy="3474172"/>
            </a:xfrm>
            <a:custGeom>
              <a:rect b="b" l="l" r="r" t="t"/>
              <a:pathLst>
                <a:path extrusionOk="0" h="66811" w="38647">
                  <a:moveTo>
                    <a:pt x="290" y="1"/>
                  </a:moveTo>
                  <a:cubicBezTo>
                    <a:pt x="130" y="1"/>
                    <a:pt x="0" y="127"/>
                    <a:pt x="0" y="287"/>
                  </a:cubicBezTo>
                  <a:lnTo>
                    <a:pt x="0" y="66524"/>
                  </a:lnTo>
                  <a:cubicBezTo>
                    <a:pt x="0" y="66684"/>
                    <a:pt x="130" y="66811"/>
                    <a:pt x="290" y="66811"/>
                  </a:cubicBezTo>
                  <a:lnTo>
                    <a:pt x="38359" y="66811"/>
                  </a:lnTo>
                  <a:cubicBezTo>
                    <a:pt x="38516" y="66811"/>
                    <a:pt x="38647" y="66684"/>
                    <a:pt x="38647" y="66524"/>
                  </a:cubicBezTo>
                  <a:lnTo>
                    <a:pt x="38647" y="287"/>
                  </a:lnTo>
                  <a:cubicBezTo>
                    <a:pt x="38647" y="127"/>
                    <a:pt x="38516" y="1"/>
                    <a:pt x="3835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7"/>
            <p:cNvSpPr/>
            <p:nvPr/>
          </p:nvSpPr>
          <p:spPr>
            <a:xfrm>
              <a:off x="5384750" y="1307425"/>
              <a:ext cx="2013799" cy="3022552"/>
            </a:xfrm>
            <a:custGeom>
              <a:rect b="b" l="l" r="r" t="t"/>
              <a:pathLst>
                <a:path extrusionOk="0" h="58126" w="38647">
                  <a:moveTo>
                    <a:pt x="0" y="0"/>
                  </a:moveTo>
                  <a:lnTo>
                    <a:pt x="0" y="58126"/>
                  </a:lnTo>
                  <a:lnTo>
                    <a:pt x="38647" y="58126"/>
                  </a:lnTo>
                  <a:lnTo>
                    <a:pt x="386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7"/>
            <p:cNvSpPr/>
            <p:nvPr/>
          </p:nvSpPr>
          <p:spPr>
            <a:xfrm>
              <a:off x="5389513" y="4174981"/>
              <a:ext cx="2009644" cy="155064"/>
            </a:xfrm>
            <a:custGeom>
              <a:rect b="b" l="l" r="r" t="t"/>
              <a:pathLst>
                <a:path extrusionOk="0" h="2982" w="38647">
                  <a:moveTo>
                    <a:pt x="0" y="1"/>
                  </a:moveTo>
                  <a:lnTo>
                    <a:pt x="0" y="2982"/>
                  </a:lnTo>
                  <a:lnTo>
                    <a:pt x="38647" y="2982"/>
                  </a:lnTo>
                  <a:lnTo>
                    <a:pt x="38647" y="1"/>
                  </a:ln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7"/>
            <p:cNvSpPr/>
            <p:nvPr/>
          </p:nvSpPr>
          <p:spPr>
            <a:xfrm>
              <a:off x="6306343" y="4401237"/>
              <a:ext cx="148096" cy="148148"/>
            </a:xfrm>
            <a:custGeom>
              <a:rect b="b" l="l" r="r" t="t"/>
              <a:pathLst>
                <a:path extrusionOk="0" h="2849" w="2848">
                  <a:moveTo>
                    <a:pt x="1424" y="0"/>
                  </a:moveTo>
                  <a:cubicBezTo>
                    <a:pt x="637" y="0"/>
                    <a:pt x="0" y="641"/>
                    <a:pt x="0" y="1425"/>
                  </a:cubicBezTo>
                  <a:cubicBezTo>
                    <a:pt x="0" y="2211"/>
                    <a:pt x="637" y="2848"/>
                    <a:pt x="1424" y="2848"/>
                  </a:cubicBezTo>
                  <a:cubicBezTo>
                    <a:pt x="2211" y="2848"/>
                    <a:pt x="2847" y="2211"/>
                    <a:pt x="2847" y="1425"/>
                  </a:cubicBezTo>
                  <a:cubicBezTo>
                    <a:pt x="2847" y="641"/>
                    <a:pt x="2211" y="0"/>
                    <a:pt x="1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7"/>
            <p:cNvSpPr/>
            <p:nvPr/>
          </p:nvSpPr>
          <p:spPr>
            <a:xfrm>
              <a:off x="5934952" y="4434726"/>
              <a:ext cx="137696" cy="70564"/>
            </a:xfrm>
            <a:custGeom>
              <a:rect b="b" l="l" r="r" t="t"/>
              <a:pathLst>
                <a:path extrusionOk="0" h="1357" w="2648">
                  <a:moveTo>
                    <a:pt x="544" y="1"/>
                  </a:moveTo>
                  <a:lnTo>
                    <a:pt x="544" y="207"/>
                  </a:lnTo>
                  <a:lnTo>
                    <a:pt x="1971" y="207"/>
                  </a:lnTo>
                  <a:cubicBezTo>
                    <a:pt x="2231" y="207"/>
                    <a:pt x="2441" y="417"/>
                    <a:pt x="2441" y="677"/>
                  </a:cubicBezTo>
                  <a:cubicBezTo>
                    <a:pt x="2441" y="937"/>
                    <a:pt x="2231" y="1151"/>
                    <a:pt x="1971" y="1151"/>
                  </a:cubicBezTo>
                  <a:lnTo>
                    <a:pt x="0" y="1151"/>
                  </a:lnTo>
                  <a:lnTo>
                    <a:pt x="0" y="1357"/>
                  </a:lnTo>
                  <a:lnTo>
                    <a:pt x="1971" y="1357"/>
                  </a:lnTo>
                  <a:cubicBezTo>
                    <a:pt x="2344" y="1357"/>
                    <a:pt x="2647" y="1051"/>
                    <a:pt x="2647" y="677"/>
                  </a:cubicBezTo>
                  <a:cubicBezTo>
                    <a:pt x="2647" y="304"/>
                    <a:pt x="2344" y="1"/>
                    <a:pt x="19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7"/>
            <p:cNvSpPr/>
            <p:nvPr/>
          </p:nvSpPr>
          <p:spPr>
            <a:xfrm>
              <a:off x="5928192" y="4422038"/>
              <a:ext cx="35620" cy="38376"/>
            </a:xfrm>
            <a:custGeom>
              <a:rect b="b" l="l" r="r" t="t"/>
              <a:pathLst>
                <a:path extrusionOk="0" h="738" w="685">
                  <a:moveTo>
                    <a:pt x="684" y="1"/>
                  </a:moveTo>
                  <a:lnTo>
                    <a:pt x="1" y="438"/>
                  </a:lnTo>
                  <a:lnTo>
                    <a:pt x="684" y="738"/>
                  </a:lnTo>
                  <a:lnTo>
                    <a:pt x="684" y="1"/>
                  </a:lnTo>
                  <a:close/>
                </a:path>
              </a:pathLst>
            </a:custGeom>
            <a:solidFill>
              <a:srgbClr val="564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7"/>
            <p:cNvSpPr/>
            <p:nvPr/>
          </p:nvSpPr>
          <p:spPr>
            <a:xfrm>
              <a:off x="6720531" y="4436598"/>
              <a:ext cx="92456" cy="10816"/>
            </a:xfrm>
            <a:custGeom>
              <a:rect b="b" l="l" r="r" t="t"/>
              <a:pathLst>
                <a:path extrusionOk="0" h="208" w="1778">
                  <a:moveTo>
                    <a:pt x="0" y="1"/>
                  </a:moveTo>
                  <a:lnTo>
                    <a:pt x="0" y="208"/>
                  </a:lnTo>
                  <a:lnTo>
                    <a:pt x="1778" y="208"/>
                  </a:lnTo>
                  <a:lnTo>
                    <a:pt x="17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7"/>
            <p:cNvSpPr/>
            <p:nvPr/>
          </p:nvSpPr>
          <p:spPr>
            <a:xfrm>
              <a:off x="6720531" y="4467799"/>
              <a:ext cx="92456" cy="10868"/>
            </a:xfrm>
            <a:custGeom>
              <a:rect b="b" l="l" r="r" t="t"/>
              <a:pathLst>
                <a:path extrusionOk="0" h="209" w="1778">
                  <a:moveTo>
                    <a:pt x="0" y="1"/>
                  </a:moveTo>
                  <a:lnTo>
                    <a:pt x="0" y="208"/>
                  </a:lnTo>
                  <a:lnTo>
                    <a:pt x="1778" y="208"/>
                  </a:lnTo>
                  <a:lnTo>
                    <a:pt x="17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7"/>
            <p:cNvSpPr/>
            <p:nvPr/>
          </p:nvSpPr>
          <p:spPr>
            <a:xfrm>
              <a:off x="6720531" y="4498999"/>
              <a:ext cx="92456" cy="10868"/>
            </a:xfrm>
            <a:custGeom>
              <a:rect b="b" l="l" r="r" t="t"/>
              <a:pathLst>
                <a:path extrusionOk="0" h="209" w="1778">
                  <a:moveTo>
                    <a:pt x="0" y="1"/>
                  </a:moveTo>
                  <a:lnTo>
                    <a:pt x="0" y="208"/>
                  </a:lnTo>
                  <a:lnTo>
                    <a:pt x="1778" y="208"/>
                  </a:lnTo>
                  <a:lnTo>
                    <a:pt x="17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7"/>
            <p:cNvSpPr/>
            <p:nvPr/>
          </p:nvSpPr>
          <p:spPr>
            <a:xfrm>
              <a:off x="6189653" y="1224183"/>
              <a:ext cx="425828" cy="11336"/>
            </a:xfrm>
            <a:custGeom>
              <a:rect b="b" l="l" r="r" t="t"/>
              <a:pathLst>
                <a:path extrusionOk="0" h="218" w="8189">
                  <a:moveTo>
                    <a:pt x="0" y="1"/>
                  </a:moveTo>
                  <a:lnTo>
                    <a:pt x="0" y="218"/>
                  </a:lnTo>
                  <a:lnTo>
                    <a:pt x="8189" y="218"/>
                  </a:lnTo>
                  <a:lnTo>
                    <a:pt x="81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7"/>
            <p:cNvSpPr/>
            <p:nvPr/>
          </p:nvSpPr>
          <p:spPr>
            <a:xfrm>
              <a:off x="5572193" y="2124945"/>
              <a:ext cx="646932" cy="659568"/>
            </a:xfrm>
            <a:custGeom>
              <a:rect b="b" l="l" r="r" t="t"/>
              <a:pathLst>
                <a:path extrusionOk="0" h="12684" w="12441">
                  <a:moveTo>
                    <a:pt x="1221" y="0"/>
                  </a:moveTo>
                  <a:cubicBezTo>
                    <a:pt x="548" y="0"/>
                    <a:pt x="1" y="548"/>
                    <a:pt x="1" y="1220"/>
                  </a:cubicBezTo>
                  <a:lnTo>
                    <a:pt x="1" y="8813"/>
                  </a:lnTo>
                  <a:lnTo>
                    <a:pt x="1" y="12683"/>
                  </a:lnTo>
                  <a:lnTo>
                    <a:pt x="2432" y="8813"/>
                  </a:lnTo>
                  <a:lnTo>
                    <a:pt x="11221" y="8813"/>
                  </a:lnTo>
                  <a:cubicBezTo>
                    <a:pt x="11894" y="8813"/>
                    <a:pt x="12441" y="8265"/>
                    <a:pt x="12441" y="7593"/>
                  </a:cubicBezTo>
                  <a:lnTo>
                    <a:pt x="12441" y="1220"/>
                  </a:lnTo>
                  <a:cubicBezTo>
                    <a:pt x="12441" y="548"/>
                    <a:pt x="11894" y="0"/>
                    <a:pt x="1122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7"/>
            <p:cNvSpPr/>
            <p:nvPr/>
          </p:nvSpPr>
          <p:spPr>
            <a:xfrm>
              <a:off x="5572193" y="1436243"/>
              <a:ext cx="1594632" cy="659620"/>
            </a:xfrm>
            <a:custGeom>
              <a:rect b="b" l="l" r="r" t="t"/>
              <a:pathLst>
                <a:path extrusionOk="0" h="12685" w="30666">
                  <a:moveTo>
                    <a:pt x="1221" y="1"/>
                  </a:moveTo>
                  <a:cubicBezTo>
                    <a:pt x="548" y="1"/>
                    <a:pt x="1" y="544"/>
                    <a:pt x="1" y="1218"/>
                  </a:cubicBezTo>
                  <a:lnTo>
                    <a:pt x="1" y="7590"/>
                  </a:lnTo>
                  <a:cubicBezTo>
                    <a:pt x="1" y="8263"/>
                    <a:pt x="548" y="8810"/>
                    <a:pt x="1221" y="8810"/>
                  </a:cubicBezTo>
                  <a:lnTo>
                    <a:pt x="28235" y="8810"/>
                  </a:lnTo>
                  <a:lnTo>
                    <a:pt x="30665" y="12684"/>
                  </a:lnTo>
                  <a:lnTo>
                    <a:pt x="30665" y="8810"/>
                  </a:lnTo>
                  <a:lnTo>
                    <a:pt x="30665" y="1218"/>
                  </a:lnTo>
                  <a:cubicBezTo>
                    <a:pt x="30665" y="544"/>
                    <a:pt x="30122" y="1"/>
                    <a:pt x="294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7"/>
            <p:cNvSpPr/>
            <p:nvPr/>
          </p:nvSpPr>
          <p:spPr>
            <a:xfrm>
              <a:off x="6520119" y="2402006"/>
              <a:ext cx="646724" cy="659568"/>
            </a:xfrm>
            <a:custGeom>
              <a:rect b="b" l="l" r="r" t="t"/>
              <a:pathLst>
                <a:path extrusionOk="0" h="12684" w="12437">
                  <a:moveTo>
                    <a:pt x="1221" y="1"/>
                  </a:moveTo>
                  <a:cubicBezTo>
                    <a:pt x="547" y="1"/>
                    <a:pt x="1" y="547"/>
                    <a:pt x="1" y="1221"/>
                  </a:cubicBezTo>
                  <a:lnTo>
                    <a:pt x="1" y="7592"/>
                  </a:lnTo>
                  <a:cubicBezTo>
                    <a:pt x="1" y="8266"/>
                    <a:pt x="547" y="8813"/>
                    <a:pt x="1221" y="8813"/>
                  </a:cubicBezTo>
                  <a:lnTo>
                    <a:pt x="10006" y="8813"/>
                  </a:lnTo>
                  <a:lnTo>
                    <a:pt x="12436" y="12684"/>
                  </a:lnTo>
                  <a:lnTo>
                    <a:pt x="12436" y="8813"/>
                  </a:lnTo>
                  <a:lnTo>
                    <a:pt x="12436" y="1221"/>
                  </a:lnTo>
                  <a:cubicBezTo>
                    <a:pt x="12436" y="547"/>
                    <a:pt x="11893" y="1"/>
                    <a:pt x="1121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7"/>
            <p:cNvSpPr/>
            <p:nvPr/>
          </p:nvSpPr>
          <p:spPr>
            <a:xfrm>
              <a:off x="6720531" y="2537521"/>
              <a:ext cx="236184" cy="185276"/>
            </a:xfrm>
            <a:custGeom>
              <a:rect b="b" l="l" r="r" t="t"/>
              <a:pathLst>
                <a:path extrusionOk="0" h="3563" w="4542">
                  <a:moveTo>
                    <a:pt x="1056" y="0"/>
                  </a:moveTo>
                  <a:cubicBezTo>
                    <a:pt x="810" y="0"/>
                    <a:pt x="563" y="95"/>
                    <a:pt x="374" y="282"/>
                  </a:cubicBezTo>
                  <a:cubicBezTo>
                    <a:pt x="0" y="656"/>
                    <a:pt x="0" y="1259"/>
                    <a:pt x="371" y="1636"/>
                  </a:cubicBezTo>
                  <a:lnTo>
                    <a:pt x="2271" y="3563"/>
                  </a:lnTo>
                  <a:lnTo>
                    <a:pt x="4172" y="1636"/>
                  </a:lnTo>
                  <a:cubicBezTo>
                    <a:pt x="4541" y="1259"/>
                    <a:pt x="4541" y="656"/>
                    <a:pt x="4169" y="282"/>
                  </a:cubicBezTo>
                  <a:cubicBezTo>
                    <a:pt x="3980" y="95"/>
                    <a:pt x="3733" y="0"/>
                    <a:pt x="3486" y="0"/>
                  </a:cubicBezTo>
                  <a:cubicBezTo>
                    <a:pt x="3245" y="0"/>
                    <a:pt x="3004" y="90"/>
                    <a:pt x="2818" y="271"/>
                  </a:cubicBezTo>
                  <a:lnTo>
                    <a:pt x="2271" y="802"/>
                  </a:lnTo>
                  <a:lnTo>
                    <a:pt x="1724" y="271"/>
                  </a:lnTo>
                  <a:cubicBezTo>
                    <a:pt x="1538" y="90"/>
                    <a:pt x="1297" y="0"/>
                    <a:pt x="1056" y="0"/>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7"/>
            <p:cNvSpPr/>
            <p:nvPr/>
          </p:nvSpPr>
          <p:spPr>
            <a:xfrm>
              <a:off x="5657163" y="1549502"/>
              <a:ext cx="1393548" cy="19084"/>
            </a:xfrm>
            <a:custGeom>
              <a:rect b="b" l="l" r="r" t="t"/>
              <a:pathLst>
                <a:path extrusionOk="0" h="367" w="26799">
                  <a:moveTo>
                    <a:pt x="181" y="0"/>
                  </a:moveTo>
                  <a:cubicBezTo>
                    <a:pt x="81" y="0"/>
                    <a:pt x="1" y="83"/>
                    <a:pt x="1" y="183"/>
                  </a:cubicBezTo>
                  <a:cubicBezTo>
                    <a:pt x="1" y="283"/>
                    <a:pt x="81" y="367"/>
                    <a:pt x="181" y="367"/>
                  </a:cubicBezTo>
                  <a:lnTo>
                    <a:pt x="26614" y="367"/>
                  </a:lnTo>
                  <a:cubicBezTo>
                    <a:pt x="26714" y="367"/>
                    <a:pt x="26798" y="283"/>
                    <a:pt x="26798" y="183"/>
                  </a:cubicBezTo>
                  <a:cubicBezTo>
                    <a:pt x="26798" y="83"/>
                    <a:pt x="26714" y="0"/>
                    <a:pt x="266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7"/>
            <p:cNvSpPr/>
            <p:nvPr/>
          </p:nvSpPr>
          <p:spPr>
            <a:xfrm>
              <a:off x="5657163" y="1656312"/>
              <a:ext cx="1393548" cy="19084"/>
            </a:xfrm>
            <a:custGeom>
              <a:rect b="b" l="l" r="r" t="t"/>
              <a:pathLst>
                <a:path extrusionOk="0" h="367" w="26799">
                  <a:moveTo>
                    <a:pt x="181" y="0"/>
                  </a:moveTo>
                  <a:cubicBezTo>
                    <a:pt x="81" y="0"/>
                    <a:pt x="1" y="84"/>
                    <a:pt x="1" y="184"/>
                  </a:cubicBezTo>
                  <a:cubicBezTo>
                    <a:pt x="1" y="284"/>
                    <a:pt x="81" y="367"/>
                    <a:pt x="181" y="367"/>
                  </a:cubicBezTo>
                  <a:lnTo>
                    <a:pt x="26614" y="367"/>
                  </a:lnTo>
                  <a:cubicBezTo>
                    <a:pt x="26714" y="367"/>
                    <a:pt x="26798" y="284"/>
                    <a:pt x="26798" y="184"/>
                  </a:cubicBezTo>
                  <a:cubicBezTo>
                    <a:pt x="26798" y="84"/>
                    <a:pt x="26714" y="0"/>
                    <a:pt x="266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7"/>
            <p:cNvSpPr/>
            <p:nvPr/>
          </p:nvSpPr>
          <p:spPr>
            <a:xfrm>
              <a:off x="5657163" y="1763070"/>
              <a:ext cx="1393548" cy="19136"/>
            </a:xfrm>
            <a:custGeom>
              <a:rect b="b" l="l" r="r" t="t"/>
              <a:pathLst>
                <a:path extrusionOk="0" h="368" w="26799">
                  <a:moveTo>
                    <a:pt x="181" y="1"/>
                  </a:moveTo>
                  <a:cubicBezTo>
                    <a:pt x="81" y="1"/>
                    <a:pt x="1" y="85"/>
                    <a:pt x="1" y="185"/>
                  </a:cubicBezTo>
                  <a:cubicBezTo>
                    <a:pt x="1" y="285"/>
                    <a:pt x="81" y="368"/>
                    <a:pt x="181" y="368"/>
                  </a:cubicBezTo>
                  <a:lnTo>
                    <a:pt x="26614" y="368"/>
                  </a:lnTo>
                  <a:cubicBezTo>
                    <a:pt x="26714" y="368"/>
                    <a:pt x="26798" y="285"/>
                    <a:pt x="26798" y="185"/>
                  </a:cubicBezTo>
                  <a:cubicBezTo>
                    <a:pt x="26798" y="85"/>
                    <a:pt x="26714" y="1"/>
                    <a:pt x="26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7"/>
            <p:cNvSpPr/>
            <p:nvPr/>
          </p:nvSpPr>
          <p:spPr>
            <a:xfrm>
              <a:off x="4855983" y="1474724"/>
              <a:ext cx="269932" cy="379756"/>
            </a:xfrm>
            <a:custGeom>
              <a:rect b="b" l="l" r="r" t="t"/>
              <a:pathLst>
                <a:path extrusionOk="0" h="7303" w="5191">
                  <a:moveTo>
                    <a:pt x="3324" y="1"/>
                  </a:moveTo>
                  <a:cubicBezTo>
                    <a:pt x="3166" y="1"/>
                    <a:pt x="2986" y="17"/>
                    <a:pt x="2782" y="51"/>
                  </a:cubicBezTo>
                  <a:cubicBezTo>
                    <a:pt x="161" y="498"/>
                    <a:pt x="1" y="4469"/>
                    <a:pt x="1" y="4469"/>
                  </a:cubicBezTo>
                  <a:lnTo>
                    <a:pt x="2471" y="7303"/>
                  </a:lnTo>
                  <a:lnTo>
                    <a:pt x="3988" y="2225"/>
                  </a:lnTo>
                  <a:cubicBezTo>
                    <a:pt x="3988" y="2225"/>
                    <a:pt x="5190" y="1"/>
                    <a:pt x="3324"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7"/>
            <p:cNvSpPr/>
            <p:nvPr/>
          </p:nvSpPr>
          <p:spPr>
            <a:xfrm>
              <a:off x="4910116" y="1582314"/>
              <a:ext cx="377156" cy="472888"/>
            </a:xfrm>
            <a:custGeom>
              <a:rect b="b" l="l" r="r" t="t"/>
              <a:pathLst>
                <a:path extrusionOk="0" h="9094" w="7253">
                  <a:moveTo>
                    <a:pt x="2575" y="0"/>
                  </a:moveTo>
                  <a:cubicBezTo>
                    <a:pt x="1607" y="0"/>
                    <a:pt x="0" y="2280"/>
                    <a:pt x="0" y="2280"/>
                  </a:cubicBezTo>
                  <a:cubicBezTo>
                    <a:pt x="0" y="2280"/>
                    <a:pt x="1417" y="6381"/>
                    <a:pt x="3395" y="9065"/>
                  </a:cubicBezTo>
                  <a:cubicBezTo>
                    <a:pt x="3522" y="9085"/>
                    <a:pt x="3649" y="9094"/>
                    <a:pt x="3775" y="9094"/>
                  </a:cubicBezTo>
                  <a:cubicBezTo>
                    <a:pt x="5604" y="9094"/>
                    <a:pt x="7252" y="7175"/>
                    <a:pt x="6972" y="6791"/>
                  </a:cubicBezTo>
                  <a:cubicBezTo>
                    <a:pt x="6675" y="6381"/>
                    <a:pt x="5742" y="5637"/>
                    <a:pt x="5742" y="5637"/>
                  </a:cubicBezTo>
                  <a:cubicBezTo>
                    <a:pt x="5742" y="5637"/>
                    <a:pt x="5668" y="4294"/>
                    <a:pt x="5145" y="2990"/>
                  </a:cubicBezTo>
                  <a:cubicBezTo>
                    <a:pt x="4625" y="1683"/>
                    <a:pt x="2947" y="156"/>
                    <a:pt x="2947" y="156"/>
                  </a:cubicBezTo>
                  <a:cubicBezTo>
                    <a:pt x="2841" y="47"/>
                    <a:pt x="2715" y="0"/>
                    <a:pt x="2575" y="0"/>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7"/>
            <p:cNvSpPr/>
            <p:nvPr/>
          </p:nvSpPr>
          <p:spPr>
            <a:xfrm>
              <a:off x="5126336" y="1708157"/>
              <a:ext cx="23764" cy="40404"/>
            </a:xfrm>
            <a:custGeom>
              <a:rect b="b" l="l" r="r" t="t"/>
              <a:pathLst>
                <a:path extrusionOk="0" h="777" w="457">
                  <a:moveTo>
                    <a:pt x="226" y="0"/>
                  </a:moveTo>
                  <a:cubicBezTo>
                    <a:pt x="103" y="0"/>
                    <a:pt x="0" y="173"/>
                    <a:pt x="0" y="390"/>
                  </a:cubicBezTo>
                  <a:cubicBezTo>
                    <a:pt x="0" y="604"/>
                    <a:pt x="103" y="777"/>
                    <a:pt x="226" y="777"/>
                  </a:cubicBezTo>
                  <a:cubicBezTo>
                    <a:pt x="353" y="777"/>
                    <a:pt x="457" y="604"/>
                    <a:pt x="457" y="390"/>
                  </a:cubicBezTo>
                  <a:cubicBezTo>
                    <a:pt x="457" y="173"/>
                    <a:pt x="353" y="0"/>
                    <a:pt x="226" y="0"/>
                  </a:cubicBezTo>
                  <a:close/>
                </a:path>
              </a:pathLst>
            </a:custGeom>
            <a:solidFill>
              <a:srgbClr val="291A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7"/>
            <p:cNvSpPr/>
            <p:nvPr/>
          </p:nvSpPr>
          <p:spPr>
            <a:xfrm>
              <a:off x="4888379" y="1785118"/>
              <a:ext cx="118664" cy="105872"/>
            </a:xfrm>
            <a:custGeom>
              <a:rect b="b" l="l" r="r" t="t"/>
              <a:pathLst>
                <a:path extrusionOk="0" h="2036" w="2282">
                  <a:moveTo>
                    <a:pt x="580" y="0"/>
                  </a:moveTo>
                  <a:cubicBezTo>
                    <a:pt x="264" y="0"/>
                    <a:pt x="0" y="139"/>
                    <a:pt x="85" y="647"/>
                  </a:cubicBezTo>
                  <a:cubicBezTo>
                    <a:pt x="210" y="1402"/>
                    <a:pt x="919" y="2035"/>
                    <a:pt x="1452" y="2035"/>
                  </a:cubicBezTo>
                  <a:cubicBezTo>
                    <a:pt x="1716" y="2035"/>
                    <a:pt x="1936" y="1881"/>
                    <a:pt x="2022" y="1511"/>
                  </a:cubicBezTo>
                  <a:cubicBezTo>
                    <a:pt x="2282" y="394"/>
                    <a:pt x="1425" y="207"/>
                    <a:pt x="1425" y="207"/>
                  </a:cubicBezTo>
                  <a:cubicBezTo>
                    <a:pt x="1425" y="207"/>
                    <a:pt x="964" y="0"/>
                    <a:pt x="580" y="0"/>
                  </a:cubicBezTo>
                  <a:close/>
                </a:path>
              </a:pathLst>
            </a:custGeom>
            <a:solidFill>
              <a:srgbClr val="FFB1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7"/>
            <p:cNvSpPr/>
            <p:nvPr/>
          </p:nvSpPr>
          <p:spPr>
            <a:xfrm>
              <a:off x="5435274" y="2252087"/>
              <a:ext cx="236184" cy="185328"/>
            </a:xfrm>
            <a:custGeom>
              <a:rect b="b" l="l" r="r" t="t"/>
              <a:pathLst>
                <a:path extrusionOk="0" h="3564" w="4542">
                  <a:moveTo>
                    <a:pt x="1055" y="0"/>
                  </a:moveTo>
                  <a:cubicBezTo>
                    <a:pt x="809" y="0"/>
                    <a:pt x="564" y="95"/>
                    <a:pt x="377" y="283"/>
                  </a:cubicBezTo>
                  <a:cubicBezTo>
                    <a:pt x="4" y="656"/>
                    <a:pt x="1" y="1259"/>
                    <a:pt x="370" y="1636"/>
                  </a:cubicBezTo>
                  <a:lnTo>
                    <a:pt x="2271" y="3564"/>
                  </a:lnTo>
                  <a:lnTo>
                    <a:pt x="4171" y="1636"/>
                  </a:lnTo>
                  <a:cubicBezTo>
                    <a:pt x="4542" y="1259"/>
                    <a:pt x="4542" y="656"/>
                    <a:pt x="4168" y="283"/>
                  </a:cubicBezTo>
                  <a:cubicBezTo>
                    <a:pt x="3979" y="95"/>
                    <a:pt x="3733" y="0"/>
                    <a:pt x="3487" y="0"/>
                  </a:cubicBezTo>
                  <a:cubicBezTo>
                    <a:pt x="3246" y="0"/>
                    <a:pt x="3004" y="91"/>
                    <a:pt x="2818" y="273"/>
                  </a:cubicBezTo>
                  <a:lnTo>
                    <a:pt x="2271" y="803"/>
                  </a:lnTo>
                  <a:lnTo>
                    <a:pt x="1724" y="273"/>
                  </a:lnTo>
                  <a:cubicBezTo>
                    <a:pt x="1537" y="91"/>
                    <a:pt x="1296" y="0"/>
                    <a:pt x="1055"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7"/>
            <p:cNvSpPr/>
            <p:nvPr/>
          </p:nvSpPr>
          <p:spPr>
            <a:xfrm>
              <a:off x="4996126" y="2316153"/>
              <a:ext cx="685360" cy="478244"/>
            </a:xfrm>
            <a:custGeom>
              <a:rect b="b" l="l" r="r" t="t"/>
              <a:pathLst>
                <a:path extrusionOk="0" h="9197" w="13180">
                  <a:moveTo>
                    <a:pt x="8609" y="1"/>
                  </a:moveTo>
                  <a:cubicBezTo>
                    <a:pt x="8609" y="1"/>
                    <a:pt x="7282" y="1158"/>
                    <a:pt x="7208" y="1555"/>
                  </a:cubicBezTo>
                  <a:cubicBezTo>
                    <a:pt x="7138" y="1948"/>
                    <a:pt x="8178" y="3132"/>
                    <a:pt x="8178" y="3132"/>
                  </a:cubicBezTo>
                  <a:lnTo>
                    <a:pt x="7712" y="3996"/>
                  </a:lnTo>
                  <a:lnTo>
                    <a:pt x="1181" y="5213"/>
                  </a:lnTo>
                  <a:lnTo>
                    <a:pt x="0" y="9197"/>
                  </a:lnTo>
                  <a:cubicBezTo>
                    <a:pt x="4481" y="7186"/>
                    <a:pt x="8142" y="4962"/>
                    <a:pt x="8142" y="4962"/>
                  </a:cubicBezTo>
                  <a:cubicBezTo>
                    <a:pt x="8142" y="4962"/>
                    <a:pt x="10094" y="5348"/>
                    <a:pt x="11039" y="5348"/>
                  </a:cubicBezTo>
                  <a:cubicBezTo>
                    <a:pt x="11173" y="5348"/>
                    <a:pt x="11288" y="5340"/>
                    <a:pt x="11373" y="5322"/>
                  </a:cubicBezTo>
                  <a:cubicBezTo>
                    <a:pt x="12053" y="5179"/>
                    <a:pt x="11623" y="3205"/>
                    <a:pt x="11623" y="3205"/>
                  </a:cubicBezTo>
                  <a:lnTo>
                    <a:pt x="11983" y="3098"/>
                  </a:lnTo>
                  <a:lnTo>
                    <a:pt x="13179" y="507"/>
                  </a:lnTo>
                  <a:cubicBezTo>
                    <a:pt x="13179" y="507"/>
                    <a:pt x="13112" y="433"/>
                    <a:pt x="12882" y="433"/>
                  </a:cubicBezTo>
                  <a:cubicBezTo>
                    <a:pt x="12762" y="433"/>
                    <a:pt x="12598" y="453"/>
                    <a:pt x="12376" y="515"/>
                  </a:cubicBezTo>
                  <a:cubicBezTo>
                    <a:pt x="11730" y="691"/>
                    <a:pt x="11336" y="2452"/>
                    <a:pt x="11336" y="2452"/>
                  </a:cubicBezTo>
                  <a:lnTo>
                    <a:pt x="8969" y="2665"/>
                  </a:lnTo>
                  <a:lnTo>
                    <a:pt x="8215" y="1625"/>
                  </a:lnTo>
                  <a:cubicBezTo>
                    <a:pt x="8215" y="1625"/>
                    <a:pt x="9255" y="531"/>
                    <a:pt x="8609" y="1"/>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7"/>
            <p:cNvSpPr/>
            <p:nvPr/>
          </p:nvSpPr>
          <p:spPr>
            <a:xfrm>
              <a:off x="5092743" y="1720117"/>
              <a:ext cx="175760" cy="150384"/>
            </a:xfrm>
            <a:custGeom>
              <a:rect b="b" l="l" r="r" t="t"/>
              <a:pathLst>
                <a:path extrusionOk="0" h="2892" w="3380">
                  <a:moveTo>
                    <a:pt x="359" y="0"/>
                  </a:moveTo>
                  <a:lnTo>
                    <a:pt x="592" y="1897"/>
                  </a:lnTo>
                  <a:cubicBezTo>
                    <a:pt x="476" y="1825"/>
                    <a:pt x="385" y="1795"/>
                    <a:pt x="316" y="1795"/>
                  </a:cubicBezTo>
                  <a:cubicBezTo>
                    <a:pt x="1" y="1795"/>
                    <a:pt x="121" y="2410"/>
                    <a:pt x="206" y="2454"/>
                  </a:cubicBezTo>
                  <a:cubicBezTo>
                    <a:pt x="309" y="2504"/>
                    <a:pt x="1830" y="2657"/>
                    <a:pt x="3380" y="2891"/>
                  </a:cubicBezTo>
                  <a:cubicBezTo>
                    <a:pt x="2116" y="904"/>
                    <a:pt x="359" y="0"/>
                    <a:pt x="359" y="0"/>
                  </a:cubicBezTo>
                  <a:close/>
                </a:path>
              </a:pathLst>
            </a:custGeom>
            <a:solidFill>
              <a:srgbClr val="FFB1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7"/>
            <p:cNvSpPr/>
            <p:nvPr/>
          </p:nvSpPr>
          <p:spPr>
            <a:xfrm>
              <a:off x="5096644" y="1720117"/>
              <a:ext cx="181584" cy="156624"/>
            </a:xfrm>
            <a:custGeom>
              <a:rect b="b" l="l" r="r" t="t"/>
              <a:pathLst>
                <a:path extrusionOk="0" h="3012" w="3492">
                  <a:moveTo>
                    <a:pt x="284" y="0"/>
                  </a:moveTo>
                  <a:lnTo>
                    <a:pt x="284" y="0"/>
                  </a:lnTo>
                  <a:cubicBezTo>
                    <a:pt x="584" y="186"/>
                    <a:pt x="868" y="394"/>
                    <a:pt x="1138" y="617"/>
                  </a:cubicBezTo>
                  <a:cubicBezTo>
                    <a:pt x="1411" y="834"/>
                    <a:pt x="1675" y="1067"/>
                    <a:pt x="1918" y="1317"/>
                  </a:cubicBezTo>
                  <a:cubicBezTo>
                    <a:pt x="2161" y="1567"/>
                    <a:pt x="2401" y="1817"/>
                    <a:pt x="2618" y="2091"/>
                  </a:cubicBezTo>
                  <a:cubicBezTo>
                    <a:pt x="2798" y="2309"/>
                    <a:pt x="2962" y="2538"/>
                    <a:pt x="3118" y="2773"/>
                  </a:cubicBezTo>
                  <a:lnTo>
                    <a:pt x="3118" y="2773"/>
                  </a:lnTo>
                  <a:cubicBezTo>
                    <a:pt x="2831" y="2733"/>
                    <a:pt x="2542" y="2696"/>
                    <a:pt x="2255" y="2661"/>
                  </a:cubicBezTo>
                  <a:cubicBezTo>
                    <a:pt x="1898" y="2617"/>
                    <a:pt x="1544" y="2567"/>
                    <a:pt x="1188" y="2534"/>
                  </a:cubicBezTo>
                  <a:lnTo>
                    <a:pt x="654" y="2481"/>
                  </a:lnTo>
                  <a:lnTo>
                    <a:pt x="391" y="2451"/>
                  </a:lnTo>
                  <a:lnTo>
                    <a:pt x="257" y="2431"/>
                  </a:lnTo>
                  <a:cubicBezTo>
                    <a:pt x="217" y="2424"/>
                    <a:pt x="164" y="2417"/>
                    <a:pt x="151" y="2411"/>
                  </a:cubicBezTo>
                  <a:cubicBezTo>
                    <a:pt x="137" y="2401"/>
                    <a:pt x="114" y="2351"/>
                    <a:pt x="104" y="2314"/>
                  </a:cubicBezTo>
                  <a:cubicBezTo>
                    <a:pt x="91" y="2274"/>
                    <a:pt x="81" y="2234"/>
                    <a:pt x="74" y="2191"/>
                  </a:cubicBezTo>
                  <a:cubicBezTo>
                    <a:pt x="64" y="2107"/>
                    <a:pt x="61" y="2017"/>
                    <a:pt x="84" y="1937"/>
                  </a:cubicBezTo>
                  <a:cubicBezTo>
                    <a:pt x="106" y="1864"/>
                    <a:pt x="169" y="1813"/>
                    <a:pt x="246" y="1813"/>
                  </a:cubicBezTo>
                  <a:cubicBezTo>
                    <a:pt x="253" y="1813"/>
                    <a:pt x="260" y="1813"/>
                    <a:pt x="268" y="1814"/>
                  </a:cubicBezTo>
                  <a:cubicBezTo>
                    <a:pt x="354" y="1817"/>
                    <a:pt x="437" y="1857"/>
                    <a:pt x="517" y="1897"/>
                  </a:cubicBezTo>
                  <a:cubicBezTo>
                    <a:pt x="441" y="1851"/>
                    <a:pt x="364" y="1800"/>
                    <a:pt x="271" y="1787"/>
                  </a:cubicBezTo>
                  <a:cubicBezTo>
                    <a:pt x="257" y="1783"/>
                    <a:pt x="242" y="1780"/>
                    <a:pt x="227" y="1780"/>
                  </a:cubicBezTo>
                  <a:cubicBezTo>
                    <a:pt x="218" y="1780"/>
                    <a:pt x="209" y="1781"/>
                    <a:pt x="201" y="1784"/>
                  </a:cubicBezTo>
                  <a:cubicBezTo>
                    <a:pt x="174" y="1787"/>
                    <a:pt x="154" y="1794"/>
                    <a:pt x="131" y="1807"/>
                  </a:cubicBezTo>
                  <a:cubicBezTo>
                    <a:pt x="88" y="1831"/>
                    <a:pt x="61" y="1877"/>
                    <a:pt x="40" y="1920"/>
                  </a:cubicBezTo>
                  <a:cubicBezTo>
                    <a:pt x="4" y="2011"/>
                    <a:pt x="0" y="2104"/>
                    <a:pt x="8" y="2197"/>
                  </a:cubicBezTo>
                  <a:cubicBezTo>
                    <a:pt x="11" y="2244"/>
                    <a:pt x="17" y="2291"/>
                    <a:pt x="28" y="2337"/>
                  </a:cubicBezTo>
                  <a:cubicBezTo>
                    <a:pt x="40" y="2384"/>
                    <a:pt x="44" y="2424"/>
                    <a:pt x="94" y="2481"/>
                  </a:cubicBezTo>
                  <a:cubicBezTo>
                    <a:pt x="157" y="2517"/>
                    <a:pt x="197" y="2514"/>
                    <a:pt x="241" y="2527"/>
                  </a:cubicBezTo>
                  <a:lnTo>
                    <a:pt x="374" y="2551"/>
                  </a:lnTo>
                  <a:lnTo>
                    <a:pt x="641" y="2594"/>
                  </a:lnTo>
                  <a:lnTo>
                    <a:pt x="1171" y="2674"/>
                  </a:lnTo>
                  <a:cubicBezTo>
                    <a:pt x="1524" y="2731"/>
                    <a:pt x="1878" y="2774"/>
                    <a:pt x="2231" y="2824"/>
                  </a:cubicBezTo>
                  <a:lnTo>
                    <a:pt x="3292" y="2981"/>
                  </a:lnTo>
                  <a:lnTo>
                    <a:pt x="3492" y="3011"/>
                  </a:lnTo>
                  <a:lnTo>
                    <a:pt x="3381" y="2844"/>
                  </a:lnTo>
                  <a:cubicBezTo>
                    <a:pt x="2992" y="2251"/>
                    <a:pt x="2538" y="1694"/>
                    <a:pt x="2015" y="1217"/>
                  </a:cubicBezTo>
                  <a:cubicBezTo>
                    <a:pt x="1755" y="974"/>
                    <a:pt x="1478" y="754"/>
                    <a:pt x="1191" y="543"/>
                  </a:cubicBezTo>
                  <a:cubicBezTo>
                    <a:pt x="901" y="343"/>
                    <a:pt x="604" y="150"/>
                    <a:pt x="284" y="0"/>
                  </a:cubicBezTo>
                  <a:close/>
                </a:path>
              </a:pathLst>
            </a:custGeom>
            <a:solidFill>
              <a:srgbClr val="FF91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7"/>
            <p:cNvSpPr/>
            <p:nvPr/>
          </p:nvSpPr>
          <p:spPr>
            <a:xfrm>
              <a:off x="5057643" y="1870452"/>
              <a:ext cx="103532" cy="52208"/>
            </a:xfrm>
            <a:custGeom>
              <a:rect b="b" l="l" r="r" t="t"/>
              <a:pathLst>
                <a:path extrusionOk="0" h="1004" w="1991">
                  <a:moveTo>
                    <a:pt x="1" y="0"/>
                  </a:moveTo>
                  <a:lnTo>
                    <a:pt x="1" y="0"/>
                  </a:lnTo>
                  <a:cubicBezTo>
                    <a:pt x="107" y="190"/>
                    <a:pt x="224" y="370"/>
                    <a:pt x="374" y="530"/>
                  </a:cubicBezTo>
                  <a:cubicBezTo>
                    <a:pt x="441" y="616"/>
                    <a:pt x="534" y="680"/>
                    <a:pt x="618" y="756"/>
                  </a:cubicBezTo>
                  <a:cubicBezTo>
                    <a:pt x="658" y="793"/>
                    <a:pt x="710" y="816"/>
                    <a:pt x="758" y="850"/>
                  </a:cubicBezTo>
                  <a:cubicBezTo>
                    <a:pt x="804" y="876"/>
                    <a:pt x="851" y="910"/>
                    <a:pt x="907" y="930"/>
                  </a:cubicBezTo>
                  <a:cubicBezTo>
                    <a:pt x="964" y="947"/>
                    <a:pt x="1014" y="973"/>
                    <a:pt x="1071" y="984"/>
                  </a:cubicBezTo>
                  <a:cubicBezTo>
                    <a:pt x="1125" y="989"/>
                    <a:pt x="1178" y="1004"/>
                    <a:pt x="1232" y="1004"/>
                  </a:cubicBezTo>
                  <a:cubicBezTo>
                    <a:pt x="1237" y="1004"/>
                    <a:pt x="1242" y="1004"/>
                    <a:pt x="1247" y="1004"/>
                  </a:cubicBezTo>
                  <a:cubicBezTo>
                    <a:pt x="1367" y="1000"/>
                    <a:pt x="1491" y="976"/>
                    <a:pt x="1591" y="913"/>
                  </a:cubicBezTo>
                  <a:cubicBezTo>
                    <a:pt x="1798" y="800"/>
                    <a:pt x="1928" y="600"/>
                    <a:pt x="1991" y="393"/>
                  </a:cubicBezTo>
                  <a:lnTo>
                    <a:pt x="1991" y="393"/>
                  </a:lnTo>
                  <a:cubicBezTo>
                    <a:pt x="1861" y="567"/>
                    <a:pt x="1708" y="713"/>
                    <a:pt x="1527" y="787"/>
                  </a:cubicBezTo>
                  <a:cubicBezTo>
                    <a:pt x="1451" y="819"/>
                    <a:pt x="1371" y="833"/>
                    <a:pt x="1290" y="833"/>
                  </a:cubicBezTo>
                  <a:cubicBezTo>
                    <a:pt x="1185" y="833"/>
                    <a:pt x="1078" y="808"/>
                    <a:pt x="978" y="760"/>
                  </a:cubicBezTo>
                  <a:cubicBezTo>
                    <a:pt x="798" y="684"/>
                    <a:pt x="630" y="563"/>
                    <a:pt x="474" y="427"/>
                  </a:cubicBezTo>
                  <a:cubicBezTo>
                    <a:pt x="310" y="293"/>
                    <a:pt x="167" y="143"/>
                    <a:pt x="1" y="0"/>
                  </a:cubicBezTo>
                  <a:close/>
                </a:path>
              </a:pathLst>
            </a:custGeom>
            <a:solidFill>
              <a:srgbClr val="FF91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7"/>
            <p:cNvSpPr/>
            <p:nvPr/>
          </p:nvSpPr>
          <p:spPr>
            <a:xfrm>
              <a:off x="4908712" y="1804983"/>
              <a:ext cx="71656" cy="49504"/>
            </a:xfrm>
            <a:custGeom>
              <a:rect b="b" l="l" r="r" t="t"/>
              <a:pathLst>
                <a:path extrusionOk="0" h="952" w="1378">
                  <a:moveTo>
                    <a:pt x="989" y="694"/>
                  </a:moveTo>
                  <a:cubicBezTo>
                    <a:pt x="989" y="694"/>
                    <a:pt x="989" y="696"/>
                    <a:pt x="991" y="702"/>
                  </a:cubicBezTo>
                  <a:cubicBezTo>
                    <a:pt x="990" y="702"/>
                    <a:pt x="990" y="703"/>
                    <a:pt x="990" y="703"/>
                  </a:cubicBezTo>
                  <a:lnTo>
                    <a:pt x="990" y="703"/>
                  </a:lnTo>
                  <a:cubicBezTo>
                    <a:pt x="989" y="702"/>
                    <a:pt x="988" y="700"/>
                    <a:pt x="987" y="699"/>
                  </a:cubicBezTo>
                  <a:cubicBezTo>
                    <a:pt x="989" y="697"/>
                    <a:pt x="989" y="694"/>
                    <a:pt x="989" y="694"/>
                  </a:cubicBezTo>
                  <a:close/>
                  <a:moveTo>
                    <a:pt x="991" y="708"/>
                  </a:moveTo>
                  <a:cubicBezTo>
                    <a:pt x="991" y="709"/>
                    <a:pt x="991" y="709"/>
                    <a:pt x="991" y="709"/>
                  </a:cubicBezTo>
                  <a:lnTo>
                    <a:pt x="991" y="708"/>
                  </a:lnTo>
                  <a:close/>
                  <a:moveTo>
                    <a:pt x="280" y="1"/>
                  </a:moveTo>
                  <a:cubicBezTo>
                    <a:pt x="225" y="1"/>
                    <a:pt x="170" y="10"/>
                    <a:pt x="121" y="48"/>
                  </a:cubicBezTo>
                  <a:cubicBezTo>
                    <a:pt x="50" y="102"/>
                    <a:pt x="17" y="182"/>
                    <a:pt x="10" y="252"/>
                  </a:cubicBezTo>
                  <a:cubicBezTo>
                    <a:pt x="1" y="325"/>
                    <a:pt x="10" y="395"/>
                    <a:pt x="27" y="459"/>
                  </a:cubicBezTo>
                  <a:cubicBezTo>
                    <a:pt x="44" y="328"/>
                    <a:pt x="87" y="182"/>
                    <a:pt x="181" y="145"/>
                  </a:cubicBezTo>
                  <a:cubicBezTo>
                    <a:pt x="200" y="137"/>
                    <a:pt x="221" y="133"/>
                    <a:pt x="243" y="133"/>
                  </a:cubicBezTo>
                  <a:cubicBezTo>
                    <a:pt x="319" y="133"/>
                    <a:pt x="412" y="176"/>
                    <a:pt x="494" y="222"/>
                  </a:cubicBezTo>
                  <a:cubicBezTo>
                    <a:pt x="601" y="282"/>
                    <a:pt x="707" y="359"/>
                    <a:pt x="807" y="439"/>
                  </a:cubicBezTo>
                  <a:cubicBezTo>
                    <a:pt x="867" y="480"/>
                    <a:pt x="924" y="526"/>
                    <a:pt x="981" y="574"/>
                  </a:cubicBezTo>
                  <a:lnTo>
                    <a:pt x="981" y="574"/>
                  </a:lnTo>
                  <a:cubicBezTo>
                    <a:pt x="965" y="583"/>
                    <a:pt x="946" y="586"/>
                    <a:pt x="931" y="595"/>
                  </a:cubicBezTo>
                  <a:cubicBezTo>
                    <a:pt x="911" y="615"/>
                    <a:pt x="887" y="625"/>
                    <a:pt x="877" y="665"/>
                  </a:cubicBezTo>
                  <a:cubicBezTo>
                    <a:pt x="867" y="705"/>
                    <a:pt x="881" y="725"/>
                    <a:pt x="891" y="749"/>
                  </a:cubicBezTo>
                  <a:cubicBezTo>
                    <a:pt x="901" y="762"/>
                    <a:pt x="914" y="782"/>
                    <a:pt x="927" y="792"/>
                  </a:cubicBezTo>
                  <a:cubicBezTo>
                    <a:pt x="974" y="839"/>
                    <a:pt x="1027" y="862"/>
                    <a:pt x="1077" y="889"/>
                  </a:cubicBezTo>
                  <a:cubicBezTo>
                    <a:pt x="1131" y="915"/>
                    <a:pt x="1184" y="935"/>
                    <a:pt x="1241" y="952"/>
                  </a:cubicBezTo>
                  <a:cubicBezTo>
                    <a:pt x="1154" y="879"/>
                    <a:pt x="1061" y="805"/>
                    <a:pt x="1001" y="725"/>
                  </a:cubicBezTo>
                  <a:cubicBezTo>
                    <a:pt x="996" y="719"/>
                    <a:pt x="995" y="714"/>
                    <a:pt x="992" y="708"/>
                  </a:cubicBezTo>
                  <a:lnTo>
                    <a:pt x="992" y="708"/>
                  </a:lnTo>
                  <a:lnTo>
                    <a:pt x="1017" y="702"/>
                  </a:lnTo>
                  <a:cubicBezTo>
                    <a:pt x="1032" y="700"/>
                    <a:pt x="1048" y="699"/>
                    <a:pt x="1064" y="699"/>
                  </a:cubicBezTo>
                  <a:cubicBezTo>
                    <a:pt x="1098" y="699"/>
                    <a:pt x="1134" y="702"/>
                    <a:pt x="1167" y="702"/>
                  </a:cubicBezTo>
                  <a:lnTo>
                    <a:pt x="1377" y="712"/>
                  </a:lnTo>
                  <a:lnTo>
                    <a:pt x="1377" y="712"/>
                  </a:lnTo>
                  <a:lnTo>
                    <a:pt x="1224" y="565"/>
                  </a:lnTo>
                  <a:cubicBezTo>
                    <a:pt x="1124" y="475"/>
                    <a:pt x="1031" y="375"/>
                    <a:pt x="921" y="295"/>
                  </a:cubicBezTo>
                  <a:cubicBezTo>
                    <a:pt x="864" y="252"/>
                    <a:pt x="811" y="212"/>
                    <a:pt x="751" y="175"/>
                  </a:cubicBezTo>
                  <a:cubicBezTo>
                    <a:pt x="694" y="139"/>
                    <a:pt x="634" y="99"/>
                    <a:pt x="567" y="72"/>
                  </a:cubicBezTo>
                  <a:cubicBezTo>
                    <a:pt x="504" y="42"/>
                    <a:pt x="430" y="19"/>
                    <a:pt x="357" y="5"/>
                  </a:cubicBezTo>
                  <a:cubicBezTo>
                    <a:pt x="332" y="3"/>
                    <a:pt x="306" y="1"/>
                    <a:pt x="280" y="1"/>
                  </a:cubicBezTo>
                  <a:close/>
                </a:path>
              </a:pathLst>
            </a:custGeom>
            <a:solidFill>
              <a:srgbClr val="FF91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7"/>
            <p:cNvSpPr/>
            <p:nvPr/>
          </p:nvSpPr>
          <p:spPr>
            <a:xfrm>
              <a:off x="5068407" y="1730829"/>
              <a:ext cx="23816" cy="40300"/>
            </a:xfrm>
            <a:custGeom>
              <a:rect b="b" l="l" r="r" t="t"/>
              <a:pathLst>
                <a:path extrusionOk="0" h="775" w="458">
                  <a:moveTo>
                    <a:pt x="231" y="0"/>
                  </a:moveTo>
                  <a:cubicBezTo>
                    <a:pt x="103" y="0"/>
                    <a:pt x="0" y="174"/>
                    <a:pt x="0" y="388"/>
                  </a:cubicBezTo>
                  <a:cubicBezTo>
                    <a:pt x="0" y="601"/>
                    <a:pt x="103" y="774"/>
                    <a:pt x="231" y="774"/>
                  </a:cubicBezTo>
                  <a:cubicBezTo>
                    <a:pt x="357" y="774"/>
                    <a:pt x="457" y="601"/>
                    <a:pt x="457" y="388"/>
                  </a:cubicBezTo>
                  <a:cubicBezTo>
                    <a:pt x="457" y="174"/>
                    <a:pt x="357" y="0"/>
                    <a:pt x="231" y="0"/>
                  </a:cubicBezTo>
                  <a:close/>
                </a:path>
              </a:pathLst>
            </a:custGeom>
            <a:solidFill>
              <a:srgbClr val="291A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7"/>
            <p:cNvSpPr/>
            <p:nvPr/>
          </p:nvSpPr>
          <p:spPr>
            <a:xfrm>
              <a:off x="5019162" y="1683768"/>
              <a:ext cx="44928" cy="49192"/>
            </a:xfrm>
            <a:custGeom>
              <a:rect b="b" l="l" r="r" t="t"/>
              <a:pathLst>
                <a:path extrusionOk="0" h="946" w="864">
                  <a:moveTo>
                    <a:pt x="499" y="0"/>
                  </a:moveTo>
                  <a:cubicBezTo>
                    <a:pt x="262" y="0"/>
                    <a:pt x="0" y="173"/>
                    <a:pt x="13" y="945"/>
                  </a:cubicBezTo>
                  <a:lnTo>
                    <a:pt x="864" y="112"/>
                  </a:lnTo>
                  <a:cubicBezTo>
                    <a:pt x="864" y="112"/>
                    <a:pt x="690" y="0"/>
                    <a:pt x="499" y="0"/>
                  </a:cubicBezTo>
                  <a:close/>
                </a:path>
              </a:pathLst>
            </a:custGeom>
            <a:solidFill>
              <a:srgbClr val="291A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7"/>
            <p:cNvSpPr/>
            <p:nvPr/>
          </p:nvSpPr>
          <p:spPr>
            <a:xfrm>
              <a:off x="5082603" y="1650020"/>
              <a:ext cx="43784" cy="31824"/>
            </a:xfrm>
            <a:custGeom>
              <a:rect b="b" l="l" r="r" t="t"/>
              <a:pathLst>
                <a:path extrusionOk="0" h="612" w="842">
                  <a:moveTo>
                    <a:pt x="381" y="0"/>
                  </a:moveTo>
                  <a:cubicBezTo>
                    <a:pt x="1" y="0"/>
                    <a:pt x="61" y="611"/>
                    <a:pt x="61" y="611"/>
                  </a:cubicBezTo>
                  <a:lnTo>
                    <a:pt x="841" y="188"/>
                  </a:lnTo>
                  <a:cubicBezTo>
                    <a:pt x="642" y="53"/>
                    <a:pt x="493" y="0"/>
                    <a:pt x="381" y="0"/>
                  </a:cubicBezTo>
                  <a:close/>
                </a:path>
              </a:pathLst>
            </a:custGeom>
            <a:solidFill>
              <a:srgbClr val="291A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7"/>
            <p:cNvSpPr/>
            <p:nvPr/>
          </p:nvSpPr>
          <p:spPr>
            <a:xfrm>
              <a:off x="4804138" y="4064375"/>
              <a:ext cx="115700" cy="143260"/>
            </a:xfrm>
            <a:custGeom>
              <a:rect b="b" l="l" r="r" t="t"/>
              <a:pathLst>
                <a:path extrusionOk="0" h="2755" w="2225">
                  <a:moveTo>
                    <a:pt x="311" y="1"/>
                  </a:moveTo>
                  <a:lnTo>
                    <a:pt x="1" y="1261"/>
                  </a:lnTo>
                  <a:cubicBezTo>
                    <a:pt x="1" y="1261"/>
                    <a:pt x="1252" y="2268"/>
                    <a:pt x="1495" y="2754"/>
                  </a:cubicBezTo>
                  <a:lnTo>
                    <a:pt x="2225" y="1537"/>
                  </a:lnTo>
                  <a:cubicBezTo>
                    <a:pt x="2225" y="1537"/>
                    <a:pt x="1288" y="234"/>
                    <a:pt x="311"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7"/>
            <p:cNvSpPr/>
            <p:nvPr/>
          </p:nvSpPr>
          <p:spPr>
            <a:xfrm>
              <a:off x="4254175" y="4150697"/>
              <a:ext cx="620048" cy="299156"/>
            </a:xfrm>
            <a:custGeom>
              <a:rect b="b" l="l" r="r" t="t"/>
              <a:pathLst>
                <a:path extrusionOk="0" h="5753" w="11924">
                  <a:moveTo>
                    <a:pt x="9618" y="1"/>
                  </a:moveTo>
                  <a:cubicBezTo>
                    <a:pt x="9471" y="1"/>
                    <a:pt x="9413" y="190"/>
                    <a:pt x="9503" y="651"/>
                  </a:cubicBezTo>
                  <a:cubicBezTo>
                    <a:pt x="9663" y="1488"/>
                    <a:pt x="9663" y="2508"/>
                    <a:pt x="9663" y="2508"/>
                  </a:cubicBezTo>
                  <a:cubicBezTo>
                    <a:pt x="9663" y="2508"/>
                    <a:pt x="7106" y="3398"/>
                    <a:pt x="4982" y="3505"/>
                  </a:cubicBezTo>
                  <a:cubicBezTo>
                    <a:pt x="2855" y="3612"/>
                    <a:pt x="701" y="3292"/>
                    <a:pt x="1" y="5566"/>
                  </a:cubicBezTo>
                  <a:cubicBezTo>
                    <a:pt x="406" y="5699"/>
                    <a:pt x="984" y="5752"/>
                    <a:pt x="1628" y="5752"/>
                  </a:cubicBezTo>
                  <a:cubicBezTo>
                    <a:pt x="2866" y="5752"/>
                    <a:pt x="4352" y="5557"/>
                    <a:pt x="5349" y="5363"/>
                  </a:cubicBezTo>
                  <a:cubicBezTo>
                    <a:pt x="6531" y="5131"/>
                    <a:pt x="8474" y="4935"/>
                    <a:pt x="9631" y="4935"/>
                  </a:cubicBezTo>
                  <a:cubicBezTo>
                    <a:pt x="9959" y="4935"/>
                    <a:pt x="10224" y="4950"/>
                    <a:pt x="10390" y="4986"/>
                  </a:cubicBezTo>
                  <a:cubicBezTo>
                    <a:pt x="10497" y="4392"/>
                    <a:pt x="11494" y="2852"/>
                    <a:pt x="11924" y="2411"/>
                  </a:cubicBezTo>
                  <a:cubicBezTo>
                    <a:pt x="11874" y="2216"/>
                    <a:pt x="11687" y="2155"/>
                    <a:pt x="11473" y="2155"/>
                  </a:cubicBezTo>
                  <a:cubicBezTo>
                    <a:pt x="11120" y="2155"/>
                    <a:pt x="10694" y="2322"/>
                    <a:pt x="10694" y="2322"/>
                  </a:cubicBezTo>
                  <a:cubicBezTo>
                    <a:pt x="10694" y="2322"/>
                    <a:pt x="10580" y="788"/>
                    <a:pt x="10120" y="331"/>
                  </a:cubicBezTo>
                  <a:cubicBezTo>
                    <a:pt x="9916" y="125"/>
                    <a:pt x="9738" y="1"/>
                    <a:pt x="961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7"/>
            <p:cNvSpPr/>
            <p:nvPr/>
          </p:nvSpPr>
          <p:spPr>
            <a:xfrm>
              <a:off x="7259054" y="3024458"/>
              <a:ext cx="592124" cy="606684"/>
            </a:xfrm>
            <a:custGeom>
              <a:rect b="b" l="l" r="r" t="t"/>
              <a:pathLst>
                <a:path extrusionOk="0" h="11667" w="11387">
                  <a:moveTo>
                    <a:pt x="2868" y="0"/>
                  </a:moveTo>
                  <a:cubicBezTo>
                    <a:pt x="2031" y="0"/>
                    <a:pt x="1154" y="837"/>
                    <a:pt x="757" y="1594"/>
                  </a:cubicBezTo>
                  <a:cubicBezTo>
                    <a:pt x="532" y="2019"/>
                    <a:pt x="484" y="2268"/>
                    <a:pt x="593" y="2268"/>
                  </a:cubicBezTo>
                  <a:cubicBezTo>
                    <a:pt x="677" y="2268"/>
                    <a:pt x="854" y="2120"/>
                    <a:pt x="1114" y="1790"/>
                  </a:cubicBezTo>
                  <a:lnTo>
                    <a:pt x="1114" y="1790"/>
                  </a:lnTo>
                  <a:cubicBezTo>
                    <a:pt x="477" y="3304"/>
                    <a:pt x="0" y="5698"/>
                    <a:pt x="0" y="5698"/>
                  </a:cubicBezTo>
                  <a:lnTo>
                    <a:pt x="3144" y="11666"/>
                  </a:lnTo>
                  <a:cubicBezTo>
                    <a:pt x="3144" y="11666"/>
                    <a:pt x="4875" y="11426"/>
                    <a:pt x="5402" y="10989"/>
                  </a:cubicBezTo>
                  <a:lnTo>
                    <a:pt x="5402" y="10989"/>
                  </a:lnTo>
                  <a:cubicBezTo>
                    <a:pt x="5024" y="11313"/>
                    <a:pt x="5023" y="11482"/>
                    <a:pt x="5213" y="11482"/>
                  </a:cubicBezTo>
                  <a:cubicBezTo>
                    <a:pt x="5396" y="11482"/>
                    <a:pt x="5759" y="11323"/>
                    <a:pt x="6132" y="10989"/>
                  </a:cubicBezTo>
                  <a:lnTo>
                    <a:pt x="6132" y="10989"/>
                  </a:lnTo>
                  <a:cubicBezTo>
                    <a:pt x="6079" y="11213"/>
                    <a:pt x="6100" y="11302"/>
                    <a:pt x="6168" y="11302"/>
                  </a:cubicBezTo>
                  <a:cubicBezTo>
                    <a:pt x="6305" y="11302"/>
                    <a:pt x="6634" y="10937"/>
                    <a:pt x="6929" y="10589"/>
                  </a:cubicBezTo>
                  <a:lnTo>
                    <a:pt x="6929" y="10589"/>
                  </a:lnTo>
                  <a:cubicBezTo>
                    <a:pt x="6609" y="11346"/>
                    <a:pt x="6529" y="11666"/>
                    <a:pt x="6529" y="11666"/>
                  </a:cubicBezTo>
                  <a:cubicBezTo>
                    <a:pt x="6529" y="11666"/>
                    <a:pt x="9160" y="9596"/>
                    <a:pt x="10273" y="7008"/>
                  </a:cubicBezTo>
                  <a:cubicBezTo>
                    <a:pt x="11387" y="4418"/>
                    <a:pt x="10473" y="3331"/>
                    <a:pt x="7842" y="2481"/>
                  </a:cubicBezTo>
                  <a:cubicBezTo>
                    <a:pt x="5695" y="877"/>
                    <a:pt x="3705" y="0"/>
                    <a:pt x="286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7"/>
            <p:cNvSpPr/>
            <p:nvPr/>
          </p:nvSpPr>
          <p:spPr>
            <a:xfrm>
              <a:off x="6607949" y="2813802"/>
              <a:ext cx="249912" cy="528112"/>
            </a:xfrm>
            <a:custGeom>
              <a:rect b="b" l="l" r="r" t="t"/>
              <a:pathLst>
                <a:path extrusionOk="0" h="10156" w="4806">
                  <a:moveTo>
                    <a:pt x="4273" y="0"/>
                  </a:moveTo>
                  <a:cubicBezTo>
                    <a:pt x="4083" y="0"/>
                    <a:pt x="3723" y="296"/>
                    <a:pt x="3479" y="697"/>
                  </a:cubicBezTo>
                  <a:cubicBezTo>
                    <a:pt x="3076" y="1360"/>
                    <a:pt x="2816" y="3205"/>
                    <a:pt x="2816" y="3205"/>
                  </a:cubicBezTo>
                  <a:cubicBezTo>
                    <a:pt x="2816" y="3205"/>
                    <a:pt x="2414" y="2842"/>
                    <a:pt x="2045" y="2842"/>
                  </a:cubicBezTo>
                  <a:cubicBezTo>
                    <a:pt x="1781" y="2842"/>
                    <a:pt x="1533" y="3029"/>
                    <a:pt x="1462" y="3668"/>
                  </a:cubicBezTo>
                  <a:cubicBezTo>
                    <a:pt x="1381" y="3651"/>
                    <a:pt x="1307" y="3643"/>
                    <a:pt x="1241" y="3643"/>
                  </a:cubicBezTo>
                  <a:cubicBezTo>
                    <a:pt x="625" y="3643"/>
                    <a:pt x="625" y="4301"/>
                    <a:pt x="625" y="4301"/>
                  </a:cubicBezTo>
                  <a:cubicBezTo>
                    <a:pt x="625" y="4301"/>
                    <a:pt x="622" y="4301"/>
                    <a:pt x="617" y="4301"/>
                  </a:cubicBezTo>
                  <a:cubicBezTo>
                    <a:pt x="547" y="4301"/>
                    <a:pt x="1" y="4327"/>
                    <a:pt x="192" y="5138"/>
                  </a:cubicBezTo>
                  <a:cubicBezTo>
                    <a:pt x="392" y="6005"/>
                    <a:pt x="1605" y="6175"/>
                    <a:pt x="1605" y="6175"/>
                  </a:cubicBezTo>
                  <a:lnTo>
                    <a:pt x="768" y="10156"/>
                  </a:lnTo>
                  <a:lnTo>
                    <a:pt x="2096" y="9666"/>
                  </a:lnTo>
                  <a:lnTo>
                    <a:pt x="2759" y="5975"/>
                  </a:lnTo>
                  <a:cubicBezTo>
                    <a:pt x="2759" y="5975"/>
                    <a:pt x="3883" y="5975"/>
                    <a:pt x="4346" y="5398"/>
                  </a:cubicBezTo>
                  <a:cubicBezTo>
                    <a:pt x="4806" y="4821"/>
                    <a:pt x="3366" y="3581"/>
                    <a:pt x="3366" y="3581"/>
                  </a:cubicBezTo>
                  <a:cubicBezTo>
                    <a:pt x="3366" y="3581"/>
                    <a:pt x="4086" y="1214"/>
                    <a:pt x="4346" y="437"/>
                  </a:cubicBezTo>
                  <a:cubicBezTo>
                    <a:pt x="4449" y="128"/>
                    <a:pt x="4398" y="0"/>
                    <a:pt x="4273" y="0"/>
                  </a:cubicBezTo>
                  <a:close/>
                </a:path>
              </a:pathLst>
            </a:custGeom>
            <a:solidFill>
              <a:srgbClr val="C16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7"/>
            <p:cNvSpPr/>
            <p:nvPr/>
          </p:nvSpPr>
          <p:spPr>
            <a:xfrm>
              <a:off x="6500671" y="3301000"/>
              <a:ext cx="1435616" cy="1002716"/>
            </a:xfrm>
            <a:custGeom>
              <a:rect b="b" l="l" r="r" t="t"/>
              <a:pathLst>
                <a:path extrusionOk="0" h="19283" w="27608">
                  <a:moveTo>
                    <a:pt x="4562" y="0"/>
                  </a:moveTo>
                  <a:cubicBezTo>
                    <a:pt x="4562" y="0"/>
                    <a:pt x="1428" y="144"/>
                    <a:pt x="715" y="1998"/>
                  </a:cubicBezTo>
                  <a:cubicBezTo>
                    <a:pt x="1" y="3851"/>
                    <a:pt x="1238" y="7555"/>
                    <a:pt x="3042" y="8506"/>
                  </a:cubicBezTo>
                  <a:cubicBezTo>
                    <a:pt x="4848" y="9456"/>
                    <a:pt x="13127" y="11073"/>
                    <a:pt x="13127" y="11073"/>
                  </a:cubicBezTo>
                  <a:cubicBezTo>
                    <a:pt x="13127" y="11073"/>
                    <a:pt x="15445" y="14777"/>
                    <a:pt x="16014" y="17108"/>
                  </a:cubicBezTo>
                  <a:cubicBezTo>
                    <a:pt x="15368" y="17280"/>
                    <a:pt x="14153" y="19282"/>
                    <a:pt x="15194" y="19282"/>
                  </a:cubicBezTo>
                  <a:cubicBezTo>
                    <a:pt x="15300" y="19282"/>
                    <a:pt x="15431" y="19261"/>
                    <a:pt x="15588" y="19215"/>
                  </a:cubicBezTo>
                  <a:cubicBezTo>
                    <a:pt x="16822" y="18628"/>
                    <a:pt x="19482" y="18485"/>
                    <a:pt x="19482" y="18485"/>
                  </a:cubicBezTo>
                  <a:lnTo>
                    <a:pt x="22573" y="17108"/>
                  </a:lnTo>
                  <a:lnTo>
                    <a:pt x="21003" y="14447"/>
                  </a:lnTo>
                  <a:lnTo>
                    <a:pt x="21003" y="14447"/>
                  </a:lnTo>
                  <a:cubicBezTo>
                    <a:pt x="21003" y="14447"/>
                    <a:pt x="21323" y="14537"/>
                    <a:pt x="21716" y="14537"/>
                  </a:cubicBezTo>
                  <a:cubicBezTo>
                    <a:pt x="22425" y="14537"/>
                    <a:pt x="23370" y="14243"/>
                    <a:pt x="23093" y="12593"/>
                  </a:cubicBezTo>
                  <a:lnTo>
                    <a:pt x="23093" y="12593"/>
                  </a:lnTo>
                  <a:cubicBezTo>
                    <a:pt x="23760" y="14350"/>
                    <a:pt x="24710" y="16474"/>
                    <a:pt x="24710" y="16474"/>
                  </a:cubicBezTo>
                  <a:lnTo>
                    <a:pt x="27608" y="16057"/>
                  </a:lnTo>
                  <a:cubicBezTo>
                    <a:pt x="27608" y="16057"/>
                    <a:pt x="24637" y="9586"/>
                    <a:pt x="24253" y="9006"/>
                  </a:cubicBezTo>
                  <a:cubicBezTo>
                    <a:pt x="22763" y="8688"/>
                    <a:pt x="22010" y="8641"/>
                    <a:pt x="21697" y="8641"/>
                  </a:cubicBezTo>
                  <a:cubicBezTo>
                    <a:pt x="21567" y="8641"/>
                    <a:pt x="21513" y="8649"/>
                    <a:pt x="21513" y="8649"/>
                  </a:cubicBezTo>
                  <a:lnTo>
                    <a:pt x="17949" y="8899"/>
                  </a:lnTo>
                  <a:lnTo>
                    <a:pt x="14564" y="7789"/>
                  </a:lnTo>
                  <a:lnTo>
                    <a:pt x="4896" y="4802"/>
                  </a:lnTo>
                  <a:cubicBezTo>
                    <a:pt x="4896" y="4802"/>
                    <a:pt x="5400" y="4297"/>
                    <a:pt x="4882" y="4297"/>
                  </a:cubicBezTo>
                  <a:cubicBezTo>
                    <a:pt x="4745" y="4297"/>
                    <a:pt x="4537" y="4332"/>
                    <a:pt x="4228" y="4421"/>
                  </a:cubicBezTo>
                  <a:cubicBezTo>
                    <a:pt x="4659" y="1761"/>
                    <a:pt x="4562" y="0"/>
                    <a:pt x="4562" y="0"/>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7"/>
            <p:cNvSpPr/>
            <p:nvPr/>
          </p:nvSpPr>
          <p:spPr>
            <a:xfrm>
              <a:off x="7151880" y="3153525"/>
              <a:ext cx="610012" cy="646100"/>
            </a:xfrm>
            <a:custGeom>
              <a:rect b="b" l="l" r="r" t="t"/>
              <a:pathLst>
                <a:path extrusionOk="0" h="12425" w="11731">
                  <a:moveTo>
                    <a:pt x="6099" y="0"/>
                  </a:moveTo>
                  <a:cubicBezTo>
                    <a:pt x="6069" y="0"/>
                    <a:pt x="6039" y="2"/>
                    <a:pt x="6009" y="5"/>
                  </a:cubicBezTo>
                  <a:cubicBezTo>
                    <a:pt x="6009" y="5"/>
                    <a:pt x="2005" y="1616"/>
                    <a:pt x="1004" y="2903"/>
                  </a:cubicBezTo>
                  <a:cubicBezTo>
                    <a:pt x="1" y="4189"/>
                    <a:pt x="1075" y="5800"/>
                    <a:pt x="2185" y="6870"/>
                  </a:cubicBezTo>
                  <a:cubicBezTo>
                    <a:pt x="3291" y="7944"/>
                    <a:pt x="3792" y="8481"/>
                    <a:pt x="3792" y="8481"/>
                  </a:cubicBezTo>
                  <a:lnTo>
                    <a:pt x="4292" y="11128"/>
                  </a:lnTo>
                  <a:lnTo>
                    <a:pt x="2041" y="10625"/>
                  </a:lnTo>
                  <a:lnTo>
                    <a:pt x="2041" y="10625"/>
                  </a:lnTo>
                  <a:cubicBezTo>
                    <a:pt x="2042" y="10625"/>
                    <a:pt x="5066" y="12424"/>
                    <a:pt x="8546" y="12424"/>
                  </a:cubicBezTo>
                  <a:cubicBezTo>
                    <a:pt x="9590" y="12424"/>
                    <a:pt x="10674" y="12263"/>
                    <a:pt x="11730" y="11842"/>
                  </a:cubicBezTo>
                  <a:cubicBezTo>
                    <a:pt x="10894" y="10500"/>
                    <a:pt x="10255" y="9911"/>
                    <a:pt x="9255" y="9911"/>
                  </a:cubicBezTo>
                  <a:cubicBezTo>
                    <a:pt x="8844" y="9911"/>
                    <a:pt x="8372" y="10011"/>
                    <a:pt x="7800" y="10198"/>
                  </a:cubicBezTo>
                  <a:cubicBezTo>
                    <a:pt x="6832" y="10518"/>
                    <a:pt x="5472" y="10985"/>
                    <a:pt x="5472" y="10985"/>
                  </a:cubicBezTo>
                  <a:cubicBezTo>
                    <a:pt x="5472" y="10985"/>
                    <a:pt x="5402" y="9018"/>
                    <a:pt x="5722" y="8230"/>
                  </a:cubicBezTo>
                  <a:cubicBezTo>
                    <a:pt x="6046" y="7444"/>
                    <a:pt x="8226" y="6214"/>
                    <a:pt x="8226" y="6214"/>
                  </a:cubicBezTo>
                  <a:cubicBezTo>
                    <a:pt x="8226" y="6214"/>
                    <a:pt x="7881" y="0"/>
                    <a:pt x="6099" y="0"/>
                  </a:cubicBezTo>
                  <a:close/>
                </a:path>
              </a:pathLst>
            </a:custGeom>
            <a:solidFill>
              <a:srgbClr val="C16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7"/>
            <p:cNvSpPr/>
            <p:nvPr/>
          </p:nvSpPr>
          <p:spPr>
            <a:xfrm>
              <a:off x="7464302" y="3143073"/>
              <a:ext cx="155064" cy="355264"/>
            </a:xfrm>
            <a:custGeom>
              <a:rect b="b" l="l" r="r" t="t"/>
              <a:pathLst>
                <a:path extrusionOk="0" h="6832" w="2982">
                  <a:moveTo>
                    <a:pt x="548" y="0"/>
                  </a:moveTo>
                  <a:cubicBezTo>
                    <a:pt x="354" y="0"/>
                    <a:pt x="167" y="60"/>
                    <a:pt x="1" y="206"/>
                  </a:cubicBezTo>
                  <a:cubicBezTo>
                    <a:pt x="1" y="206"/>
                    <a:pt x="791" y="1223"/>
                    <a:pt x="871" y="2617"/>
                  </a:cubicBezTo>
                  <a:cubicBezTo>
                    <a:pt x="910" y="3288"/>
                    <a:pt x="1000" y="3591"/>
                    <a:pt x="1085" y="3591"/>
                  </a:cubicBezTo>
                  <a:cubicBezTo>
                    <a:pt x="1176" y="3591"/>
                    <a:pt x="1261" y="3240"/>
                    <a:pt x="1268" y="2617"/>
                  </a:cubicBezTo>
                  <a:cubicBezTo>
                    <a:pt x="1388" y="4964"/>
                    <a:pt x="1532" y="6831"/>
                    <a:pt x="1532" y="6831"/>
                  </a:cubicBezTo>
                  <a:lnTo>
                    <a:pt x="2982" y="6415"/>
                  </a:lnTo>
                  <a:lnTo>
                    <a:pt x="2345" y="1103"/>
                  </a:lnTo>
                  <a:cubicBezTo>
                    <a:pt x="2345" y="1103"/>
                    <a:pt x="1383" y="0"/>
                    <a:pt x="54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7"/>
            <p:cNvSpPr/>
            <p:nvPr/>
          </p:nvSpPr>
          <p:spPr>
            <a:xfrm>
              <a:off x="7472622" y="3455599"/>
              <a:ext cx="146016" cy="95108"/>
            </a:xfrm>
            <a:custGeom>
              <a:rect b="b" l="l" r="r" t="t"/>
              <a:pathLst>
                <a:path extrusionOk="0" h="1829" w="2808">
                  <a:moveTo>
                    <a:pt x="1927" y="0"/>
                  </a:moveTo>
                  <a:cubicBezTo>
                    <a:pt x="1387" y="0"/>
                    <a:pt x="735" y="405"/>
                    <a:pt x="735" y="405"/>
                  </a:cubicBezTo>
                  <a:lnTo>
                    <a:pt x="1" y="1278"/>
                  </a:lnTo>
                  <a:cubicBezTo>
                    <a:pt x="72" y="1673"/>
                    <a:pt x="374" y="1829"/>
                    <a:pt x="748" y="1829"/>
                  </a:cubicBezTo>
                  <a:cubicBezTo>
                    <a:pt x="1593" y="1829"/>
                    <a:pt x="2808" y="1033"/>
                    <a:pt x="2558" y="405"/>
                  </a:cubicBezTo>
                  <a:cubicBezTo>
                    <a:pt x="2439" y="101"/>
                    <a:pt x="2197" y="0"/>
                    <a:pt x="1927" y="0"/>
                  </a:cubicBezTo>
                  <a:close/>
                </a:path>
              </a:pathLst>
            </a:custGeom>
            <a:solidFill>
              <a:srgbClr val="C16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7"/>
            <p:cNvSpPr/>
            <p:nvPr/>
          </p:nvSpPr>
          <p:spPr>
            <a:xfrm>
              <a:off x="7208405" y="3504532"/>
              <a:ext cx="264264" cy="617448"/>
            </a:xfrm>
            <a:custGeom>
              <a:rect b="b" l="l" r="r" t="t"/>
              <a:pathLst>
                <a:path extrusionOk="0" h="11874" w="5082">
                  <a:moveTo>
                    <a:pt x="974" y="0"/>
                  </a:moveTo>
                  <a:cubicBezTo>
                    <a:pt x="974" y="0"/>
                    <a:pt x="101" y="908"/>
                    <a:pt x="718" y="2434"/>
                  </a:cubicBezTo>
                  <a:cubicBezTo>
                    <a:pt x="1" y="3801"/>
                    <a:pt x="1295" y="4821"/>
                    <a:pt x="1295" y="4821"/>
                  </a:cubicBezTo>
                  <a:cubicBezTo>
                    <a:pt x="1295" y="4821"/>
                    <a:pt x="751" y="6152"/>
                    <a:pt x="2012" y="7479"/>
                  </a:cubicBezTo>
                  <a:cubicBezTo>
                    <a:pt x="1808" y="8162"/>
                    <a:pt x="2692" y="9319"/>
                    <a:pt x="3338" y="9967"/>
                  </a:cubicBezTo>
                  <a:cubicBezTo>
                    <a:pt x="3475" y="11500"/>
                    <a:pt x="3338" y="11874"/>
                    <a:pt x="3338" y="11874"/>
                  </a:cubicBezTo>
                  <a:lnTo>
                    <a:pt x="3918" y="11840"/>
                  </a:lnTo>
                  <a:lnTo>
                    <a:pt x="3782" y="11057"/>
                  </a:lnTo>
                  <a:lnTo>
                    <a:pt x="4122" y="11874"/>
                  </a:lnTo>
                  <a:lnTo>
                    <a:pt x="4532" y="11737"/>
                  </a:lnTo>
                  <a:lnTo>
                    <a:pt x="4122" y="11160"/>
                  </a:lnTo>
                  <a:lnTo>
                    <a:pt x="4772" y="11703"/>
                  </a:lnTo>
                  <a:lnTo>
                    <a:pt x="5082" y="11430"/>
                  </a:lnTo>
                  <a:lnTo>
                    <a:pt x="3645" y="9967"/>
                  </a:lnTo>
                  <a:cubicBezTo>
                    <a:pt x="3645" y="9967"/>
                    <a:pt x="4372" y="7479"/>
                    <a:pt x="3395" y="7342"/>
                  </a:cubicBezTo>
                  <a:cubicBezTo>
                    <a:pt x="3469" y="4978"/>
                    <a:pt x="3469" y="4915"/>
                    <a:pt x="2792" y="4735"/>
                  </a:cubicBezTo>
                  <a:lnTo>
                    <a:pt x="3038" y="3491"/>
                  </a:lnTo>
                  <a:lnTo>
                    <a:pt x="2705" y="1731"/>
                  </a:lnTo>
                  <a:lnTo>
                    <a:pt x="974"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7"/>
            <p:cNvSpPr/>
            <p:nvPr/>
          </p:nvSpPr>
          <p:spPr>
            <a:xfrm>
              <a:off x="7701479" y="4776113"/>
              <a:ext cx="412776" cy="188500"/>
            </a:xfrm>
            <a:custGeom>
              <a:rect b="b" l="l" r="r" t="t"/>
              <a:pathLst>
                <a:path extrusionOk="0" h="3625" w="7938">
                  <a:moveTo>
                    <a:pt x="655" y="1"/>
                  </a:moveTo>
                  <a:lnTo>
                    <a:pt x="1" y="1394"/>
                  </a:lnTo>
                  <a:cubicBezTo>
                    <a:pt x="1" y="1394"/>
                    <a:pt x="2249" y="2824"/>
                    <a:pt x="3709" y="3218"/>
                  </a:cubicBezTo>
                  <a:cubicBezTo>
                    <a:pt x="4527" y="3440"/>
                    <a:pt x="6006" y="3624"/>
                    <a:pt x="6899" y="3624"/>
                  </a:cubicBezTo>
                  <a:cubicBezTo>
                    <a:pt x="7597" y="3624"/>
                    <a:pt x="7937" y="3512"/>
                    <a:pt x="7323" y="3218"/>
                  </a:cubicBezTo>
                  <a:cubicBezTo>
                    <a:pt x="5926" y="2551"/>
                    <a:pt x="2218" y="270"/>
                    <a:pt x="2218" y="270"/>
                  </a:cubicBezTo>
                  <a:lnTo>
                    <a:pt x="655"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7"/>
            <p:cNvSpPr/>
            <p:nvPr/>
          </p:nvSpPr>
          <p:spPr>
            <a:xfrm>
              <a:off x="7477198" y="4764153"/>
              <a:ext cx="270140" cy="379340"/>
            </a:xfrm>
            <a:custGeom>
              <a:rect b="b" l="l" r="r" t="t"/>
              <a:pathLst>
                <a:path extrusionOk="0" h="7295" w="5195">
                  <a:moveTo>
                    <a:pt x="3988" y="0"/>
                  </a:moveTo>
                  <a:cubicBezTo>
                    <a:pt x="3988" y="0"/>
                    <a:pt x="1641" y="1688"/>
                    <a:pt x="820" y="2994"/>
                  </a:cubicBezTo>
                  <a:cubicBezTo>
                    <a:pt x="0" y="4298"/>
                    <a:pt x="607" y="6655"/>
                    <a:pt x="1093" y="7225"/>
                  </a:cubicBezTo>
                  <a:cubicBezTo>
                    <a:pt x="1134" y="7273"/>
                    <a:pt x="1181" y="7295"/>
                    <a:pt x="1232" y="7295"/>
                  </a:cubicBezTo>
                  <a:cubicBezTo>
                    <a:pt x="1799" y="7295"/>
                    <a:pt x="2968" y="4648"/>
                    <a:pt x="3524" y="3815"/>
                  </a:cubicBezTo>
                  <a:cubicBezTo>
                    <a:pt x="4131" y="2901"/>
                    <a:pt x="5194" y="743"/>
                    <a:pt x="5194" y="743"/>
                  </a:cubicBezTo>
                  <a:lnTo>
                    <a:pt x="3988"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7"/>
            <p:cNvSpPr/>
            <p:nvPr/>
          </p:nvSpPr>
          <p:spPr>
            <a:xfrm>
              <a:off x="7505591" y="4143728"/>
              <a:ext cx="982540" cy="669760"/>
            </a:xfrm>
            <a:custGeom>
              <a:rect b="b" l="l" r="r" t="t"/>
              <a:pathLst>
                <a:path extrusionOk="0" h="12880" w="18895">
                  <a:moveTo>
                    <a:pt x="14697" y="0"/>
                  </a:moveTo>
                  <a:cubicBezTo>
                    <a:pt x="13365" y="0"/>
                    <a:pt x="12287" y="295"/>
                    <a:pt x="12287" y="295"/>
                  </a:cubicBezTo>
                  <a:lnTo>
                    <a:pt x="5632" y="4296"/>
                  </a:lnTo>
                  <a:cubicBezTo>
                    <a:pt x="5632" y="4296"/>
                    <a:pt x="3075" y="5600"/>
                    <a:pt x="1" y="10064"/>
                  </a:cubicBezTo>
                  <a:cubicBezTo>
                    <a:pt x="145" y="10069"/>
                    <a:pt x="286" y="10071"/>
                    <a:pt x="424" y="10071"/>
                  </a:cubicBezTo>
                  <a:cubicBezTo>
                    <a:pt x="3780" y="10071"/>
                    <a:pt x="5256" y="8681"/>
                    <a:pt x="5874" y="7727"/>
                  </a:cubicBezTo>
                  <a:lnTo>
                    <a:pt x="5874" y="7727"/>
                  </a:lnTo>
                  <a:cubicBezTo>
                    <a:pt x="5277" y="9038"/>
                    <a:pt x="4257" y="11431"/>
                    <a:pt x="4422" y="12162"/>
                  </a:cubicBezTo>
                  <a:cubicBezTo>
                    <a:pt x="4557" y="12755"/>
                    <a:pt x="5066" y="12880"/>
                    <a:pt x="5470" y="12880"/>
                  </a:cubicBezTo>
                  <a:cubicBezTo>
                    <a:pt x="5762" y="12880"/>
                    <a:pt x="5999" y="12814"/>
                    <a:pt x="5999" y="12814"/>
                  </a:cubicBezTo>
                  <a:cubicBezTo>
                    <a:pt x="5999" y="12814"/>
                    <a:pt x="11590" y="8253"/>
                    <a:pt x="13218" y="6850"/>
                  </a:cubicBezTo>
                  <a:cubicBezTo>
                    <a:pt x="14848" y="5443"/>
                    <a:pt x="18895" y="1645"/>
                    <a:pt x="17872" y="808"/>
                  </a:cubicBezTo>
                  <a:cubicBezTo>
                    <a:pt x="16916" y="178"/>
                    <a:pt x="15730" y="0"/>
                    <a:pt x="14697" y="0"/>
                  </a:cubicBezTo>
                  <a:close/>
                </a:path>
              </a:pathLst>
            </a:custGeom>
            <a:solidFill>
              <a:srgbClr val="DC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7"/>
            <p:cNvSpPr/>
            <p:nvPr/>
          </p:nvSpPr>
          <p:spPr>
            <a:xfrm>
              <a:off x="7481670" y="4157457"/>
              <a:ext cx="280228" cy="113620"/>
            </a:xfrm>
            <a:custGeom>
              <a:rect b="b" l="l" r="r" t="t"/>
              <a:pathLst>
                <a:path extrusionOk="0" h="2185" w="5389">
                  <a:moveTo>
                    <a:pt x="5388" y="1"/>
                  </a:moveTo>
                  <a:cubicBezTo>
                    <a:pt x="5388" y="1"/>
                    <a:pt x="2071" y="187"/>
                    <a:pt x="1" y="798"/>
                  </a:cubicBezTo>
                  <a:cubicBezTo>
                    <a:pt x="638" y="1761"/>
                    <a:pt x="330" y="2185"/>
                    <a:pt x="330" y="2185"/>
                  </a:cubicBezTo>
                  <a:lnTo>
                    <a:pt x="2695" y="1881"/>
                  </a:lnTo>
                  <a:lnTo>
                    <a:pt x="5388" y="1"/>
                  </a:ln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7"/>
            <p:cNvSpPr/>
            <p:nvPr/>
          </p:nvSpPr>
          <p:spPr>
            <a:xfrm>
              <a:off x="7210381" y="4084759"/>
              <a:ext cx="1050660" cy="734292"/>
            </a:xfrm>
            <a:custGeom>
              <a:rect b="b" l="l" r="r" t="t"/>
              <a:pathLst>
                <a:path extrusionOk="0" h="14121" w="20205">
                  <a:moveTo>
                    <a:pt x="16997" y="0"/>
                  </a:moveTo>
                  <a:cubicBezTo>
                    <a:pt x="14718" y="0"/>
                    <a:pt x="10854" y="578"/>
                    <a:pt x="5834" y="3413"/>
                  </a:cubicBezTo>
                  <a:cubicBezTo>
                    <a:pt x="3217" y="3479"/>
                    <a:pt x="1940" y="4143"/>
                    <a:pt x="1940" y="4143"/>
                  </a:cubicBezTo>
                  <a:cubicBezTo>
                    <a:pt x="1940" y="4143"/>
                    <a:pt x="103" y="6391"/>
                    <a:pt x="39" y="8071"/>
                  </a:cubicBezTo>
                  <a:cubicBezTo>
                    <a:pt x="0" y="9112"/>
                    <a:pt x="1552" y="11348"/>
                    <a:pt x="4381" y="11348"/>
                  </a:cubicBezTo>
                  <a:cubicBezTo>
                    <a:pt x="6128" y="11348"/>
                    <a:pt x="8362" y="10496"/>
                    <a:pt x="11009" y="7984"/>
                  </a:cubicBezTo>
                  <a:lnTo>
                    <a:pt x="11009" y="7984"/>
                  </a:lnTo>
                  <a:cubicBezTo>
                    <a:pt x="10325" y="9911"/>
                    <a:pt x="9642" y="11962"/>
                    <a:pt x="9119" y="13065"/>
                  </a:cubicBezTo>
                  <a:cubicBezTo>
                    <a:pt x="9018" y="13955"/>
                    <a:pt x="9630" y="14120"/>
                    <a:pt x="10099" y="14120"/>
                  </a:cubicBezTo>
                  <a:cubicBezTo>
                    <a:pt x="10377" y="14120"/>
                    <a:pt x="10605" y="14062"/>
                    <a:pt x="10605" y="14062"/>
                  </a:cubicBezTo>
                  <a:cubicBezTo>
                    <a:pt x="10605" y="14062"/>
                    <a:pt x="16314" y="7284"/>
                    <a:pt x="18101" y="4500"/>
                  </a:cubicBezTo>
                  <a:cubicBezTo>
                    <a:pt x="19888" y="1716"/>
                    <a:pt x="20204" y="455"/>
                    <a:pt x="19047" y="192"/>
                  </a:cubicBezTo>
                  <a:cubicBezTo>
                    <a:pt x="18694" y="112"/>
                    <a:pt x="17999" y="0"/>
                    <a:pt x="16997" y="0"/>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7"/>
            <p:cNvSpPr/>
            <p:nvPr/>
          </p:nvSpPr>
          <p:spPr>
            <a:xfrm>
              <a:off x="7373352" y="4262239"/>
              <a:ext cx="140452" cy="230776"/>
            </a:xfrm>
            <a:custGeom>
              <a:rect b="b" l="l" r="r" t="t"/>
              <a:pathLst>
                <a:path extrusionOk="0" h="4438" w="2701">
                  <a:moveTo>
                    <a:pt x="2700" y="0"/>
                  </a:moveTo>
                  <a:cubicBezTo>
                    <a:pt x="2433" y="6"/>
                    <a:pt x="2180" y="20"/>
                    <a:pt x="1940" y="40"/>
                  </a:cubicBezTo>
                  <a:cubicBezTo>
                    <a:pt x="1350" y="543"/>
                    <a:pt x="480" y="1527"/>
                    <a:pt x="83" y="3187"/>
                  </a:cubicBezTo>
                  <a:cubicBezTo>
                    <a:pt x="1" y="4028"/>
                    <a:pt x="216" y="4438"/>
                    <a:pt x="544" y="4438"/>
                  </a:cubicBezTo>
                  <a:cubicBezTo>
                    <a:pt x="1011" y="4438"/>
                    <a:pt x="1705" y="3603"/>
                    <a:pt x="2084" y="1993"/>
                  </a:cubicBezTo>
                  <a:cubicBezTo>
                    <a:pt x="2597" y="1387"/>
                    <a:pt x="2700" y="0"/>
                    <a:pt x="2700"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7"/>
            <p:cNvSpPr/>
            <p:nvPr/>
          </p:nvSpPr>
          <p:spPr>
            <a:xfrm>
              <a:off x="7359052" y="4207586"/>
              <a:ext cx="143156" cy="268424"/>
            </a:xfrm>
            <a:custGeom>
              <a:rect b="b" l="l" r="r" t="t"/>
              <a:pathLst>
                <a:path extrusionOk="0" h="5162" w="2753">
                  <a:moveTo>
                    <a:pt x="2462" y="0"/>
                  </a:moveTo>
                  <a:cubicBezTo>
                    <a:pt x="2462" y="0"/>
                    <a:pt x="808" y="657"/>
                    <a:pt x="408" y="1621"/>
                  </a:cubicBezTo>
                  <a:cubicBezTo>
                    <a:pt x="69" y="2436"/>
                    <a:pt x="0" y="3101"/>
                    <a:pt x="159" y="3101"/>
                  </a:cubicBezTo>
                  <a:cubicBezTo>
                    <a:pt x="188" y="3101"/>
                    <a:pt x="224" y="3079"/>
                    <a:pt x="268" y="3032"/>
                  </a:cubicBezTo>
                  <a:lnTo>
                    <a:pt x="268" y="3032"/>
                  </a:lnTo>
                  <a:cubicBezTo>
                    <a:pt x="101" y="4278"/>
                    <a:pt x="224" y="4998"/>
                    <a:pt x="561" y="5109"/>
                  </a:cubicBezTo>
                  <a:cubicBezTo>
                    <a:pt x="638" y="5134"/>
                    <a:pt x="732" y="5161"/>
                    <a:pt x="837" y="5161"/>
                  </a:cubicBezTo>
                  <a:cubicBezTo>
                    <a:pt x="1195" y="5161"/>
                    <a:pt x="1672" y="4837"/>
                    <a:pt x="1982" y="2961"/>
                  </a:cubicBezTo>
                  <a:cubicBezTo>
                    <a:pt x="2572" y="1974"/>
                    <a:pt x="2748" y="1057"/>
                    <a:pt x="2748" y="1057"/>
                  </a:cubicBezTo>
                  <a:cubicBezTo>
                    <a:pt x="2748" y="1057"/>
                    <a:pt x="2752" y="257"/>
                    <a:pt x="2462" y="0"/>
                  </a:cubicBezTo>
                  <a:close/>
                </a:path>
              </a:pathLst>
            </a:custGeom>
            <a:solidFill>
              <a:srgbClr val="C16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7"/>
            <p:cNvSpPr/>
            <p:nvPr/>
          </p:nvSpPr>
          <p:spPr>
            <a:xfrm>
              <a:off x="7285210" y="3278431"/>
              <a:ext cx="85696" cy="63492"/>
            </a:xfrm>
            <a:custGeom>
              <a:rect b="b" l="l" r="r" t="t"/>
              <a:pathLst>
                <a:path extrusionOk="0" h="1221" w="1648">
                  <a:moveTo>
                    <a:pt x="1" y="1"/>
                  </a:moveTo>
                  <a:lnTo>
                    <a:pt x="7" y="241"/>
                  </a:lnTo>
                  <a:cubicBezTo>
                    <a:pt x="18" y="567"/>
                    <a:pt x="44" y="894"/>
                    <a:pt x="91" y="1221"/>
                  </a:cubicBezTo>
                  <a:cubicBezTo>
                    <a:pt x="126" y="975"/>
                    <a:pt x="148" y="729"/>
                    <a:pt x="161" y="483"/>
                  </a:cubicBezTo>
                  <a:lnTo>
                    <a:pt x="161" y="483"/>
                  </a:lnTo>
                  <a:cubicBezTo>
                    <a:pt x="256" y="612"/>
                    <a:pt x="353" y="740"/>
                    <a:pt x="451" y="867"/>
                  </a:cubicBezTo>
                  <a:lnTo>
                    <a:pt x="498" y="927"/>
                  </a:lnTo>
                  <a:lnTo>
                    <a:pt x="564" y="894"/>
                  </a:lnTo>
                  <a:cubicBezTo>
                    <a:pt x="935" y="698"/>
                    <a:pt x="1301" y="487"/>
                    <a:pt x="1648" y="241"/>
                  </a:cubicBezTo>
                  <a:lnTo>
                    <a:pt x="1648" y="241"/>
                  </a:lnTo>
                  <a:cubicBezTo>
                    <a:pt x="1269" y="369"/>
                    <a:pt x="908" y="530"/>
                    <a:pt x="550" y="701"/>
                  </a:cubicBezTo>
                  <a:lnTo>
                    <a:pt x="550" y="701"/>
                  </a:lnTo>
                  <a:cubicBezTo>
                    <a:pt x="422" y="528"/>
                    <a:pt x="292" y="358"/>
                    <a:pt x="154" y="191"/>
                  </a:cubicBezTo>
                  <a:lnTo>
                    <a:pt x="1" y="1"/>
                  </a:ln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7"/>
            <p:cNvSpPr/>
            <p:nvPr/>
          </p:nvSpPr>
          <p:spPr>
            <a:xfrm>
              <a:off x="7252970" y="3366365"/>
              <a:ext cx="94900" cy="57616"/>
            </a:xfrm>
            <a:custGeom>
              <a:rect b="b" l="l" r="r" t="t"/>
              <a:pathLst>
                <a:path extrusionOk="0" h="1108" w="1825">
                  <a:moveTo>
                    <a:pt x="41" y="0"/>
                  </a:moveTo>
                  <a:cubicBezTo>
                    <a:pt x="1" y="200"/>
                    <a:pt x="21" y="421"/>
                    <a:pt x="121" y="613"/>
                  </a:cubicBezTo>
                  <a:cubicBezTo>
                    <a:pt x="214" y="813"/>
                    <a:pt x="398" y="967"/>
                    <a:pt x="604" y="1041"/>
                  </a:cubicBezTo>
                  <a:cubicBezTo>
                    <a:pt x="707" y="1081"/>
                    <a:pt x="814" y="1094"/>
                    <a:pt x="921" y="1107"/>
                  </a:cubicBezTo>
                  <a:cubicBezTo>
                    <a:pt x="940" y="1108"/>
                    <a:pt x="958" y="1108"/>
                    <a:pt x="977" y="1108"/>
                  </a:cubicBezTo>
                  <a:cubicBezTo>
                    <a:pt x="1065" y="1108"/>
                    <a:pt x="1153" y="1102"/>
                    <a:pt x="1238" y="1094"/>
                  </a:cubicBezTo>
                  <a:cubicBezTo>
                    <a:pt x="1338" y="1070"/>
                    <a:pt x="1441" y="1054"/>
                    <a:pt x="1538" y="1024"/>
                  </a:cubicBezTo>
                  <a:cubicBezTo>
                    <a:pt x="1635" y="987"/>
                    <a:pt x="1731" y="950"/>
                    <a:pt x="1824" y="907"/>
                  </a:cubicBezTo>
                  <a:lnTo>
                    <a:pt x="1824" y="907"/>
                  </a:lnTo>
                  <a:cubicBezTo>
                    <a:pt x="1721" y="913"/>
                    <a:pt x="1621" y="924"/>
                    <a:pt x="1521" y="933"/>
                  </a:cubicBezTo>
                  <a:cubicBezTo>
                    <a:pt x="1424" y="944"/>
                    <a:pt x="1324" y="944"/>
                    <a:pt x="1227" y="950"/>
                  </a:cubicBezTo>
                  <a:cubicBezTo>
                    <a:pt x="1031" y="944"/>
                    <a:pt x="838" y="941"/>
                    <a:pt x="667" y="870"/>
                  </a:cubicBezTo>
                  <a:cubicBezTo>
                    <a:pt x="494" y="810"/>
                    <a:pt x="347" y="697"/>
                    <a:pt x="241" y="544"/>
                  </a:cubicBezTo>
                  <a:cubicBezTo>
                    <a:pt x="137" y="390"/>
                    <a:pt x="74" y="200"/>
                    <a:pt x="41"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7"/>
            <p:cNvSpPr/>
            <p:nvPr/>
          </p:nvSpPr>
          <p:spPr>
            <a:xfrm>
              <a:off x="7484790" y="3477127"/>
              <a:ext cx="91572" cy="37024"/>
            </a:xfrm>
            <a:custGeom>
              <a:rect b="b" l="l" r="r" t="t"/>
              <a:pathLst>
                <a:path extrusionOk="0" h="712" w="1761">
                  <a:moveTo>
                    <a:pt x="397" y="551"/>
                  </a:moveTo>
                  <a:lnTo>
                    <a:pt x="397" y="551"/>
                  </a:lnTo>
                  <a:cubicBezTo>
                    <a:pt x="397" y="551"/>
                    <a:pt x="397" y="551"/>
                    <a:pt x="397" y="551"/>
                  </a:cubicBezTo>
                  <a:cubicBezTo>
                    <a:pt x="397" y="551"/>
                    <a:pt x="397" y="551"/>
                    <a:pt x="397" y="551"/>
                  </a:cubicBezTo>
                  <a:close/>
                  <a:moveTo>
                    <a:pt x="1277" y="0"/>
                  </a:moveTo>
                  <a:cubicBezTo>
                    <a:pt x="1191" y="0"/>
                    <a:pt x="1104" y="11"/>
                    <a:pt x="1021" y="31"/>
                  </a:cubicBezTo>
                  <a:cubicBezTo>
                    <a:pt x="890" y="57"/>
                    <a:pt x="767" y="104"/>
                    <a:pt x="650" y="154"/>
                  </a:cubicBezTo>
                  <a:cubicBezTo>
                    <a:pt x="530" y="207"/>
                    <a:pt x="417" y="271"/>
                    <a:pt x="307" y="341"/>
                  </a:cubicBezTo>
                  <a:lnTo>
                    <a:pt x="201" y="407"/>
                  </a:lnTo>
                  <a:lnTo>
                    <a:pt x="304" y="474"/>
                  </a:lnTo>
                  <a:cubicBezTo>
                    <a:pt x="340" y="500"/>
                    <a:pt x="393" y="540"/>
                    <a:pt x="397" y="551"/>
                  </a:cubicBezTo>
                  <a:lnTo>
                    <a:pt x="397" y="551"/>
                  </a:lnTo>
                  <a:cubicBezTo>
                    <a:pt x="398" y="551"/>
                    <a:pt x="398" y="551"/>
                    <a:pt x="399" y="551"/>
                  </a:cubicBezTo>
                  <a:cubicBezTo>
                    <a:pt x="402" y="551"/>
                    <a:pt x="404" y="552"/>
                    <a:pt x="394" y="561"/>
                  </a:cubicBezTo>
                  <a:cubicBezTo>
                    <a:pt x="384" y="574"/>
                    <a:pt x="357" y="587"/>
                    <a:pt x="334" y="598"/>
                  </a:cubicBezTo>
                  <a:cubicBezTo>
                    <a:pt x="237" y="638"/>
                    <a:pt x="117" y="661"/>
                    <a:pt x="1" y="691"/>
                  </a:cubicBezTo>
                  <a:cubicBezTo>
                    <a:pt x="71" y="703"/>
                    <a:pt x="142" y="711"/>
                    <a:pt x="214" y="711"/>
                  </a:cubicBezTo>
                  <a:cubicBezTo>
                    <a:pt x="264" y="711"/>
                    <a:pt x="315" y="707"/>
                    <a:pt x="367" y="698"/>
                  </a:cubicBezTo>
                  <a:cubicBezTo>
                    <a:pt x="397" y="691"/>
                    <a:pt x="430" y="684"/>
                    <a:pt x="467" y="661"/>
                  </a:cubicBezTo>
                  <a:cubicBezTo>
                    <a:pt x="504" y="647"/>
                    <a:pt x="544" y="581"/>
                    <a:pt x="534" y="521"/>
                  </a:cubicBezTo>
                  <a:cubicBezTo>
                    <a:pt x="521" y="481"/>
                    <a:pt x="505" y="453"/>
                    <a:pt x="487" y="431"/>
                  </a:cubicBezTo>
                  <a:lnTo>
                    <a:pt x="487" y="431"/>
                  </a:lnTo>
                  <a:cubicBezTo>
                    <a:pt x="566" y="393"/>
                    <a:pt x="644" y="353"/>
                    <a:pt x="724" y="321"/>
                  </a:cubicBezTo>
                  <a:cubicBezTo>
                    <a:pt x="834" y="267"/>
                    <a:pt x="947" y="227"/>
                    <a:pt x="1064" y="191"/>
                  </a:cubicBezTo>
                  <a:cubicBezTo>
                    <a:pt x="1178" y="154"/>
                    <a:pt x="1294" y="127"/>
                    <a:pt x="1415" y="121"/>
                  </a:cubicBezTo>
                  <a:cubicBezTo>
                    <a:pt x="1429" y="120"/>
                    <a:pt x="1443" y="120"/>
                    <a:pt x="1457" y="120"/>
                  </a:cubicBezTo>
                  <a:cubicBezTo>
                    <a:pt x="1560" y="120"/>
                    <a:pt x="1667" y="133"/>
                    <a:pt x="1761" y="201"/>
                  </a:cubicBezTo>
                  <a:cubicBezTo>
                    <a:pt x="1691" y="87"/>
                    <a:pt x="1551" y="31"/>
                    <a:pt x="1421" y="11"/>
                  </a:cubicBezTo>
                  <a:cubicBezTo>
                    <a:pt x="1373" y="4"/>
                    <a:pt x="1325" y="0"/>
                    <a:pt x="1277"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7"/>
            <p:cNvSpPr/>
            <p:nvPr/>
          </p:nvSpPr>
          <p:spPr>
            <a:xfrm>
              <a:off x="6662966" y="2990346"/>
              <a:ext cx="120016" cy="107692"/>
            </a:xfrm>
            <a:custGeom>
              <a:rect b="b" l="l" r="r" t="t"/>
              <a:pathLst>
                <a:path extrusionOk="0" h="2071" w="2308">
                  <a:moveTo>
                    <a:pt x="1645" y="1"/>
                  </a:moveTo>
                  <a:cubicBezTo>
                    <a:pt x="1487" y="1"/>
                    <a:pt x="1327" y="29"/>
                    <a:pt x="1178" y="86"/>
                  </a:cubicBezTo>
                  <a:cubicBezTo>
                    <a:pt x="990" y="153"/>
                    <a:pt x="818" y="253"/>
                    <a:pt x="664" y="376"/>
                  </a:cubicBezTo>
                  <a:cubicBezTo>
                    <a:pt x="507" y="496"/>
                    <a:pt x="370" y="630"/>
                    <a:pt x="237" y="779"/>
                  </a:cubicBezTo>
                  <a:cubicBezTo>
                    <a:pt x="170" y="853"/>
                    <a:pt x="114" y="936"/>
                    <a:pt x="61" y="1030"/>
                  </a:cubicBezTo>
                  <a:cubicBezTo>
                    <a:pt x="41" y="1079"/>
                    <a:pt x="17" y="1130"/>
                    <a:pt x="10" y="1193"/>
                  </a:cubicBezTo>
                  <a:cubicBezTo>
                    <a:pt x="1" y="1256"/>
                    <a:pt x="14" y="1336"/>
                    <a:pt x="57" y="1393"/>
                  </a:cubicBezTo>
                  <a:cubicBezTo>
                    <a:pt x="154" y="1506"/>
                    <a:pt x="274" y="1526"/>
                    <a:pt x="374" y="1543"/>
                  </a:cubicBezTo>
                  <a:cubicBezTo>
                    <a:pt x="427" y="1546"/>
                    <a:pt x="478" y="1550"/>
                    <a:pt x="527" y="1550"/>
                  </a:cubicBezTo>
                  <a:lnTo>
                    <a:pt x="618" y="1540"/>
                  </a:lnTo>
                  <a:lnTo>
                    <a:pt x="694" y="1520"/>
                  </a:lnTo>
                  <a:cubicBezTo>
                    <a:pt x="897" y="1446"/>
                    <a:pt x="1054" y="1327"/>
                    <a:pt x="1206" y="1204"/>
                  </a:cubicBezTo>
                  <a:lnTo>
                    <a:pt x="1206" y="1204"/>
                  </a:lnTo>
                  <a:cubicBezTo>
                    <a:pt x="1179" y="1253"/>
                    <a:pt x="1153" y="1303"/>
                    <a:pt x="1127" y="1353"/>
                  </a:cubicBezTo>
                  <a:cubicBezTo>
                    <a:pt x="1021" y="1580"/>
                    <a:pt x="921" y="1820"/>
                    <a:pt x="910" y="2070"/>
                  </a:cubicBezTo>
                  <a:cubicBezTo>
                    <a:pt x="934" y="1946"/>
                    <a:pt x="978" y="1833"/>
                    <a:pt x="1027" y="1720"/>
                  </a:cubicBezTo>
                  <a:cubicBezTo>
                    <a:pt x="1078" y="1606"/>
                    <a:pt x="1141" y="1500"/>
                    <a:pt x="1204" y="1396"/>
                  </a:cubicBezTo>
                  <a:cubicBezTo>
                    <a:pt x="1331" y="1183"/>
                    <a:pt x="1475" y="979"/>
                    <a:pt x="1627" y="793"/>
                  </a:cubicBezTo>
                  <a:cubicBezTo>
                    <a:pt x="1651" y="766"/>
                    <a:pt x="1647" y="726"/>
                    <a:pt x="1624" y="699"/>
                  </a:cubicBezTo>
                  <a:cubicBezTo>
                    <a:pt x="1611" y="686"/>
                    <a:pt x="1594" y="680"/>
                    <a:pt x="1576" y="680"/>
                  </a:cubicBezTo>
                  <a:cubicBezTo>
                    <a:pt x="1559" y="680"/>
                    <a:pt x="1541" y="686"/>
                    <a:pt x="1527" y="699"/>
                  </a:cubicBezTo>
                  <a:lnTo>
                    <a:pt x="1524" y="703"/>
                  </a:lnTo>
                  <a:cubicBezTo>
                    <a:pt x="1391" y="830"/>
                    <a:pt x="1247" y="959"/>
                    <a:pt x="1101" y="1073"/>
                  </a:cubicBezTo>
                  <a:cubicBezTo>
                    <a:pt x="958" y="1186"/>
                    <a:pt x="801" y="1293"/>
                    <a:pt x="641" y="1350"/>
                  </a:cubicBezTo>
                  <a:lnTo>
                    <a:pt x="581" y="1366"/>
                  </a:lnTo>
                  <a:lnTo>
                    <a:pt x="527" y="1370"/>
                  </a:lnTo>
                  <a:cubicBezTo>
                    <a:pt x="484" y="1370"/>
                    <a:pt x="441" y="1366"/>
                    <a:pt x="398" y="1363"/>
                  </a:cubicBezTo>
                  <a:cubicBezTo>
                    <a:pt x="314" y="1353"/>
                    <a:pt x="230" y="1323"/>
                    <a:pt x="204" y="1286"/>
                  </a:cubicBezTo>
                  <a:cubicBezTo>
                    <a:pt x="174" y="1253"/>
                    <a:pt x="187" y="1183"/>
                    <a:pt x="221" y="1106"/>
                  </a:cubicBezTo>
                  <a:cubicBezTo>
                    <a:pt x="261" y="1033"/>
                    <a:pt x="310" y="959"/>
                    <a:pt x="370" y="890"/>
                  </a:cubicBezTo>
                  <a:cubicBezTo>
                    <a:pt x="487" y="750"/>
                    <a:pt x="621" y="613"/>
                    <a:pt x="761" y="493"/>
                  </a:cubicBezTo>
                  <a:cubicBezTo>
                    <a:pt x="898" y="370"/>
                    <a:pt x="1050" y="266"/>
                    <a:pt x="1221" y="193"/>
                  </a:cubicBezTo>
                  <a:cubicBezTo>
                    <a:pt x="1395" y="116"/>
                    <a:pt x="1587" y="74"/>
                    <a:pt x="1782" y="74"/>
                  </a:cubicBezTo>
                  <a:cubicBezTo>
                    <a:pt x="1959" y="74"/>
                    <a:pt x="2139" y="109"/>
                    <a:pt x="2308" y="186"/>
                  </a:cubicBezTo>
                  <a:cubicBezTo>
                    <a:pt x="2113" y="63"/>
                    <a:pt x="1880" y="1"/>
                    <a:pt x="1645" y="1"/>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7"/>
            <p:cNvSpPr/>
            <p:nvPr/>
          </p:nvSpPr>
          <p:spPr>
            <a:xfrm>
              <a:off x="6679087" y="3004490"/>
              <a:ext cx="9620" cy="23452"/>
            </a:xfrm>
            <a:custGeom>
              <a:rect b="b" l="l" r="r" t="t"/>
              <a:pathLst>
                <a:path extrusionOk="0" h="451" w="185">
                  <a:moveTo>
                    <a:pt x="94" y="1"/>
                  </a:moveTo>
                  <a:cubicBezTo>
                    <a:pt x="20" y="74"/>
                    <a:pt x="4" y="151"/>
                    <a:pt x="0" y="224"/>
                  </a:cubicBezTo>
                  <a:cubicBezTo>
                    <a:pt x="4" y="301"/>
                    <a:pt x="20" y="374"/>
                    <a:pt x="94" y="451"/>
                  </a:cubicBezTo>
                  <a:cubicBezTo>
                    <a:pt x="164" y="374"/>
                    <a:pt x="180" y="301"/>
                    <a:pt x="184" y="224"/>
                  </a:cubicBezTo>
                  <a:cubicBezTo>
                    <a:pt x="180" y="151"/>
                    <a:pt x="164" y="74"/>
                    <a:pt x="94" y="1"/>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7"/>
            <p:cNvSpPr/>
            <p:nvPr/>
          </p:nvSpPr>
          <p:spPr>
            <a:xfrm>
              <a:off x="6640242" y="3037407"/>
              <a:ext cx="73424" cy="62608"/>
            </a:xfrm>
            <a:custGeom>
              <a:rect b="b" l="l" r="r" t="t"/>
              <a:pathLst>
                <a:path extrusionOk="0" h="1204" w="1412">
                  <a:moveTo>
                    <a:pt x="4" y="1"/>
                  </a:moveTo>
                  <a:lnTo>
                    <a:pt x="4" y="1"/>
                  </a:lnTo>
                  <a:cubicBezTo>
                    <a:pt x="1" y="178"/>
                    <a:pt x="27" y="355"/>
                    <a:pt x="74" y="528"/>
                  </a:cubicBezTo>
                  <a:cubicBezTo>
                    <a:pt x="124" y="701"/>
                    <a:pt x="201" y="871"/>
                    <a:pt x="331" y="1018"/>
                  </a:cubicBezTo>
                  <a:cubicBezTo>
                    <a:pt x="401" y="1088"/>
                    <a:pt x="491" y="1148"/>
                    <a:pt x="584" y="1181"/>
                  </a:cubicBezTo>
                  <a:cubicBezTo>
                    <a:pt x="623" y="1194"/>
                    <a:pt x="664" y="1203"/>
                    <a:pt x="711" y="1203"/>
                  </a:cubicBezTo>
                  <a:cubicBezTo>
                    <a:pt x="724" y="1203"/>
                    <a:pt x="737" y="1203"/>
                    <a:pt x="751" y="1201"/>
                  </a:cubicBezTo>
                  <a:cubicBezTo>
                    <a:pt x="815" y="1198"/>
                    <a:pt x="878" y="1161"/>
                    <a:pt x="921" y="1118"/>
                  </a:cubicBezTo>
                  <a:cubicBezTo>
                    <a:pt x="1001" y="1025"/>
                    <a:pt x="1018" y="921"/>
                    <a:pt x="1027" y="828"/>
                  </a:cubicBezTo>
                  <a:cubicBezTo>
                    <a:pt x="1031" y="800"/>
                    <a:pt x="1034" y="772"/>
                    <a:pt x="1035" y="744"/>
                  </a:cubicBezTo>
                  <a:lnTo>
                    <a:pt x="1035" y="744"/>
                  </a:lnTo>
                  <a:cubicBezTo>
                    <a:pt x="1062" y="770"/>
                    <a:pt x="1091" y="794"/>
                    <a:pt x="1121" y="815"/>
                  </a:cubicBezTo>
                  <a:cubicBezTo>
                    <a:pt x="1195" y="863"/>
                    <a:pt x="1282" y="897"/>
                    <a:pt x="1369" y="897"/>
                  </a:cubicBezTo>
                  <a:cubicBezTo>
                    <a:pt x="1383" y="897"/>
                    <a:pt x="1397" y="897"/>
                    <a:pt x="1411" y="895"/>
                  </a:cubicBezTo>
                  <a:cubicBezTo>
                    <a:pt x="1315" y="875"/>
                    <a:pt x="1235" y="818"/>
                    <a:pt x="1171" y="751"/>
                  </a:cubicBezTo>
                  <a:cubicBezTo>
                    <a:pt x="1107" y="685"/>
                    <a:pt x="1061" y="608"/>
                    <a:pt x="1021" y="525"/>
                  </a:cubicBezTo>
                  <a:cubicBezTo>
                    <a:pt x="1011" y="501"/>
                    <a:pt x="991" y="488"/>
                    <a:pt x="967" y="485"/>
                  </a:cubicBezTo>
                  <a:cubicBezTo>
                    <a:pt x="931" y="485"/>
                    <a:pt x="901" y="511"/>
                    <a:pt x="898" y="548"/>
                  </a:cubicBezTo>
                  <a:lnTo>
                    <a:pt x="898" y="555"/>
                  </a:lnTo>
                  <a:cubicBezTo>
                    <a:pt x="891" y="641"/>
                    <a:pt x="884" y="725"/>
                    <a:pt x="871" y="805"/>
                  </a:cubicBezTo>
                  <a:cubicBezTo>
                    <a:pt x="858" y="885"/>
                    <a:pt x="827" y="958"/>
                    <a:pt x="791" y="995"/>
                  </a:cubicBezTo>
                  <a:cubicBezTo>
                    <a:pt x="777" y="1014"/>
                    <a:pt x="752" y="1023"/>
                    <a:pt x="721" y="1023"/>
                  </a:cubicBezTo>
                  <a:cubicBezTo>
                    <a:pt x="643" y="1023"/>
                    <a:pt x="526" y="967"/>
                    <a:pt x="454" y="895"/>
                  </a:cubicBezTo>
                  <a:cubicBezTo>
                    <a:pt x="344" y="788"/>
                    <a:pt x="258" y="641"/>
                    <a:pt x="191" y="488"/>
                  </a:cubicBezTo>
                  <a:cubicBezTo>
                    <a:pt x="118" y="331"/>
                    <a:pt x="61" y="168"/>
                    <a:pt x="4" y="1"/>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7"/>
            <p:cNvSpPr/>
            <p:nvPr/>
          </p:nvSpPr>
          <p:spPr>
            <a:xfrm>
              <a:off x="6645286" y="3092580"/>
              <a:ext cx="27976" cy="29744"/>
            </a:xfrm>
            <a:custGeom>
              <a:rect b="b" l="l" r="r" t="t"/>
              <a:pathLst>
                <a:path extrusionOk="0" h="572" w="538">
                  <a:moveTo>
                    <a:pt x="434" y="0"/>
                  </a:moveTo>
                  <a:cubicBezTo>
                    <a:pt x="410" y="77"/>
                    <a:pt x="401" y="147"/>
                    <a:pt x="387" y="207"/>
                  </a:cubicBezTo>
                  <a:cubicBezTo>
                    <a:pt x="367" y="267"/>
                    <a:pt x="350" y="320"/>
                    <a:pt x="324" y="351"/>
                  </a:cubicBezTo>
                  <a:cubicBezTo>
                    <a:pt x="277" y="420"/>
                    <a:pt x="154" y="447"/>
                    <a:pt x="1" y="480"/>
                  </a:cubicBezTo>
                  <a:cubicBezTo>
                    <a:pt x="61" y="534"/>
                    <a:pt x="134" y="564"/>
                    <a:pt x="217" y="571"/>
                  </a:cubicBezTo>
                  <a:cubicBezTo>
                    <a:pt x="224" y="571"/>
                    <a:pt x="231" y="571"/>
                    <a:pt x="238" y="571"/>
                  </a:cubicBezTo>
                  <a:cubicBezTo>
                    <a:pt x="317" y="571"/>
                    <a:pt x="406" y="538"/>
                    <a:pt x="467" y="467"/>
                  </a:cubicBezTo>
                  <a:cubicBezTo>
                    <a:pt x="527" y="384"/>
                    <a:pt x="537" y="294"/>
                    <a:pt x="530" y="214"/>
                  </a:cubicBezTo>
                  <a:cubicBezTo>
                    <a:pt x="517" y="134"/>
                    <a:pt x="484" y="60"/>
                    <a:pt x="434"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7"/>
            <p:cNvSpPr/>
            <p:nvPr/>
          </p:nvSpPr>
          <p:spPr>
            <a:xfrm>
              <a:off x="7631121" y="3828238"/>
              <a:ext cx="70408" cy="127660"/>
            </a:xfrm>
            <a:custGeom>
              <a:rect b="b" l="l" r="r" t="t"/>
              <a:pathLst>
                <a:path extrusionOk="0" h="2455" w="1354">
                  <a:moveTo>
                    <a:pt x="1" y="1"/>
                  </a:moveTo>
                  <a:lnTo>
                    <a:pt x="1" y="1"/>
                  </a:lnTo>
                  <a:cubicBezTo>
                    <a:pt x="124" y="204"/>
                    <a:pt x="254" y="401"/>
                    <a:pt x="384" y="597"/>
                  </a:cubicBezTo>
                  <a:cubicBezTo>
                    <a:pt x="507" y="794"/>
                    <a:pt x="634" y="991"/>
                    <a:pt x="751" y="1191"/>
                  </a:cubicBezTo>
                  <a:cubicBezTo>
                    <a:pt x="867" y="1394"/>
                    <a:pt x="977" y="1597"/>
                    <a:pt x="1081" y="1804"/>
                  </a:cubicBezTo>
                  <a:cubicBezTo>
                    <a:pt x="1181" y="2017"/>
                    <a:pt x="1284" y="2228"/>
                    <a:pt x="1354" y="2454"/>
                  </a:cubicBezTo>
                  <a:cubicBezTo>
                    <a:pt x="1351" y="2214"/>
                    <a:pt x="1294" y="1977"/>
                    <a:pt x="1214" y="1751"/>
                  </a:cubicBezTo>
                  <a:cubicBezTo>
                    <a:pt x="1134" y="1524"/>
                    <a:pt x="1024" y="1307"/>
                    <a:pt x="907" y="1101"/>
                  </a:cubicBezTo>
                  <a:cubicBezTo>
                    <a:pt x="787" y="894"/>
                    <a:pt x="647" y="697"/>
                    <a:pt x="497" y="514"/>
                  </a:cubicBezTo>
                  <a:cubicBezTo>
                    <a:pt x="424" y="421"/>
                    <a:pt x="341" y="330"/>
                    <a:pt x="261" y="244"/>
                  </a:cubicBezTo>
                  <a:cubicBezTo>
                    <a:pt x="174" y="161"/>
                    <a:pt x="90" y="77"/>
                    <a:pt x="1" y="1"/>
                  </a:cubicBezTo>
                  <a:close/>
                </a:path>
              </a:pathLst>
            </a:custGeom>
            <a:solidFill>
              <a:srgbClr val="448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7"/>
            <p:cNvSpPr/>
            <p:nvPr/>
          </p:nvSpPr>
          <p:spPr>
            <a:xfrm>
              <a:off x="7333415" y="4160473"/>
              <a:ext cx="148304" cy="30160"/>
            </a:xfrm>
            <a:custGeom>
              <a:rect b="b" l="l" r="r" t="t"/>
              <a:pathLst>
                <a:path extrusionOk="0" h="580" w="2852">
                  <a:moveTo>
                    <a:pt x="2273" y="0"/>
                  </a:moveTo>
                  <a:cubicBezTo>
                    <a:pt x="1975" y="0"/>
                    <a:pt x="1676" y="40"/>
                    <a:pt x="1385" y="97"/>
                  </a:cubicBezTo>
                  <a:cubicBezTo>
                    <a:pt x="905" y="200"/>
                    <a:pt x="434" y="346"/>
                    <a:pt x="0" y="580"/>
                  </a:cubicBezTo>
                  <a:cubicBezTo>
                    <a:pt x="481" y="483"/>
                    <a:pt x="951" y="369"/>
                    <a:pt x="1421" y="277"/>
                  </a:cubicBezTo>
                  <a:cubicBezTo>
                    <a:pt x="1658" y="226"/>
                    <a:pt x="1895" y="186"/>
                    <a:pt x="2131" y="146"/>
                  </a:cubicBezTo>
                  <a:cubicBezTo>
                    <a:pt x="2368" y="113"/>
                    <a:pt x="2608" y="80"/>
                    <a:pt x="2852" y="57"/>
                  </a:cubicBezTo>
                  <a:cubicBezTo>
                    <a:pt x="2661" y="17"/>
                    <a:pt x="2467" y="0"/>
                    <a:pt x="2273" y="0"/>
                  </a:cubicBezTo>
                  <a:close/>
                </a:path>
              </a:pathLst>
            </a:custGeom>
            <a:solidFill>
              <a:srgbClr val="448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7"/>
            <p:cNvSpPr/>
            <p:nvPr/>
          </p:nvSpPr>
          <p:spPr>
            <a:xfrm>
              <a:off x="7301695" y="4163021"/>
              <a:ext cx="251784" cy="97136"/>
            </a:xfrm>
            <a:custGeom>
              <a:rect b="b" l="l" r="r" t="t"/>
              <a:pathLst>
                <a:path extrusionOk="0" h="1868" w="4842">
                  <a:moveTo>
                    <a:pt x="4842" y="0"/>
                  </a:moveTo>
                  <a:cubicBezTo>
                    <a:pt x="4405" y="0"/>
                    <a:pt x="3958" y="34"/>
                    <a:pt x="3528" y="128"/>
                  </a:cubicBezTo>
                  <a:lnTo>
                    <a:pt x="3365" y="157"/>
                  </a:lnTo>
                  <a:lnTo>
                    <a:pt x="3205" y="200"/>
                  </a:lnTo>
                  <a:lnTo>
                    <a:pt x="2885" y="288"/>
                  </a:lnTo>
                  <a:cubicBezTo>
                    <a:pt x="2675" y="354"/>
                    <a:pt x="2461" y="420"/>
                    <a:pt x="2258" y="508"/>
                  </a:cubicBezTo>
                  <a:cubicBezTo>
                    <a:pt x="1848" y="671"/>
                    <a:pt x="1444" y="861"/>
                    <a:pt x="1067" y="1091"/>
                  </a:cubicBezTo>
                  <a:cubicBezTo>
                    <a:pt x="690" y="1317"/>
                    <a:pt x="324" y="1571"/>
                    <a:pt x="1" y="1868"/>
                  </a:cubicBezTo>
                  <a:cubicBezTo>
                    <a:pt x="184" y="1748"/>
                    <a:pt x="370" y="1631"/>
                    <a:pt x="561" y="1528"/>
                  </a:cubicBezTo>
                  <a:cubicBezTo>
                    <a:pt x="750" y="1417"/>
                    <a:pt x="941" y="1311"/>
                    <a:pt x="1138" y="1214"/>
                  </a:cubicBezTo>
                  <a:cubicBezTo>
                    <a:pt x="1524" y="1014"/>
                    <a:pt x="1921" y="834"/>
                    <a:pt x="2324" y="674"/>
                  </a:cubicBezTo>
                  <a:cubicBezTo>
                    <a:pt x="2725" y="511"/>
                    <a:pt x="3141" y="377"/>
                    <a:pt x="3558" y="264"/>
                  </a:cubicBezTo>
                  <a:lnTo>
                    <a:pt x="3875" y="180"/>
                  </a:lnTo>
                  <a:lnTo>
                    <a:pt x="4195" y="117"/>
                  </a:lnTo>
                  <a:cubicBezTo>
                    <a:pt x="4408" y="60"/>
                    <a:pt x="4625" y="48"/>
                    <a:pt x="4842" y="0"/>
                  </a:cubicBezTo>
                  <a:close/>
                </a:path>
              </a:pathLst>
            </a:custGeom>
            <a:solidFill>
              <a:srgbClr val="4489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7"/>
            <p:cNvSpPr/>
            <p:nvPr/>
          </p:nvSpPr>
          <p:spPr>
            <a:xfrm>
              <a:off x="7782808" y="4232026"/>
              <a:ext cx="240344" cy="267904"/>
            </a:xfrm>
            <a:custGeom>
              <a:rect b="b" l="l" r="r" t="t"/>
              <a:pathLst>
                <a:path extrusionOk="0" h="5152" w="4622">
                  <a:moveTo>
                    <a:pt x="4622" y="1"/>
                  </a:moveTo>
                  <a:lnTo>
                    <a:pt x="4622" y="1"/>
                  </a:lnTo>
                  <a:cubicBezTo>
                    <a:pt x="4038" y="147"/>
                    <a:pt x="3452" y="347"/>
                    <a:pt x="2945" y="691"/>
                  </a:cubicBezTo>
                  <a:cubicBezTo>
                    <a:pt x="2432" y="1021"/>
                    <a:pt x="1961" y="1424"/>
                    <a:pt x="1575" y="1898"/>
                  </a:cubicBezTo>
                  <a:cubicBezTo>
                    <a:pt x="1185" y="2368"/>
                    <a:pt x="851" y="2885"/>
                    <a:pt x="591" y="3435"/>
                  </a:cubicBezTo>
                  <a:cubicBezTo>
                    <a:pt x="331" y="3982"/>
                    <a:pt x="117" y="4555"/>
                    <a:pt x="1" y="5152"/>
                  </a:cubicBezTo>
                  <a:cubicBezTo>
                    <a:pt x="94" y="4865"/>
                    <a:pt x="197" y="4582"/>
                    <a:pt x="325" y="4308"/>
                  </a:cubicBezTo>
                  <a:cubicBezTo>
                    <a:pt x="441" y="4031"/>
                    <a:pt x="571" y="3762"/>
                    <a:pt x="714" y="3499"/>
                  </a:cubicBezTo>
                  <a:cubicBezTo>
                    <a:pt x="1001" y="2971"/>
                    <a:pt x="1331" y="2471"/>
                    <a:pt x="1715" y="2014"/>
                  </a:cubicBezTo>
                  <a:cubicBezTo>
                    <a:pt x="2088" y="1551"/>
                    <a:pt x="2541" y="1154"/>
                    <a:pt x="3021" y="807"/>
                  </a:cubicBezTo>
                  <a:lnTo>
                    <a:pt x="3395" y="561"/>
                  </a:lnTo>
                  <a:lnTo>
                    <a:pt x="3792" y="354"/>
                  </a:lnTo>
                  <a:cubicBezTo>
                    <a:pt x="3858" y="321"/>
                    <a:pt x="3926" y="281"/>
                    <a:pt x="3992" y="247"/>
                  </a:cubicBezTo>
                  <a:lnTo>
                    <a:pt x="4202" y="167"/>
                  </a:lnTo>
                  <a:cubicBezTo>
                    <a:pt x="4342" y="114"/>
                    <a:pt x="4482" y="58"/>
                    <a:pt x="4622"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7"/>
            <p:cNvSpPr/>
            <p:nvPr/>
          </p:nvSpPr>
          <p:spPr>
            <a:xfrm>
              <a:off x="7398469" y="3290964"/>
              <a:ext cx="37336" cy="40144"/>
            </a:xfrm>
            <a:custGeom>
              <a:rect b="b" l="l" r="r" t="t"/>
              <a:pathLst>
                <a:path extrusionOk="0" h="772" w="718">
                  <a:moveTo>
                    <a:pt x="484" y="1"/>
                  </a:moveTo>
                  <a:cubicBezTo>
                    <a:pt x="367" y="1"/>
                    <a:pt x="226" y="89"/>
                    <a:pt x="130" y="240"/>
                  </a:cubicBezTo>
                  <a:cubicBezTo>
                    <a:pt x="3" y="437"/>
                    <a:pt x="0" y="660"/>
                    <a:pt x="127" y="743"/>
                  </a:cubicBezTo>
                  <a:cubicBezTo>
                    <a:pt x="158" y="763"/>
                    <a:pt x="193" y="772"/>
                    <a:pt x="231" y="772"/>
                  </a:cubicBezTo>
                  <a:cubicBezTo>
                    <a:pt x="350" y="772"/>
                    <a:pt x="491" y="682"/>
                    <a:pt x="587" y="533"/>
                  </a:cubicBezTo>
                  <a:cubicBezTo>
                    <a:pt x="714" y="337"/>
                    <a:pt x="717" y="113"/>
                    <a:pt x="590" y="30"/>
                  </a:cubicBezTo>
                  <a:cubicBezTo>
                    <a:pt x="559" y="10"/>
                    <a:pt x="523" y="1"/>
                    <a:pt x="484"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7"/>
            <p:cNvSpPr/>
            <p:nvPr/>
          </p:nvSpPr>
          <p:spPr>
            <a:xfrm>
              <a:off x="7345220" y="3246035"/>
              <a:ext cx="37128" cy="40196"/>
            </a:xfrm>
            <a:custGeom>
              <a:rect b="b" l="l" r="r" t="t"/>
              <a:pathLst>
                <a:path extrusionOk="0" h="773" w="714">
                  <a:moveTo>
                    <a:pt x="484" y="1"/>
                  </a:moveTo>
                  <a:cubicBezTo>
                    <a:pt x="367" y="1"/>
                    <a:pt x="226" y="89"/>
                    <a:pt x="130" y="240"/>
                  </a:cubicBezTo>
                  <a:cubicBezTo>
                    <a:pt x="1" y="437"/>
                    <a:pt x="1" y="660"/>
                    <a:pt x="127" y="744"/>
                  </a:cubicBezTo>
                  <a:cubicBezTo>
                    <a:pt x="158" y="763"/>
                    <a:pt x="193" y="772"/>
                    <a:pt x="231" y="772"/>
                  </a:cubicBezTo>
                  <a:cubicBezTo>
                    <a:pt x="349" y="772"/>
                    <a:pt x="491" y="682"/>
                    <a:pt x="587" y="534"/>
                  </a:cubicBezTo>
                  <a:cubicBezTo>
                    <a:pt x="714" y="337"/>
                    <a:pt x="714" y="114"/>
                    <a:pt x="587" y="30"/>
                  </a:cubicBezTo>
                  <a:cubicBezTo>
                    <a:pt x="557" y="10"/>
                    <a:pt x="522" y="1"/>
                    <a:pt x="484"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7"/>
            <p:cNvSpPr/>
            <p:nvPr/>
          </p:nvSpPr>
          <p:spPr>
            <a:xfrm>
              <a:off x="7431021" y="3246035"/>
              <a:ext cx="59644" cy="55016"/>
            </a:xfrm>
            <a:custGeom>
              <a:rect b="b" l="l" r="r" t="t"/>
              <a:pathLst>
                <a:path extrusionOk="0" h="1058" w="1147">
                  <a:moveTo>
                    <a:pt x="428" y="1"/>
                  </a:moveTo>
                  <a:cubicBezTo>
                    <a:pt x="204" y="1"/>
                    <a:pt x="1" y="80"/>
                    <a:pt x="1" y="80"/>
                  </a:cubicBezTo>
                  <a:lnTo>
                    <a:pt x="981" y="1057"/>
                  </a:lnTo>
                  <a:cubicBezTo>
                    <a:pt x="1147" y="177"/>
                    <a:pt x="763" y="1"/>
                    <a:pt x="42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7"/>
            <p:cNvSpPr/>
            <p:nvPr/>
          </p:nvSpPr>
          <p:spPr>
            <a:xfrm>
              <a:off x="7376628" y="3206878"/>
              <a:ext cx="46904" cy="31928"/>
            </a:xfrm>
            <a:custGeom>
              <a:rect b="b" l="l" r="r" t="t"/>
              <a:pathLst>
                <a:path extrusionOk="0" h="614" w="902">
                  <a:moveTo>
                    <a:pt x="525" y="1"/>
                  </a:moveTo>
                  <a:cubicBezTo>
                    <a:pt x="406" y="1"/>
                    <a:pt x="238" y="62"/>
                    <a:pt x="0" y="223"/>
                  </a:cubicBezTo>
                  <a:lnTo>
                    <a:pt x="780" y="613"/>
                  </a:lnTo>
                  <a:cubicBezTo>
                    <a:pt x="780" y="613"/>
                    <a:pt x="901" y="1"/>
                    <a:pt x="52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7"/>
            <p:cNvSpPr/>
            <p:nvPr/>
          </p:nvSpPr>
          <p:spPr>
            <a:xfrm>
              <a:off x="4913912" y="2552497"/>
              <a:ext cx="139100" cy="187096"/>
            </a:xfrm>
            <a:custGeom>
              <a:rect b="b" l="l" r="r" t="t"/>
              <a:pathLst>
                <a:path extrusionOk="0" h="3598" w="2675">
                  <a:moveTo>
                    <a:pt x="2528" y="0"/>
                  </a:moveTo>
                  <a:lnTo>
                    <a:pt x="1" y="3492"/>
                  </a:lnTo>
                  <a:lnTo>
                    <a:pt x="150" y="3598"/>
                  </a:lnTo>
                  <a:lnTo>
                    <a:pt x="2674" y="107"/>
                  </a:lnTo>
                  <a:lnTo>
                    <a:pt x="2528"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7"/>
            <p:cNvSpPr/>
            <p:nvPr/>
          </p:nvSpPr>
          <p:spPr>
            <a:xfrm>
              <a:off x="7420309" y="4329996"/>
              <a:ext cx="24856" cy="139932"/>
            </a:xfrm>
            <a:custGeom>
              <a:rect b="b" l="l" r="r" t="t"/>
              <a:pathLst>
                <a:path extrusionOk="0" h="2691" w="478">
                  <a:moveTo>
                    <a:pt x="477" y="1"/>
                  </a:moveTo>
                  <a:cubicBezTo>
                    <a:pt x="327" y="437"/>
                    <a:pt x="234" y="881"/>
                    <a:pt x="150" y="1330"/>
                  </a:cubicBezTo>
                  <a:cubicBezTo>
                    <a:pt x="74" y="1781"/>
                    <a:pt x="7" y="2231"/>
                    <a:pt x="0" y="2691"/>
                  </a:cubicBezTo>
                  <a:cubicBezTo>
                    <a:pt x="150" y="2251"/>
                    <a:pt x="247" y="1807"/>
                    <a:pt x="330" y="1361"/>
                  </a:cubicBezTo>
                  <a:cubicBezTo>
                    <a:pt x="407" y="914"/>
                    <a:pt x="470" y="464"/>
                    <a:pt x="477" y="1"/>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7"/>
            <p:cNvSpPr/>
            <p:nvPr/>
          </p:nvSpPr>
          <p:spPr>
            <a:xfrm>
              <a:off x="7392905" y="4329996"/>
              <a:ext cx="21684" cy="145340"/>
            </a:xfrm>
            <a:custGeom>
              <a:rect b="b" l="l" r="r" t="t"/>
              <a:pathLst>
                <a:path extrusionOk="0" h="2795" w="417">
                  <a:moveTo>
                    <a:pt x="417" y="1"/>
                  </a:moveTo>
                  <a:lnTo>
                    <a:pt x="417" y="1"/>
                  </a:lnTo>
                  <a:cubicBezTo>
                    <a:pt x="257" y="450"/>
                    <a:pt x="164" y="914"/>
                    <a:pt x="97" y="1381"/>
                  </a:cubicBezTo>
                  <a:cubicBezTo>
                    <a:pt x="37" y="1847"/>
                    <a:pt x="1" y="2324"/>
                    <a:pt x="64" y="2795"/>
                  </a:cubicBezTo>
                  <a:cubicBezTo>
                    <a:pt x="144" y="2328"/>
                    <a:pt x="214" y="1867"/>
                    <a:pt x="277" y="1404"/>
                  </a:cubicBezTo>
                  <a:cubicBezTo>
                    <a:pt x="337" y="941"/>
                    <a:pt x="401" y="477"/>
                    <a:pt x="417" y="1"/>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7"/>
            <p:cNvSpPr/>
            <p:nvPr/>
          </p:nvSpPr>
          <p:spPr>
            <a:xfrm>
              <a:off x="7373664" y="4336756"/>
              <a:ext cx="15964" cy="122980"/>
            </a:xfrm>
            <a:custGeom>
              <a:rect b="b" l="l" r="r" t="t"/>
              <a:pathLst>
                <a:path extrusionOk="0" h="2365" w="307">
                  <a:moveTo>
                    <a:pt x="294" y="0"/>
                  </a:moveTo>
                  <a:lnTo>
                    <a:pt x="294" y="0"/>
                  </a:lnTo>
                  <a:cubicBezTo>
                    <a:pt x="163" y="380"/>
                    <a:pt x="97" y="774"/>
                    <a:pt x="47" y="1168"/>
                  </a:cubicBezTo>
                  <a:cubicBezTo>
                    <a:pt x="23" y="1368"/>
                    <a:pt x="7" y="1565"/>
                    <a:pt x="3" y="1765"/>
                  </a:cubicBezTo>
                  <a:cubicBezTo>
                    <a:pt x="0" y="1965"/>
                    <a:pt x="3" y="2165"/>
                    <a:pt x="40" y="2365"/>
                  </a:cubicBezTo>
                  <a:cubicBezTo>
                    <a:pt x="120" y="1971"/>
                    <a:pt x="180" y="1585"/>
                    <a:pt x="227" y="1191"/>
                  </a:cubicBezTo>
                  <a:cubicBezTo>
                    <a:pt x="271" y="797"/>
                    <a:pt x="307" y="400"/>
                    <a:pt x="294"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7"/>
            <p:cNvSpPr/>
            <p:nvPr/>
          </p:nvSpPr>
          <p:spPr>
            <a:xfrm>
              <a:off x="7370024" y="4310080"/>
              <a:ext cx="12324" cy="55172"/>
            </a:xfrm>
            <a:custGeom>
              <a:rect b="b" l="l" r="r" t="t"/>
              <a:pathLst>
                <a:path extrusionOk="0" h="1061" w="237">
                  <a:moveTo>
                    <a:pt x="237" y="0"/>
                  </a:moveTo>
                  <a:lnTo>
                    <a:pt x="237" y="0"/>
                  </a:lnTo>
                  <a:cubicBezTo>
                    <a:pt x="157" y="63"/>
                    <a:pt x="121" y="157"/>
                    <a:pt x="87" y="244"/>
                  </a:cubicBezTo>
                  <a:cubicBezTo>
                    <a:pt x="53" y="330"/>
                    <a:pt x="37" y="420"/>
                    <a:pt x="24" y="510"/>
                  </a:cubicBezTo>
                  <a:cubicBezTo>
                    <a:pt x="4" y="693"/>
                    <a:pt x="1" y="877"/>
                    <a:pt x="57" y="1061"/>
                  </a:cubicBezTo>
                  <a:cubicBezTo>
                    <a:pt x="144" y="887"/>
                    <a:pt x="177" y="713"/>
                    <a:pt x="204" y="537"/>
                  </a:cubicBezTo>
                  <a:cubicBezTo>
                    <a:pt x="213" y="447"/>
                    <a:pt x="224" y="360"/>
                    <a:pt x="227" y="270"/>
                  </a:cubicBezTo>
                  <a:cubicBezTo>
                    <a:pt x="233" y="180"/>
                    <a:pt x="227" y="97"/>
                    <a:pt x="237"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7"/>
            <p:cNvSpPr/>
            <p:nvPr/>
          </p:nvSpPr>
          <p:spPr>
            <a:xfrm>
              <a:off x="5560129" y="2480476"/>
              <a:ext cx="40456" cy="10400"/>
            </a:xfrm>
            <a:custGeom>
              <a:rect b="b" l="l" r="r" t="t"/>
              <a:pathLst>
                <a:path extrusionOk="0" h="200" w="778">
                  <a:moveTo>
                    <a:pt x="517" y="0"/>
                  </a:moveTo>
                  <a:cubicBezTo>
                    <a:pt x="470" y="0"/>
                    <a:pt x="423" y="4"/>
                    <a:pt x="377" y="8"/>
                  </a:cubicBezTo>
                  <a:cubicBezTo>
                    <a:pt x="247" y="28"/>
                    <a:pt x="120" y="65"/>
                    <a:pt x="0" y="155"/>
                  </a:cubicBezTo>
                  <a:cubicBezTo>
                    <a:pt x="86" y="188"/>
                    <a:pt x="168" y="199"/>
                    <a:pt x="249" y="199"/>
                  </a:cubicBezTo>
                  <a:cubicBezTo>
                    <a:pt x="300" y="199"/>
                    <a:pt x="350" y="195"/>
                    <a:pt x="400" y="188"/>
                  </a:cubicBezTo>
                  <a:cubicBezTo>
                    <a:pt x="530" y="168"/>
                    <a:pt x="657" y="135"/>
                    <a:pt x="777" y="45"/>
                  </a:cubicBezTo>
                  <a:cubicBezTo>
                    <a:pt x="687" y="11"/>
                    <a:pt x="601" y="0"/>
                    <a:pt x="517" y="0"/>
                  </a:cubicBezTo>
                  <a:close/>
                </a:path>
              </a:pathLst>
            </a:custGeom>
            <a:solidFill>
              <a:srgbClr val="F27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7"/>
            <p:cNvSpPr/>
            <p:nvPr/>
          </p:nvSpPr>
          <p:spPr>
            <a:xfrm>
              <a:off x="5580357" y="2506216"/>
              <a:ext cx="20228" cy="16536"/>
            </a:xfrm>
            <a:custGeom>
              <a:rect b="b" l="l" r="r" t="t"/>
              <a:pathLst>
                <a:path extrusionOk="0" h="318" w="389">
                  <a:moveTo>
                    <a:pt x="376" y="0"/>
                  </a:moveTo>
                  <a:cubicBezTo>
                    <a:pt x="272" y="0"/>
                    <a:pt x="202" y="39"/>
                    <a:pt x="138" y="87"/>
                  </a:cubicBezTo>
                  <a:cubicBezTo>
                    <a:pt x="74" y="144"/>
                    <a:pt x="18" y="207"/>
                    <a:pt x="1" y="317"/>
                  </a:cubicBezTo>
                  <a:cubicBezTo>
                    <a:pt x="5" y="317"/>
                    <a:pt x="9" y="317"/>
                    <a:pt x="13" y="317"/>
                  </a:cubicBezTo>
                  <a:cubicBezTo>
                    <a:pt x="117" y="317"/>
                    <a:pt x="187" y="279"/>
                    <a:pt x="251" y="230"/>
                  </a:cubicBezTo>
                  <a:cubicBezTo>
                    <a:pt x="314" y="173"/>
                    <a:pt x="368" y="107"/>
                    <a:pt x="388" y="0"/>
                  </a:cubicBezTo>
                  <a:cubicBezTo>
                    <a:pt x="384" y="0"/>
                    <a:pt x="380" y="0"/>
                    <a:pt x="376" y="0"/>
                  </a:cubicBezTo>
                  <a:close/>
                </a:path>
              </a:pathLst>
            </a:custGeom>
            <a:solidFill>
              <a:srgbClr val="F27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7"/>
            <p:cNvSpPr/>
            <p:nvPr/>
          </p:nvSpPr>
          <p:spPr>
            <a:xfrm>
              <a:off x="5590133" y="2539133"/>
              <a:ext cx="17524" cy="23972"/>
            </a:xfrm>
            <a:custGeom>
              <a:rect b="b" l="l" r="r" t="t"/>
              <a:pathLst>
                <a:path extrusionOk="0" h="461" w="337">
                  <a:moveTo>
                    <a:pt x="333" y="0"/>
                  </a:moveTo>
                  <a:cubicBezTo>
                    <a:pt x="220" y="34"/>
                    <a:pt x="153" y="104"/>
                    <a:pt x="93" y="177"/>
                  </a:cubicBezTo>
                  <a:cubicBezTo>
                    <a:pt x="43" y="257"/>
                    <a:pt x="0" y="344"/>
                    <a:pt x="6" y="461"/>
                  </a:cubicBezTo>
                  <a:cubicBezTo>
                    <a:pt x="120" y="428"/>
                    <a:pt x="187" y="357"/>
                    <a:pt x="243" y="284"/>
                  </a:cubicBezTo>
                  <a:cubicBezTo>
                    <a:pt x="296" y="204"/>
                    <a:pt x="336" y="117"/>
                    <a:pt x="333" y="0"/>
                  </a:cubicBezTo>
                  <a:close/>
                </a:path>
              </a:pathLst>
            </a:custGeom>
            <a:solidFill>
              <a:srgbClr val="F27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7"/>
            <p:cNvSpPr/>
            <p:nvPr/>
          </p:nvSpPr>
          <p:spPr>
            <a:xfrm>
              <a:off x="7987068" y="3133089"/>
              <a:ext cx="288028" cy="225836"/>
            </a:xfrm>
            <a:custGeom>
              <a:rect b="b" l="l" r="r" t="t"/>
              <a:pathLst>
                <a:path extrusionOk="0" h="4343" w="5539">
                  <a:moveTo>
                    <a:pt x="1289" y="1"/>
                  </a:moveTo>
                  <a:cubicBezTo>
                    <a:pt x="988" y="1"/>
                    <a:pt x="688" y="116"/>
                    <a:pt x="461" y="345"/>
                  </a:cubicBezTo>
                  <a:cubicBezTo>
                    <a:pt x="4" y="798"/>
                    <a:pt x="1" y="1535"/>
                    <a:pt x="454" y="1995"/>
                  </a:cubicBezTo>
                  <a:lnTo>
                    <a:pt x="2771" y="4342"/>
                  </a:lnTo>
                  <a:lnTo>
                    <a:pt x="5088" y="1995"/>
                  </a:lnTo>
                  <a:cubicBezTo>
                    <a:pt x="5539" y="1535"/>
                    <a:pt x="5535" y="798"/>
                    <a:pt x="5082" y="345"/>
                  </a:cubicBezTo>
                  <a:cubicBezTo>
                    <a:pt x="4853" y="116"/>
                    <a:pt x="4552" y="1"/>
                    <a:pt x="4251" y="1"/>
                  </a:cubicBezTo>
                  <a:cubicBezTo>
                    <a:pt x="3957" y="1"/>
                    <a:pt x="3664" y="111"/>
                    <a:pt x="3438" y="332"/>
                  </a:cubicBezTo>
                  <a:lnTo>
                    <a:pt x="2771" y="978"/>
                  </a:lnTo>
                  <a:lnTo>
                    <a:pt x="2104" y="332"/>
                  </a:lnTo>
                  <a:cubicBezTo>
                    <a:pt x="1877" y="111"/>
                    <a:pt x="1583" y="1"/>
                    <a:pt x="1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7"/>
            <p:cNvSpPr/>
            <p:nvPr/>
          </p:nvSpPr>
          <p:spPr>
            <a:xfrm>
              <a:off x="4774234" y="1095654"/>
              <a:ext cx="288028" cy="225732"/>
            </a:xfrm>
            <a:custGeom>
              <a:rect b="b" l="l" r="r" t="t"/>
              <a:pathLst>
                <a:path extrusionOk="0" h="4341" w="5539">
                  <a:moveTo>
                    <a:pt x="1285" y="1"/>
                  </a:moveTo>
                  <a:cubicBezTo>
                    <a:pt x="985" y="1"/>
                    <a:pt x="685" y="115"/>
                    <a:pt x="457" y="343"/>
                  </a:cubicBezTo>
                  <a:cubicBezTo>
                    <a:pt x="4" y="800"/>
                    <a:pt x="0" y="1537"/>
                    <a:pt x="454" y="1994"/>
                  </a:cubicBezTo>
                  <a:lnTo>
                    <a:pt x="2771" y="4341"/>
                  </a:lnTo>
                  <a:lnTo>
                    <a:pt x="5085" y="1994"/>
                  </a:lnTo>
                  <a:cubicBezTo>
                    <a:pt x="5538" y="1537"/>
                    <a:pt x="5535" y="800"/>
                    <a:pt x="5081" y="343"/>
                  </a:cubicBezTo>
                  <a:cubicBezTo>
                    <a:pt x="4853" y="115"/>
                    <a:pt x="4554" y="1"/>
                    <a:pt x="4255" y="1"/>
                  </a:cubicBezTo>
                  <a:cubicBezTo>
                    <a:pt x="3960" y="1"/>
                    <a:pt x="3665" y="112"/>
                    <a:pt x="3438" y="333"/>
                  </a:cubicBezTo>
                  <a:lnTo>
                    <a:pt x="2771" y="980"/>
                  </a:lnTo>
                  <a:lnTo>
                    <a:pt x="2105" y="333"/>
                  </a:lnTo>
                  <a:cubicBezTo>
                    <a:pt x="1876" y="112"/>
                    <a:pt x="1580" y="1"/>
                    <a:pt x="128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7"/>
            <p:cNvSpPr/>
            <p:nvPr/>
          </p:nvSpPr>
          <p:spPr>
            <a:xfrm>
              <a:off x="4606014" y="2021671"/>
              <a:ext cx="143936" cy="112840"/>
            </a:xfrm>
            <a:custGeom>
              <a:rect b="b" l="l" r="r" t="t"/>
              <a:pathLst>
                <a:path extrusionOk="0" h="2170" w="2768">
                  <a:moveTo>
                    <a:pt x="642" y="0"/>
                  </a:moveTo>
                  <a:cubicBezTo>
                    <a:pt x="492" y="0"/>
                    <a:pt x="341" y="58"/>
                    <a:pt x="227" y="173"/>
                  </a:cubicBezTo>
                  <a:cubicBezTo>
                    <a:pt x="0" y="399"/>
                    <a:pt x="0" y="769"/>
                    <a:pt x="227" y="996"/>
                  </a:cubicBezTo>
                  <a:lnTo>
                    <a:pt x="1384" y="2169"/>
                  </a:lnTo>
                  <a:lnTo>
                    <a:pt x="2541" y="996"/>
                  </a:lnTo>
                  <a:cubicBezTo>
                    <a:pt x="2767" y="769"/>
                    <a:pt x="2767" y="399"/>
                    <a:pt x="2537" y="173"/>
                  </a:cubicBezTo>
                  <a:cubicBezTo>
                    <a:pt x="2424" y="58"/>
                    <a:pt x="2274" y="0"/>
                    <a:pt x="2124" y="0"/>
                  </a:cubicBezTo>
                  <a:cubicBezTo>
                    <a:pt x="1978" y="0"/>
                    <a:pt x="1831" y="55"/>
                    <a:pt x="1717" y="166"/>
                  </a:cubicBezTo>
                  <a:lnTo>
                    <a:pt x="1384" y="489"/>
                  </a:lnTo>
                  <a:lnTo>
                    <a:pt x="1050" y="166"/>
                  </a:lnTo>
                  <a:cubicBezTo>
                    <a:pt x="937" y="55"/>
                    <a:pt x="790" y="0"/>
                    <a:pt x="642"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7"/>
            <p:cNvSpPr/>
            <p:nvPr/>
          </p:nvSpPr>
          <p:spPr>
            <a:xfrm>
              <a:off x="7864346" y="3440259"/>
              <a:ext cx="143936" cy="112840"/>
            </a:xfrm>
            <a:custGeom>
              <a:rect b="b" l="l" r="r" t="t"/>
              <a:pathLst>
                <a:path extrusionOk="0" h="2170" w="2768">
                  <a:moveTo>
                    <a:pt x="644" y="1"/>
                  </a:moveTo>
                  <a:cubicBezTo>
                    <a:pt x="494" y="1"/>
                    <a:pt x="345" y="58"/>
                    <a:pt x="230" y="173"/>
                  </a:cubicBezTo>
                  <a:cubicBezTo>
                    <a:pt x="0" y="400"/>
                    <a:pt x="0" y="766"/>
                    <a:pt x="227" y="996"/>
                  </a:cubicBezTo>
                  <a:lnTo>
                    <a:pt x="1384" y="2170"/>
                  </a:lnTo>
                  <a:lnTo>
                    <a:pt x="2544" y="996"/>
                  </a:lnTo>
                  <a:cubicBezTo>
                    <a:pt x="2767" y="766"/>
                    <a:pt x="2767" y="400"/>
                    <a:pt x="2541" y="173"/>
                  </a:cubicBezTo>
                  <a:cubicBezTo>
                    <a:pt x="2426" y="58"/>
                    <a:pt x="2276" y="1"/>
                    <a:pt x="2125" y="1"/>
                  </a:cubicBezTo>
                  <a:cubicBezTo>
                    <a:pt x="1978" y="1"/>
                    <a:pt x="1831" y="56"/>
                    <a:pt x="1717" y="166"/>
                  </a:cubicBezTo>
                  <a:lnTo>
                    <a:pt x="1384" y="490"/>
                  </a:lnTo>
                  <a:lnTo>
                    <a:pt x="1050" y="166"/>
                  </a:lnTo>
                  <a:cubicBezTo>
                    <a:pt x="936" y="56"/>
                    <a:pt x="790" y="1"/>
                    <a:pt x="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 name="Google Shape;225;p27"/>
          <p:cNvSpPr/>
          <p:nvPr/>
        </p:nvSpPr>
        <p:spPr>
          <a:xfrm>
            <a:off x="4952600" y="1361725"/>
            <a:ext cx="65400" cy="135300"/>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 name="Google Shape;226;p27"/>
          <p:cNvGrpSpPr/>
          <p:nvPr/>
        </p:nvGrpSpPr>
        <p:grpSpPr>
          <a:xfrm>
            <a:off x="5949166" y="3662200"/>
            <a:ext cx="696618" cy="1495395"/>
            <a:chOff x="5953928" y="3514125"/>
            <a:chExt cx="696618" cy="1495395"/>
          </a:xfrm>
        </p:grpSpPr>
        <p:grpSp>
          <p:nvGrpSpPr>
            <p:cNvPr id="227" name="Google Shape;227;p27"/>
            <p:cNvGrpSpPr/>
            <p:nvPr/>
          </p:nvGrpSpPr>
          <p:grpSpPr>
            <a:xfrm>
              <a:off x="6096660" y="3514125"/>
              <a:ext cx="553886" cy="546818"/>
              <a:chOff x="6096660" y="3514125"/>
              <a:chExt cx="553886" cy="546818"/>
            </a:xfrm>
          </p:grpSpPr>
          <p:sp>
            <p:nvSpPr>
              <p:cNvPr id="228" name="Google Shape;228;p27"/>
              <p:cNvSpPr/>
              <p:nvPr/>
            </p:nvSpPr>
            <p:spPr>
              <a:xfrm rot="5400000">
                <a:off x="6100194" y="3510591"/>
                <a:ext cx="546818" cy="553886"/>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 name="Google Shape;229;p27"/>
              <p:cNvGrpSpPr/>
              <p:nvPr/>
            </p:nvGrpSpPr>
            <p:grpSpPr>
              <a:xfrm>
                <a:off x="6125913" y="3579410"/>
                <a:ext cx="452342" cy="394490"/>
                <a:chOff x="6125913" y="3579410"/>
                <a:chExt cx="452342" cy="394490"/>
              </a:xfrm>
            </p:grpSpPr>
            <p:sp>
              <p:nvSpPr>
                <p:cNvPr id="230" name="Google Shape;230;p27"/>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7"/>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7"/>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7"/>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7"/>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 name="Google Shape;235;p27"/>
            <p:cNvGrpSpPr/>
            <p:nvPr/>
          </p:nvGrpSpPr>
          <p:grpSpPr>
            <a:xfrm>
              <a:off x="5953928" y="3935659"/>
              <a:ext cx="450481" cy="1073861"/>
              <a:chOff x="5953928" y="3935659"/>
              <a:chExt cx="450481" cy="1073861"/>
            </a:xfrm>
          </p:grpSpPr>
          <p:sp>
            <p:nvSpPr>
              <p:cNvPr id="236" name="Google Shape;236;p27"/>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7"/>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7"/>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7"/>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 name="Google Shape;240;p27"/>
          <p:cNvGrpSpPr/>
          <p:nvPr/>
        </p:nvGrpSpPr>
        <p:grpSpPr>
          <a:xfrm>
            <a:off x="8360780" y="3886001"/>
            <a:ext cx="663406" cy="1267297"/>
            <a:chOff x="6156978" y="4020350"/>
            <a:chExt cx="593015" cy="1132830"/>
          </a:xfrm>
        </p:grpSpPr>
        <p:sp>
          <p:nvSpPr>
            <p:cNvPr id="241" name="Google Shape;241;p27"/>
            <p:cNvSpPr/>
            <p:nvPr/>
          </p:nvSpPr>
          <p:spPr>
            <a:xfrm rot="5400000">
              <a:off x="6332130" y="4020722"/>
              <a:ext cx="418235" cy="417491"/>
            </a:xfrm>
            <a:custGeom>
              <a:rect b="b" l="l" r="r" t="t"/>
              <a:pathLst>
                <a:path extrusionOk="0" h="6734" w="6746">
                  <a:moveTo>
                    <a:pt x="3968" y="0"/>
                  </a:moveTo>
                  <a:cubicBezTo>
                    <a:pt x="3424" y="0"/>
                    <a:pt x="2885" y="234"/>
                    <a:pt x="2518" y="656"/>
                  </a:cubicBezTo>
                  <a:cubicBezTo>
                    <a:pt x="1938" y="1326"/>
                    <a:pt x="1915" y="2237"/>
                    <a:pt x="2331" y="2920"/>
                  </a:cubicBezTo>
                  <a:cubicBezTo>
                    <a:pt x="2247" y="2909"/>
                    <a:pt x="2163" y="2904"/>
                    <a:pt x="2079" y="2904"/>
                  </a:cubicBezTo>
                  <a:cubicBezTo>
                    <a:pt x="1370" y="2904"/>
                    <a:pt x="678" y="3291"/>
                    <a:pt x="341" y="4011"/>
                  </a:cubicBezTo>
                  <a:cubicBezTo>
                    <a:pt x="1" y="4741"/>
                    <a:pt x="161" y="5631"/>
                    <a:pt x="741" y="6187"/>
                  </a:cubicBezTo>
                  <a:cubicBezTo>
                    <a:pt x="1128" y="6558"/>
                    <a:pt x="1609" y="6734"/>
                    <a:pt x="2081" y="6734"/>
                  </a:cubicBezTo>
                  <a:cubicBezTo>
                    <a:pt x="2216" y="6734"/>
                    <a:pt x="2350" y="6719"/>
                    <a:pt x="2481" y="6691"/>
                  </a:cubicBezTo>
                  <a:lnTo>
                    <a:pt x="6746" y="5784"/>
                  </a:lnTo>
                  <a:lnTo>
                    <a:pt x="5836" y="1520"/>
                  </a:lnTo>
                  <a:cubicBezTo>
                    <a:pt x="5712" y="926"/>
                    <a:pt x="5305" y="396"/>
                    <a:pt x="4668" y="136"/>
                  </a:cubicBezTo>
                  <a:cubicBezTo>
                    <a:pt x="4443" y="44"/>
                    <a:pt x="4205" y="0"/>
                    <a:pt x="39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7"/>
            <p:cNvSpPr/>
            <p:nvPr/>
          </p:nvSpPr>
          <p:spPr>
            <a:xfrm rot="5400000">
              <a:off x="6371336" y="4341724"/>
              <a:ext cx="102792" cy="108310"/>
            </a:xfrm>
            <a:custGeom>
              <a:rect b="b" l="l" r="r" t="t"/>
              <a:pathLst>
                <a:path extrusionOk="0" h="1747" w="1658">
                  <a:moveTo>
                    <a:pt x="1226" y="1"/>
                  </a:moveTo>
                  <a:cubicBezTo>
                    <a:pt x="1219" y="1"/>
                    <a:pt x="1211" y="1"/>
                    <a:pt x="1204" y="2"/>
                  </a:cubicBezTo>
                  <a:cubicBezTo>
                    <a:pt x="944" y="19"/>
                    <a:pt x="777" y="215"/>
                    <a:pt x="817" y="459"/>
                  </a:cubicBezTo>
                  <a:cubicBezTo>
                    <a:pt x="821" y="496"/>
                    <a:pt x="828" y="539"/>
                    <a:pt x="794" y="552"/>
                  </a:cubicBezTo>
                  <a:cubicBezTo>
                    <a:pt x="790" y="553"/>
                    <a:pt x="785" y="554"/>
                    <a:pt x="781" y="554"/>
                  </a:cubicBezTo>
                  <a:cubicBezTo>
                    <a:pt x="772" y="554"/>
                    <a:pt x="762" y="552"/>
                    <a:pt x="751" y="552"/>
                  </a:cubicBezTo>
                  <a:cubicBezTo>
                    <a:pt x="643" y="540"/>
                    <a:pt x="529" y="524"/>
                    <a:pt x="424" y="524"/>
                  </a:cubicBezTo>
                  <a:cubicBezTo>
                    <a:pt x="338" y="524"/>
                    <a:pt x="258" y="534"/>
                    <a:pt x="191" y="566"/>
                  </a:cubicBezTo>
                  <a:cubicBezTo>
                    <a:pt x="41" y="632"/>
                    <a:pt x="0" y="856"/>
                    <a:pt x="171" y="999"/>
                  </a:cubicBezTo>
                  <a:cubicBezTo>
                    <a:pt x="251" y="1066"/>
                    <a:pt x="351" y="1096"/>
                    <a:pt x="444" y="1122"/>
                  </a:cubicBezTo>
                  <a:cubicBezTo>
                    <a:pt x="261" y="1146"/>
                    <a:pt x="117" y="1242"/>
                    <a:pt x="48" y="1382"/>
                  </a:cubicBezTo>
                  <a:cubicBezTo>
                    <a:pt x="24" y="1429"/>
                    <a:pt x="8" y="1489"/>
                    <a:pt x="34" y="1553"/>
                  </a:cubicBezTo>
                  <a:cubicBezTo>
                    <a:pt x="71" y="1639"/>
                    <a:pt x="174" y="1706"/>
                    <a:pt x="271" y="1733"/>
                  </a:cubicBezTo>
                  <a:cubicBezTo>
                    <a:pt x="315" y="1743"/>
                    <a:pt x="357" y="1747"/>
                    <a:pt x="397" y="1747"/>
                  </a:cubicBezTo>
                  <a:cubicBezTo>
                    <a:pt x="446" y="1747"/>
                    <a:pt x="493" y="1742"/>
                    <a:pt x="541" y="1736"/>
                  </a:cubicBezTo>
                  <a:cubicBezTo>
                    <a:pt x="901" y="1686"/>
                    <a:pt x="1658" y="1466"/>
                    <a:pt x="1658" y="1466"/>
                  </a:cubicBezTo>
                  <a:cubicBezTo>
                    <a:pt x="1658" y="1466"/>
                    <a:pt x="1478" y="606"/>
                    <a:pt x="1424" y="212"/>
                  </a:cubicBezTo>
                  <a:cubicBezTo>
                    <a:pt x="1414" y="146"/>
                    <a:pt x="1391" y="59"/>
                    <a:pt x="1314" y="22"/>
                  </a:cubicBezTo>
                  <a:cubicBezTo>
                    <a:pt x="1285" y="6"/>
                    <a:pt x="1255" y="1"/>
                    <a:pt x="1226"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7"/>
            <p:cNvSpPr/>
            <p:nvPr/>
          </p:nvSpPr>
          <p:spPr>
            <a:xfrm rot="5400000">
              <a:off x="5913017" y="4645668"/>
              <a:ext cx="751472" cy="263551"/>
            </a:xfrm>
            <a:custGeom>
              <a:rect b="b" l="l" r="r" t="t"/>
              <a:pathLst>
                <a:path extrusionOk="0" h="4251" w="12121">
                  <a:moveTo>
                    <a:pt x="148" y="0"/>
                  </a:moveTo>
                  <a:lnTo>
                    <a:pt x="1" y="193"/>
                  </a:lnTo>
                  <a:cubicBezTo>
                    <a:pt x="4652" y="3748"/>
                    <a:pt x="12034" y="4248"/>
                    <a:pt x="12108" y="4251"/>
                  </a:cubicBezTo>
                  <a:lnTo>
                    <a:pt x="12121" y="4011"/>
                  </a:lnTo>
                  <a:cubicBezTo>
                    <a:pt x="12048" y="4008"/>
                    <a:pt x="4739" y="3511"/>
                    <a:pt x="1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7"/>
            <p:cNvSpPr/>
            <p:nvPr/>
          </p:nvSpPr>
          <p:spPr>
            <a:xfrm rot="5400000">
              <a:off x="6359619" y="4481906"/>
              <a:ext cx="127281" cy="214883"/>
            </a:xfrm>
            <a:custGeom>
              <a:rect b="b" l="l" r="r" t="t"/>
              <a:pathLst>
                <a:path extrusionOk="0" h="3466" w="2053">
                  <a:moveTo>
                    <a:pt x="542" y="0"/>
                  </a:moveTo>
                  <a:cubicBezTo>
                    <a:pt x="265" y="617"/>
                    <a:pt x="32" y="1674"/>
                    <a:pt x="18" y="2197"/>
                  </a:cubicBezTo>
                  <a:cubicBezTo>
                    <a:pt x="1" y="2843"/>
                    <a:pt x="363" y="3466"/>
                    <a:pt x="874" y="3466"/>
                  </a:cubicBezTo>
                  <a:cubicBezTo>
                    <a:pt x="946" y="3466"/>
                    <a:pt x="1021" y="3454"/>
                    <a:pt x="1098" y="3427"/>
                  </a:cubicBezTo>
                  <a:cubicBezTo>
                    <a:pt x="2052" y="2958"/>
                    <a:pt x="1602" y="1007"/>
                    <a:pt x="54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7"/>
            <p:cNvSpPr/>
            <p:nvPr/>
          </p:nvSpPr>
          <p:spPr>
            <a:xfrm rot="5400000">
              <a:off x="6156417" y="4431529"/>
              <a:ext cx="209676" cy="127715"/>
            </a:xfrm>
            <a:custGeom>
              <a:rect b="b" l="l" r="r" t="t"/>
              <a:pathLst>
                <a:path extrusionOk="0" h="2060" w="3382">
                  <a:moveTo>
                    <a:pt x="2362" y="1"/>
                  </a:moveTo>
                  <a:cubicBezTo>
                    <a:pt x="1521" y="1"/>
                    <a:pt x="410" y="968"/>
                    <a:pt x="1" y="2059"/>
                  </a:cubicBezTo>
                  <a:cubicBezTo>
                    <a:pt x="22" y="2059"/>
                    <a:pt x="43" y="2060"/>
                    <a:pt x="65" y="2060"/>
                  </a:cubicBezTo>
                  <a:cubicBezTo>
                    <a:pt x="744" y="2060"/>
                    <a:pt x="1760" y="1869"/>
                    <a:pt x="2229" y="1682"/>
                  </a:cubicBezTo>
                  <a:cubicBezTo>
                    <a:pt x="2915" y="1412"/>
                    <a:pt x="3382" y="702"/>
                    <a:pt x="2938" y="205"/>
                  </a:cubicBezTo>
                  <a:cubicBezTo>
                    <a:pt x="2775" y="64"/>
                    <a:pt x="2577" y="1"/>
                    <a:pt x="2362"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 name="Google Shape;246;p27"/>
            <p:cNvGrpSpPr/>
            <p:nvPr/>
          </p:nvGrpSpPr>
          <p:grpSpPr>
            <a:xfrm>
              <a:off x="6362191" y="4061889"/>
              <a:ext cx="330577" cy="314085"/>
              <a:chOff x="6362191" y="4061889"/>
              <a:chExt cx="330577" cy="314085"/>
            </a:xfrm>
          </p:grpSpPr>
          <p:sp>
            <p:nvSpPr>
              <p:cNvPr id="247" name="Google Shape;247;p27"/>
              <p:cNvSpPr/>
              <p:nvPr/>
            </p:nvSpPr>
            <p:spPr>
              <a:xfrm rot="5400000">
                <a:off x="6261166" y="4162914"/>
                <a:ext cx="314079" cy="112029"/>
              </a:xfrm>
              <a:custGeom>
                <a:rect b="b" l="l" r="r" t="t"/>
                <a:pathLst>
                  <a:path extrusionOk="0" h="1807" w="5066">
                    <a:moveTo>
                      <a:pt x="2839" y="1"/>
                    </a:moveTo>
                    <a:cubicBezTo>
                      <a:pt x="1894" y="1"/>
                      <a:pt x="847" y="387"/>
                      <a:pt x="1" y="1739"/>
                    </a:cubicBezTo>
                    <a:lnTo>
                      <a:pt x="105" y="1806"/>
                    </a:lnTo>
                    <a:cubicBezTo>
                      <a:pt x="921" y="500"/>
                      <a:pt x="1933" y="127"/>
                      <a:pt x="2849" y="127"/>
                    </a:cubicBezTo>
                    <a:cubicBezTo>
                      <a:pt x="3732" y="127"/>
                      <a:pt x="4525" y="474"/>
                      <a:pt x="4962" y="666"/>
                    </a:cubicBezTo>
                    <a:lnTo>
                      <a:pt x="5015" y="689"/>
                    </a:lnTo>
                    <a:lnTo>
                      <a:pt x="5066" y="579"/>
                    </a:lnTo>
                    <a:lnTo>
                      <a:pt x="5012" y="556"/>
                    </a:lnTo>
                    <a:cubicBezTo>
                      <a:pt x="4563" y="358"/>
                      <a:pt x="3748" y="1"/>
                      <a:pt x="283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7"/>
              <p:cNvSpPr/>
              <p:nvPr/>
            </p:nvSpPr>
            <p:spPr>
              <a:xfrm rot="5400000">
                <a:off x="6507023" y="4198475"/>
                <a:ext cx="135031" cy="219967"/>
              </a:xfrm>
              <a:custGeom>
                <a:rect b="b" l="l" r="r" t="t"/>
                <a:pathLst>
                  <a:path extrusionOk="0" h="3548" w="2178">
                    <a:moveTo>
                      <a:pt x="2171" y="0"/>
                    </a:moveTo>
                    <a:cubicBezTo>
                      <a:pt x="1641" y="30"/>
                      <a:pt x="887" y="457"/>
                      <a:pt x="481" y="1207"/>
                    </a:cubicBezTo>
                    <a:cubicBezTo>
                      <a:pt x="207" y="1714"/>
                      <a:pt x="0" y="2527"/>
                      <a:pt x="577" y="3548"/>
                    </a:cubicBezTo>
                    <a:lnTo>
                      <a:pt x="681" y="3488"/>
                    </a:lnTo>
                    <a:cubicBezTo>
                      <a:pt x="130" y="2518"/>
                      <a:pt x="327" y="1744"/>
                      <a:pt x="587" y="1264"/>
                    </a:cubicBezTo>
                    <a:cubicBezTo>
                      <a:pt x="974" y="550"/>
                      <a:pt x="1681" y="150"/>
                      <a:pt x="2178" y="120"/>
                    </a:cubicBezTo>
                    <a:lnTo>
                      <a:pt x="217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7"/>
              <p:cNvSpPr/>
              <p:nvPr/>
            </p:nvSpPr>
            <p:spPr>
              <a:xfrm rot="5400000">
                <a:off x="6465791" y="4151417"/>
                <a:ext cx="100684" cy="116431"/>
              </a:xfrm>
              <a:custGeom>
                <a:rect b="b" l="l" r="r" t="t"/>
                <a:pathLst>
                  <a:path extrusionOk="0" h="1878" w="1624">
                    <a:moveTo>
                      <a:pt x="1497" y="0"/>
                    </a:moveTo>
                    <a:cubicBezTo>
                      <a:pt x="928" y="0"/>
                      <a:pt x="483" y="233"/>
                      <a:pt x="240" y="667"/>
                    </a:cubicBezTo>
                    <a:cubicBezTo>
                      <a:pt x="0" y="1101"/>
                      <a:pt x="14" y="1644"/>
                      <a:pt x="180" y="1878"/>
                    </a:cubicBezTo>
                    <a:lnTo>
                      <a:pt x="280" y="1807"/>
                    </a:lnTo>
                    <a:cubicBezTo>
                      <a:pt x="157" y="1634"/>
                      <a:pt x="110" y="1151"/>
                      <a:pt x="347" y="727"/>
                    </a:cubicBezTo>
                    <a:cubicBezTo>
                      <a:pt x="504" y="445"/>
                      <a:pt x="828" y="120"/>
                      <a:pt x="1486" y="120"/>
                    </a:cubicBezTo>
                    <a:cubicBezTo>
                      <a:pt x="1528" y="120"/>
                      <a:pt x="1572" y="121"/>
                      <a:pt x="1618" y="124"/>
                    </a:cubicBezTo>
                    <a:lnTo>
                      <a:pt x="1624" y="4"/>
                    </a:lnTo>
                    <a:cubicBezTo>
                      <a:pt x="1581" y="1"/>
                      <a:pt x="1538" y="0"/>
                      <a:pt x="1497"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7"/>
              <p:cNvSpPr/>
              <p:nvPr/>
            </p:nvSpPr>
            <p:spPr>
              <a:xfrm rot="5400000">
                <a:off x="6412907" y="4053520"/>
                <a:ext cx="115439" cy="144578"/>
              </a:xfrm>
              <a:custGeom>
                <a:rect b="b" l="l" r="r" t="t"/>
                <a:pathLst>
                  <a:path extrusionOk="0" h="2332" w="1862">
                    <a:moveTo>
                      <a:pt x="1831" y="0"/>
                    </a:moveTo>
                    <a:cubicBezTo>
                      <a:pt x="1038" y="214"/>
                      <a:pt x="518" y="574"/>
                      <a:pt x="291" y="1071"/>
                    </a:cubicBezTo>
                    <a:cubicBezTo>
                      <a:pt x="1" y="1701"/>
                      <a:pt x="285" y="2307"/>
                      <a:pt x="297" y="2331"/>
                    </a:cubicBezTo>
                    <a:lnTo>
                      <a:pt x="408" y="2281"/>
                    </a:lnTo>
                    <a:cubicBezTo>
                      <a:pt x="405" y="2274"/>
                      <a:pt x="134" y="1697"/>
                      <a:pt x="401" y="1120"/>
                    </a:cubicBezTo>
                    <a:cubicBezTo>
                      <a:pt x="614" y="657"/>
                      <a:pt x="1105" y="320"/>
                      <a:pt x="1861" y="114"/>
                    </a:cubicBezTo>
                    <a:lnTo>
                      <a:pt x="183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7"/>
              <p:cNvSpPr/>
              <p:nvPr/>
            </p:nvSpPr>
            <p:spPr>
              <a:xfrm rot="5400000">
                <a:off x="6526397" y="4154423"/>
                <a:ext cx="180785" cy="151956"/>
              </a:xfrm>
              <a:custGeom>
                <a:rect b="b" l="l" r="r" t="t"/>
                <a:pathLst>
                  <a:path extrusionOk="0" h="2451" w="2916">
                    <a:moveTo>
                      <a:pt x="1748" y="0"/>
                    </a:moveTo>
                    <a:cubicBezTo>
                      <a:pt x="1349" y="0"/>
                      <a:pt x="974" y="151"/>
                      <a:pt x="708" y="390"/>
                    </a:cubicBezTo>
                    <a:cubicBezTo>
                      <a:pt x="268" y="783"/>
                      <a:pt x="1" y="1560"/>
                      <a:pt x="691" y="2451"/>
                    </a:cubicBezTo>
                    <a:lnTo>
                      <a:pt x="785" y="2377"/>
                    </a:lnTo>
                    <a:cubicBezTo>
                      <a:pt x="148" y="1554"/>
                      <a:pt x="368" y="857"/>
                      <a:pt x="788" y="480"/>
                    </a:cubicBezTo>
                    <a:cubicBezTo>
                      <a:pt x="1033" y="260"/>
                      <a:pt x="1377" y="122"/>
                      <a:pt x="1745" y="122"/>
                    </a:cubicBezTo>
                    <a:cubicBezTo>
                      <a:pt x="2109" y="122"/>
                      <a:pt x="2495" y="257"/>
                      <a:pt x="2832" y="580"/>
                    </a:cubicBezTo>
                    <a:lnTo>
                      <a:pt x="2915" y="493"/>
                    </a:lnTo>
                    <a:cubicBezTo>
                      <a:pt x="2555" y="145"/>
                      <a:pt x="2140" y="0"/>
                      <a:pt x="1748"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 name="Google Shape;252;p27"/>
          <p:cNvGrpSpPr/>
          <p:nvPr/>
        </p:nvGrpSpPr>
        <p:grpSpPr>
          <a:xfrm>
            <a:off x="5403630" y="4029875"/>
            <a:ext cx="593197" cy="1132830"/>
            <a:chOff x="5403630" y="4020350"/>
            <a:chExt cx="593197" cy="1132830"/>
          </a:xfrm>
        </p:grpSpPr>
        <p:sp>
          <p:nvSpPr>
            <p:cNvPr id="253" name="Google Shape;253;p27"/>
            <p:cNvSpPr/>
            <p:nvPr/>
          </p:nvSpPr>
          <p:spPr>
            <a:xfrm rot="5400000">
              <a:off x="5403289" y="4020691"/>
              <a:ext cx="418235" cy="417553"/>
            </a:xfrm>
            <a:custGeom>
              <a:rect b="b" l="l" r="r" t="t"/>
              <a:pathLst>
                <a:path extrusionOk="0" h="6735" w="6746">
                  <a:moveTo>
                    <a:pt x="2083" y="1"/>
                  </a:moveTo>
                  <a:cubicBezTo>
                    <a:pt x="1610" y="1"/>
                    <a:pt x="1128" y="174"/>
                    <a:pt x="741" y="545"/>
                  </a:cubicBezTo>
                  <a:cubicBezTo>
                    <a:pt x="161" y="1102"/>
                    <a:pt x="1" y="1993"/>
                    <a:pt x="341" y="2723"/>
                  </a:cubicBezTo>
                  <a:cubicBezTo>
                    <a:pt x="677" y="3440"/>
                    <a:pt x="1367" y="3831"/>
                    <a:pt x="2075" y="3831"/>
                  </a:cubicBezTo>
                  <a:cubicBezTo>
                    <a:pt x="2160" y="3831"/>
                    <a:pt x="2246" y="3825"/>
                    <a:pt x="2331" y="3813"/>
                  </a:cubicBezTo>
                  <a:lnTo>
                    <a:pt x="2331" y="3813"/>
                  </a:lnTo>
                  <a:cubicBezTo>
                    <a:pt x="1915" y="4497"/>
                    <a:pt x="1938" y="5407"/>
                    <a:pt x="2518" y="6077"/>
                  </a:cubicBezTo>
                  <a:cubicBezTo>
                    <a:pt x="2885" y="6502"/>
                    <a:pt x="3422" y="6734"/>
                    <a:pt x="3966" y="6734"/>
                  </a:cubicBezTo>
                  <a:cubicBezTo>
                    <a:pt x="4203" y="6734"/>
                    <a:pt x="4442" y="6690"/>
                    <a:pt x="4668" y="6597"/>
                  </a:cubicBezTo>
                  <a:cubicBezTo>
                    <a:pt x="5305" y="6341"/>
                    <a:pt x="5712" y="5807"/>
                    <a:pt x="5836" y="5214"/>
                  </a:cubicBezTo>
                  <a:lnTo>
                    <a:pt x="6746" y="953"/>
                  </a:lnTo>
                  <a:lnTo>
                    <a:pt x="2481" y="42"/>
                  </a:lnTo>
                  <a:cubicBezTo>
                    <a:pt x="2351" y="15"/>
                    <a:pt x="2217" y="1"/>
                    <a:pt x="20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 name="Google Shape;254;p27"/>
            <p:cNvGrpSpPr/>
            <p:nvPr/>
          </p:nvGrpSpPr>
          <p:grpSpPr>
            <a:xfrm>
              <a:off x="5622977" y="4344483"/>
              <a:ext cx="373849" cy="808697"/>
              <a:chOff x="5622977" y="4344483"/>
              <a:chExt cx="373849" cy="808697"/>
            </a:xfrm>
          </p:grpSpPr>
          <p:sp>
            <p:nvSpPr>
              <p:cNvPr id="255" name="Google Shape;255;p27"/>
              <p:cNvSpPr/>
              <p:nvPr/>
            </p:nvSpPr>
            <p:spPr>
              <a:xfrm rot="5400000">
                <a:off x="5679611" y="4341786"/>
                <a:ext cx="102792" cy="108186"/>
              </a:xfrm>
              <a:custGeom>
                <a:rect b="b" l="l" r="r" t="t"/>
                <a:pathLst>
                  <a:path extrusionOk="0" h="1745" w="1658">
                    <a:moveTo>
                      <a:pt x="404" y="0"/>
                    </a:moveTo>
                    <a:cubicBezTo>
                      <a:pt x="361" y="0"/>
                      <a:pt x="317" y="4"/>
                      <a:pt x="271" y="17"/>
                    </a:cubicBezTo>
                    <a:cubicBezTo>
                      <a:pt x="174" y="40"/>
                      <a:pt x="71" y="111"/>
                      <a:pt x="34" y="194"/>
                    </a:cubicBezTo>
                    <a:cubicBezTo>
                      <a:pt x="8" y="257"/>
                      <a:pt x="24" y="317"/>
                      <a:pt x="48" y="364"/>
                    </a:cubicBezTo>
                    <a:cubicBezTo>
                      <a:pt x="117" y="507"/>
                      <a:pt x="261" y="600"/>
                      <a:pt x="444" y="624"/>
                    </a:cubicBezTo>
                    <a:cubicBezTo>
                      <a:pt x="351" y="651"/>
                      <a:pt x="251" y="684"/>
                      <a:pt x="171" y="751"/>
                    </a:cubicBezTo>
                    <a:cubicBezTo>
                      <a:pt x="0" y="894"/>
                      <a:pt x="41" y="1114"/>
                      <a:pt x="191" y="1184"/>
                    </a:cubicBezTo>
                    <a:cubicBezTo>
                      <a:pt x="257" y="1213"/>
                      <a:pt x="335" y="1223"/>
                      <a:pt x="419" y="1223"/>
                    </a:cubicBezTo>
                    <a:cubicBezTo>
                      <a:pt x="525" y="1223"/>
                      <a:pt x="641" y="1207"/>
                      <a:pt x="751" y="1194"/>
                    </a:cubicBezTo>
                    <a:cubicBezTo>
                      <a:pt x="759" y="1194"/>
                      <a:pt x="767" y="1193"/>
                      <a:pt x="774" y="1193"/>
                    </a:cubicBezTo>
                    <a:cubicBezTo>
                      <a:pt x="781" y="1193"/>
                      <a:pt x="787" y="1194"/>
                      <a:pt x="794" y="1197"/>
                    </a:cubicBezTo>
                    <a:cubicBezTo>
                      <a:pt x="828" y="1207"/>
                      <a:pt x="821" y="1251"/>
                      <a:pt x="817" y="1287"/>
                    </a:cubicBezTo>
                    <a:cubicBezTo>
                      <a:pt x="777" y="1534"/>
                      <a:pt x="944" y="1731"/>
                      <a:pt x="1204" y="1744"/>
                    </a:cubicBezTo>
                    <a:cubicBezTo>
                      <a:pt x="1211" y="1745"/>
                      <a:pt x="1219" y="1745"/>
                      <a:pt x="1227" y="1745"/>
                    </a:cubicBezTo>
                    <a:cubicBezTo>
                      <a:pt x="1255" y="1745"/>
                      <a:pt x="1286" y="1740"/>
                      <a:pt x="1314" y="1727"/>
                    </a:cubicBezTo>
                    <a:cubicBezTo>
                      <a:pt x="1391" y="1687"/>
                      <a:pt x="1414" y="1601"/>
                      <a:pt x="1424" y="1534"/>
                    </a:cubicBezTo>
                    <a:cubicBezTo>
                      <a:pt x="1478" y="1141"/>
                      <a:pt x="1658" y="280"/>
                      <a:pt x="1658" y="280"/>
                    </a:cubicBezTo>
                    <a:cubicBezTo>
                      <a:pt x="1658" y="280"/>
                      <a:pt x="901" y="60"/>
                      <a:pt x="541" y="11"/>
                    </a:cubicBezTo>
                    <a:cubicBezTo>
                      <a:pt x="496" y="5"/>
                      <a:pt x="451" y="0"/>
                      <a:pt x="404"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7"/>
              <p:cNvSpPr/>
              <p:nvPr/>
            </p:nvSpPr>
            <p:spPr>
              <a:xfrm rot="5400000">
                <a:off x="5489253" y="4645606"/>
                <a:ext cx="751472" cy="263675"/>
              </a:xfrm>
              <a:custGeom>
                <a:rect b="b" l="l" r="r" t="t"/>
                <a:pathLst>
                  <a:path extrusionOk="0" h="4253" w="12121">
                    <a:moveTo>
                      <a:pt x="12108" y="1"/>
                    </a:moveTo>
                    <a:cubicBezTo>
                      <a:pt x="12034" y="8"/>
                      <a:pt x="4652" y="505"/>
                      <a:pt x="1" y="4059"/>
                    </a:cubicBezTo>
                    <a:lnTo>
                      <a:pt x="148" y="4252"/>
                    </a:lnTo>
                    <a:cubicBezTo>
                      <a:pt x="4739" y="741"/>
                      <a:pt x="12048" y="248"/>
                      <a:pt x="12121" y="241"/>
                    </a:cubicBezTo>
                    <a:lnTo>
                      <a:pt x="12108"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7"/>
              <p:cNvSpPr/>
              <p:nvPr/>
            </p:nvSpPr>
            <p:spPr>
              <a:xfrm rot="5400000">
                <a:off x="5666841" y="4481844"/>
                <a:ext cx="127281" cy="215007"/>
              </a:xfrm>
              <a:custGeom>
                <a:rect b="b" l="l" r="r" t="t"/>
                <a:pathLst>
                  <a:path extrusionOk="0" h="3468" w="2053">
                    <a:moveTo>
                      <a:pt x="875" y="1"/>
                    </a:moveTo>
                    <a:cubicBezTo>
                      <a:pt x="363" y="1"/>
                      <a:pt x="1" y="624"/>
                      <a:pt x="18" y="1270"/>
                    </a:cubicBezTo>
                    <a:cubicBezTo>
                      <a:pt x="32" y="1793"/>
                      <a:pt x="265" y="2851"/>
                      <a:pt x="542" y="3468"/>
                    </a:cubicBezTo>
                    <a:cubicBezTo>
                      <a:pt x="1602" y="2460"/>
                      <a:pt x="2052" y="510"/>
                      <a:pt x="1098" y="39"/>
                    </a:cubicBezTo>
                    <a:cubicBezTo>
                      <a:pt x="1021" y="13"/>
                      <a:pt x="947" y="1"/>
                      <a:pt x="875"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7"/>
              <p:cNvSpPr/>
              <p:nvPr/>
            </p:nvSpPr>
            <p:spPr>
              <a:xfrm rot="5400000">
                <a:off x="5787615" y="4431498"/>
                <a:ext cx="209676" cy="127777"/>
              </a:xfrm>
              <a:custGeom>
                <a:rect b="b" l="l" r="r" t="t"/>
                <a:pathLst>
                  <a:path extrusionOk="0" h="2061" w="3382">
                    <a:moveTo>
                      <a:pt x="69" y="1"/>
                    </a:moveTo>
                    <a:cubicBezTo>
                      <a:pt x="46" y="1"/>
                      <a:pt x="23" y="1"/>
                      <a:pt x="1" y="2"/>
                    </a:cubicBezTo>
                    <a:cubicBezTo>
                      <a:pt x="410" y="1093"/>
                      <a:pt x="1520" y="2061"/>
                      <a:pt x="2361" y="2061"/>
                    </a:cubicBezTo>
                    <a:cubicBezTo>
                      <a:pt x="2577" y="2061"/>
                      <a:pt x="2775" y="1997"/>
                      <a:pt x="2938" y="1856"/>
                    </a:cubicBezTo>
                    <a:cubicBezTo>
                      <a:pt x="3382" y="1359"/>
                      <a:pt x="2915" y="648"/>
                      <a:pt x="2229" y="378"/>
                    </a:cubicBezTo>
                    <a:cubicBezTo>
                      <a:pt x="1761" y="191"/>
                      <a:pt x="747" y="1"/>
                      <a:pt x="6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 name="Google Shape;259;p27"/>
            <p:cNvGrpSpPr/>
            <p:nvPr/>
          </p:nvGrpSpPr>
          <p:grpSpPr>
            <a:xfrm>
              <a:off x="5460910" y="4061889"/>
              <a:ext cx="330390" cy="314085"/>
              <a:chOff x="5460910" y="4061889"/>
              <a:chExt cx="330390" cy="314085"/>
            </a:xfrm>
          </p:grpSpPr>
          <p:sp>
            <p:nvSpPr>
              <p:cNvPr id="260" name="Google Shape;260;p27"/>
              <p:cNvSpPr/>
              <p:nvPr/>
            </p:nvSpPr>
            <p:spPr>
              <a:xfrm rot="5400000">
                <a:off x="5578369" y="4163038"/>
                <a:ext cx="314079" cy="111781"/>
              </a:xfrm>
              <a:custGeom>
                <a:rect b="b" l="l" r="r" t="t"/>
                <a:pathLst>
                  <a:path extrusionOk="0" h="1803" w="5066">
                    <a:moveTo>
                      <a:pt x="105" y="0"/>
                    </a:moveTo>
                    <a:lnTo>
                      <a:pt x="1" y="63"/>
                    </a:lnTo>
                    <a:cubicBezTo>
                      <a:pt x="847" y="1416"/>
                      <a:pt x="1894" y="1803"/>
                      <a:pt x="2839" y="1803"/>
                    </a:cubicBezTo>
                    <a:cubicBezTo>
                      <a:pt x="3748" y="1803"/>
                      <a:pt x="4563" y="1445"/>
                      <a:pt x="5012" y="1247"/>
                    </a:cubicBezTo>
                    <a:lnTo>
                      <a:pt x="5066" y="1224"/>
                    </a:lnTo>
                    <a:lnTo>
                      <a:pt x="5015" y="1114"/>
                    </a:lnTo>
                    <a:lnTo>
                      <a:pt x="4962" y="1137"/>
                    </a:lnTo>
                    <a:cubicBezTo>
                      <a:pt x="4525" y="1329"/>
                      <a:pt x="3731" y="1677"/>
                      <a:pt x="2847" y="1677"/>
                    </a:cubicBezTo>
                    <a:cubicBezTo>
                      <a:pt x="1932" y="1677"/>
                      <a:pt x="920" y="1304"/>
                      <a:pt x="10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7"/>
              <p:cNvSpPr/>
              <p:nvPr/>
            </p:nvSpPr>
            <p:spPr>
              <a:xfrm rot="5400000">
                <a:off x="5511564" y="4198351"/>
                <a:ext cx="135031" cy="220215"/>
              </a:xfrm>
              <a:custGeom>
                <a:rect b="b" l="l" r="r" t="t"/>
                <a:pathLst>
                  <a:path extrusionOk="0" h="3552" w="2178">
                    <a:moveTo>
                      <a:pt x="577" y="0"/>
                    </a:moveTo>
                    <a:cubicBezTo>
                      <a:pt x="0" y="1020"/>
                      <a:pt x="207" y="1837"/>
                      <a:pt x="481" y="2341"/>
                    </a:cubicBezTo>
                    <a:cubicBezTo>
                      <a:pt x="887" y="3094"/>
                      <a:pt x="1641" y="3518"/>
                      <a:pt x="2171" y="3551"/>
                    </a:cubicBezTo>
                    <a:lnTo>
                      <a:pt x="2178" y="3428"/>
                    </a:lnTo>
                    <a:cubicBezTo>
                      <a:pt x="1681" y="3401"/>
                      <a:pt x="974" y="2998"/>
                      <a:pt x="587" y="2285"/>
                    </a:cubicBezTo>
                    <a:cubicBezTo>
                      <a:pt x="327" y="1805"/>
                      <a:pt x="130" y="1031"/>
                      <a:pt x="681" y="60"/>
                    </a:cubicBezTo>
                    <a:lnTo>
                      <a:pt x="57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7"/>
              <p:cNvSpPr/>
              <p:nvPr/>
            </p:nvSpPr>
            <p:spPr>
              <a:xfrm rot="5400000">
                <a:off x="5587201" y="4151355"/>
                <a:ext cx="100684" cy="116555"/>
              </a:xfrm>
              <a:custGeom>
                <a:rect b="b" l="l" r="r" t="t"/>
                <a:pathLst>
                  <a:path extrusionOk="0" h="1880" w="1624">
                    <a:moveTo>
                      <a:pt x="180" y="1"/>
                    </a:moveTo>
                    <a:lnTo>
                      <a:pt x="180" y="1"/>
                    </a:lnTo>
                    <a:cubicBezTo>
                      <a:pt x="14" y="234"/>
                      <a:pt x="0" y="778"/>
                      <a:pt x="240" y="1211"/>
                    </a:cubicBezTo>
                    <a:cubicBezTo>
                      <a:pt x="482" y="1644"/>
                      <a:pt x="924" y="1879"/>
                      <a:pt x="1489" y="1879"/>
                    </a:cubicBezTo>
                    <a:cubicBezTo>
                      <a:pt x="1533" y="1879"/>
                      <a:pt x="1578" y="1878"/>
                      <a:pt x="1624" y="1875"/>
                    </a:cubicBezTo>
                    <a:lnTo>
                      <a:pt x="1618" y="1755"/>
                    </a:lnTo>
                    <a:cubicBezTo>
                      <a:pt x="1572" y="1757"/>
                      <a:pt x="1528" y="1759"/>
                      <a:pt x="1486" y="1759"/>
                    </a:cubicBezTo>
                    <a:cubicBezTo>
                      <a:pt x="828" y="1759"/>
                      <a:pt x="504" y="1433"/>
                      <a:pt x="347" y="1151"/>
                    </a:cubicBezTo>
                    <a:cubicBezTo>
                      <a:pt x="110" y="727"/>
                      <a:pt x="157" y="244"/>
                      <a:pt x="280" y="71"/>
                    </a:cubicBezTo>
                    <a:lnTo>
                      <a:pt x="18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7"/>
              <p:cNvSpPr/>
              <p:nvPr/>
            </p:nvSpPr>
            <p:spPr>
              <a:xfrm rot="5400000">
                <a:off x="5625238" y="4053427"/>
                <a:ext cx="115439" cy="144764"/>
              </a:xfrm>
              <a:custGeom>
                <a:rect b="b" l="l" r="r" t="t"/>
                <a:pathLst>
                  <a:path extrusionOk="0" h="2335" w="1862">
                    <a:moveTo>
                      <a:pt x="297" y="0"/>
                    </a:moveTo>
                    <a:cubicBezTo>
                      <a:pt x="285" y="24"/>
                      <a:pt x="1" y="634"/>
                      <a:pt x="291" y="1261"/>
                    </a:cubicBezTo>
                    <a:cubicBezTo>
                      <a:pt x="518" y="1758"/>
                      <a:pt x="1038" y="2118"/>
                      <a:pt x="1831" y="2335"/>
                    </a:cubicBezTo>
                    <a:lnTo>
                      <a:pt x="1861" y="2218"/>
                    </a:lnTo>
                    <a:cubicBezTo>
                      <a:pt x="1105" y="2011"/>
                      <a:pt x="614" y="1674"/>
                      <a:pt x="401" y="1211"/>
                    </a:cubicBezTo>
                    <a:cubicBezTo>
                      <a:pt x="134" y="634"/>
                      <a:pt x="405" y="57"/>
                      <a:pt x="408" y="51"/>
                    </a:cubicBezTo>
                    <a:lnTo>
                      <a:pt x="29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7"/>
              <p:cNvSpPr/>
              <p:nvPr/>
            </p:nvSpPr>
            <p:spPr>
              <a:xfrm rot="5400000">
                <a:off x="5446526" y="4154392"/>
                <a:ext cx="180785" cy="152018"/>
              </a:xfrm>
              <a:custGeom>
                <a:rect b="b" l="l" r="r" t="t"/>
                <a:pathLst>
                  <a:path extrusionOk="0" h="2452" w="2916">
                    <a:moveTo>
                      <a:pt x="691" y="1"/>
                    </a:moveTo>
                    <a:lnTo>
                      <a:pt x="691" y="1"/>
                    </a:lnTo>
                    <a:cubicBezTo>
                      <a:pt x="1" y="891"/>
                      <a:pt x="268" y="1668"/>
                      <a:pt x="708" y="2064"/>
                    </a:cubicBezTo>
                    <a:cubicBezTo>
                      <a:pt x="974" y="2302"/>
                      <a:pt x="1349" y="2452"/>
                      <a:pt x="1748" y="2452"/>
                    </a:cubicBezTo>
                    <a:cubicBezTo>
                      <a:pt x="2140" y="2452"/>
                      <a:pt x="2556" y="2308"/>
                      <a:pt x="2915" y="1961"/>
                    </a:cubicBezTo>
                    <a:lnTo>
                      <a:pt x="2832" y="1875"/>
                    </a:lnTo>
                    <a:cubicBezTo>
                      <a:pt x="2496" y="2198"/>
                      <a:pt x="2109" y="2332"/>
                      <a:pt x="1746" y="2332"/>
                    </a:cubicBezTo>
                    <a:cubicBezTo>
                      <a:pt x="1377" y="2332"/>
                      <a:pt x="1033" y="2194"/>
                      <a:pt x="788" y="1975"/>
                    </a:cubicBezTo>
                    <a:cubicBezTo>
                      <a:pt x="368" y="1598"/>
                      <a:pt x="148" y="901"/>
                      <a:pt x="785" y="74"/>
                    </a:cubicBezTo>
                    <a:lnTo>
                      <a:pt x="69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5" name="Google Shape;265;p27"/>
          <p:cNvGrpSpPr/>
          <p:nvPr/>
        </p:nvGrpSpPr>
        <p:grpSpPr>
          <a:xfrm>
            <a:off x="5243749" y="4586214"/>
            <a:ext cx="290474" cy="563733"/>
            <a:chOff x="4576800" y="4210750"/>
            <a:chExt cx="483963" cy="939399"/>
          </a:xfrm>
        </p:grpSpPr>
        <p:sp>
          <p:nvSpPr>
            <p:cNvPr id="266" name="Google Shape;266;p27"/>
            <p:cNvSpPr/>
            <p:nvPr/>
          </p:nvSpPr>
          <p:spPr>
            <a:xfrm rot="5400000">
              <a:off x="4708239" y="4688642"/>
              <a:ext cx="98266" cy="151584"/>
            </a:xfrm>
            <a:custGeom>
              <a:rect b="b" l="l" r="r" t="t"/>
              <a:pathLst>
                <a:path extrusionOk="0" h="2445" w="1585">
                  <a:moveTo>
                    <a:pt x="181" y="1"/>
                  </a:moveTo>
                  <a:cubicBezTo>
                    <a:pt x="55" y="473"/>
                    <a:pt x="1" y="1254"/>
                    <a:pt x="48" y="1627"/>
                  </a:cubicBezTo>
                  <a:cubicBezTo>
                    <a:pt x="103" y="2063"/>
                    <a:pt x="394" y="2445"/>
                    <a:pt x="731" y="2445"/>
                  </a:cubicBezTo>
                  <a:cubicBezTo>
                    <a:pt x="804" y="2445"/>
                    <a:pt x="879" y="2427"/>
                    <a:pt x="955" y="2388"/>
                  </a:cubicBezTo>
                  <a:cubicBezTo>
                    <a:pt x="1585" y="1947"/>
                    <a:pt x="1052" y="604"/>
                    <a:pt x="181"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 name="Google Shape;267;p27"/>
            <p:cNvGrpSpPr/>
            <p:nvPr/>
          </p:nvGrpSpPr>
          <p:grpSpPr>
            <a:xfrm>
              <a:off x="4576800" y="4210750"/>
              <a:ext cx="483963" cy="939399"/>
              <a:chOff x="4576800" y="4210750"/>
              <a:chExt cx="483963" cy="939399"/>
            </a:xfrm>
          </p:grpSpPr>
          <p:grpSp>
            <p:nvGrpSpPr>
              <p:cNvPr id="268" name="Google Shape;268;p27"/>
              <p:cNvGrpSpPr/>
              <p:nvPr/>
            </p:nvGrpSpPr>
            <p:grpSpPr>
              <a:xfrm>
                <a:off x="4576800" y="4210750"/>
                <a:ext cx="483963" cy="939399"/>
                <a:chOff x="4576800" y="4210750"/>
                <a:chExt cx="483963" cy="939399"/>
              </a:xfrm>
            </p:grpSpPr>
            <p:sp>
              <p:nvSpPr>
                <p:cNvPr id="269" name="Google Shape;269;p27"/>
                <p:cNvSpPr/>
                <p:nvPr/>
              </p:nvSpPr>
              <p:spPr>
                <a:xfrm rot="5400000">
                  <a:off x="4610444" y="4206007"/>
                  <a:ext cx="445266" cy="454752"/>
                </a:xfrm>
                <a:custGeom>
                  <a:rect b="b" l="l" r="r" t="t"/>
                  <a:pathLst>
                    <a:path extrusionOk="0" h="7335" w="7182">
                      <a:moveTo>
                        <a:pt x="3714" y="0"/>
                      </a:moveTo>
                      <a:cubicBezTo>
                        <a:pt x="3043" y="0"/>
                        <a:pt x="2391" y="344"/>
                        <a:pt x="2021" y="919"/>
                      </a:cubicBezTo>
                      <a:cubicBezTo>
                        <a:pt x="1514" y="1702"/>
                        <a:pt x="1625" y="2656"/>
                        <a:pt x="2161" y="3306"/>
                      </a:cubicBezTo>
                      <a:cubicBezTo>
                        <a:pt x="1320" y="3313"/>
                        <a:pt x="520" y="3843"/>
                        <a:pt x="247" y="4736"/>
                      </a:cubicBezTo>
                      <a:cubicBezTo>
                        <a:pt x="0" y="5547"/>
                        <a:pt x="300" y="6450"/>
                        <a:pt x="988" y="6943"/>
                      </a:cubicBezTo>
                      <a:cubicBezTo>
                        <a:pt x="1357" y="7211"/>
                        <a:pt x="1773" y="7335"/>
                        <a:pt x="2180" y="7335"/>
                      </a:cubicBezTo>
                      <a:cubicBezTo>
                        <a:pt x="2419" y="7335"/>
                        <a:pt x="2654" y="7292"/>
                        <a:pt x="2874" y="7211"/>
                      </a:cubicBezTo>
                      <a:lnTo>
                        <a:pt x="7182" y="5637"/>
                      </a:lnTo>
                      <a:lnTo>
                        <a:pt x="5606" y="1329"/>
                      </a:lnTo>
                      <a:cubicBezTo>
                        <a:pt x="5389" y="729"/>
                        <a:pt x="4889" y="235"/>
                        <a:pt x="4185" y="58"/>
                      </a:cubicBezTo>
                      <a:cubicBezTo>
                        <a:pt x="4029" y="19"/>
                        <a:pt x="3871" y="0"/>
                        <a:pt x="3714" y="0"/>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7"/>
                <p:cNvSpPr/>
                <p:nvPr/>
              </p:nvSpPr>
              <p:spPr>
                <a:xfrm rot="5400000">
                  <a:off x="4411176" y="4822647"/>
                  <a:ext cx="525367" cy="129637"/>
                </a:xfrm>
                <a:custGeom>
                  <a:rect b="b" l="l" r="r" t="t"/>
                  <a:pathLst>
                    <a:path extrusionOk="0" h="2091" w="8474">
                      <a:moveTo>
                        <a:pt x="108" y="0"/>
                      </a:moveTo>
                      <a:lnTo>
                        <a:pt x="1" y="217"/>
                      </a:lnTo>
                      <a:cubicBezTo>
                        <a:pt x="3706" y="2071"/>
                        <a:pt x="8234" y="2090"/>
                        <a:pt x="8464" y="2090"/>
                      </a:cubicBezTo>
                      <a:cubicBezTo>
                        <a:pt x="8469" y="2090"/>
                        <a:pt x="8472" y="2090"/>
                        <a:pt x="8473" y="2090"/>
                      </a:cubicBezTo>
                      <a:lnTo>
                        <a:pt x="8473" y="1847"/>
                      </a:lnTo>
                      <a:cubicBezTo>
                        <a:pt x="8472" y="1847"/>
                        <a:pt x="8469" y="1847"/>
                        <a:pt x="8464" y="1847"/>
                      </a:cubicBezTo>
                      <a:cubicBezTo>
                        <a:pt x="8234" y="1847"/>
                        <a:pt x="3763" y="1828"/>
                        <a:pt x="10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7"/>
                <p:cNvSpPr/>
                <p:nvPr/>
              </p:nvSpPr>
              <p:spPr>
                <a:xfrm rot="5400000">
                  <a:off x="4560402" y="4658974"/>
                  <a:ext cx="140424" cy="107628"/>
                </a:xfrm>
                <a:custGeom>
                  <a:rect b="b" l="l" r="r" t="t"/>
                  <a:pathLst>
                    <a:path extrusionOk="0" h="1736" w="2265">
                      <a:moveTo>
                        <a:pt x="1570" y="0"/>
                      </a:moveTo>
                      <a:cubicBezTo>
                        <a:pt x="946" y="0"/>
                        <a:pt x="184" y="862"/>
                        <a:pt x="1" y="1735"/>
                      </a:cubicBezTo>
                      <a:cubicBezTo>
                        <a:pt x="484" y="1672"/>
                        <a:pt x="1224" y="1415"/>
                        <a:pt x="1551" y="1226"/>
                      </a:cubicBezTo>
                      <a:cubicBezTo>
                        <a:pt x="2011" y="955"/>
                        <a:pt x="2265" y="398"/>
                        <a:pt x="1894" y="92"/>
                      </a:cubicBezTo>
                      <a:cubicBezTo>
                        <a:pt x="1794" y="29"/>
                        <a:pt x="1684" y="0"/>
                        <a:pt x="157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 name="Google Shape;272;p27"/>
                <p:cNvGrpSpPr/>
                <p:nvPr/>
              </p:nvGrpSpPr>
              <p:grpSpPr>
                <a:xfrm>
                  <a:off x="4603277" y="4258675"/>
                  <a:ext cx="457486" cy="304969"/>
                  <a:chOff x="4603277" y="4258675"/>
                  <a:chExt cx="457486" cy="304969"/>
                </a:xfrm>
              </p:grpSpPr>
              <p:sp>
                <p:nvSpPr>
                  <p:cNvPr id="273" name="Google Shape;273;p27"/>
                  <p:cNvSpPr/>
                  <p:nvPr/>
                </p:nvSpPr>
                <p:spPr>
                  <a:xfrm rot="5400000">
                    <a:off x="4809487" y="4312369"/>
                    <a:ext cx="193494" cy="309058"/>
                  </a:xfrm>
                  <a:custGeom>
                    <a:rect b="b" l="l" r="r" t="t"/>
                    <a:pathLst>
                      <a:path extrusionOk="0" h="4985" w="3121">
                        <a:moveTo>
                          <a:pt x="1581" y="0"/>
                        </a:moveTo>
                        <a:cubicBezTo>
                          <a:pt x="0" y="3101"/>
                          <a:pt x="3027" y="4968"/>
                          <a:pt x="3061" y="4985"/>
                        </a:cubicBezTo>
                        <a:lnTo>
                          <a:pt x="3121" y="4881"/>
                        </a:lnTo>
                        <a:cubicBezTo>
                          <a:pt x="3001" y="4812"/>
                          <a:pt x="157" y="3055"/>
                          <a:pt x="1687" y="57"/>
                        </a:cubicBezTo>
                        <a:lnTo>
                          <a:pt x="158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7"/>
                  <p:cNvSpPr/>
                  <p:nvPr/>
                </p:nvSpPr>
                <p:spPr>
                  <a:xfrm rot="5400000">
                    <a:off x="4628665" y="4314569"/>
                    <a:ext cx="158838" cy="209614"/>
                  </a:xfrm>
                  <a:custGeom>
                    <a:rect b="b" l="l" r="r" t="t"/>
                    <a:pathLst>
                      <a:path extrusionOk="0" h="3381" w="2562">
                        <a:moveTo>
                          <a:pt x="2557" y="0"/>
                        </a:moveTo>
                        <a:cubicBezTo>
                          <a:pt x="1334" y="54"/>
                          <a:pt x="730" y="680"/>
                          <a:pt x="441" y="1200"/>
                        </a:cubicBezTo>
                        <a:cubicBezTo>
                          <a:pt x="1" y="1977"/>
                          <a:pt x="47" y="2887"/>
                          <a:pt x="321" y="3381"/>
                        </a:cubicBezTo>
                        <a:lnTo>
                          <a:pt x="424" y="3324"/>
                        </a:lnTo>
                        <a:cubicBezTo>
                          <a:pt x="170" y="2858"/>
                          <a:pt x="127" y="1997"/>
                          <a:pt x="544" y="1257"/>
                        </a:cubicBezTo>
                        <a:cubicBezTo>
                          <a:pt x="821" y="767"/>
                          <a:pt x="1394" y="170"/>
                          <a:pt x="2561" y="120"/>
                        </a:cubicBezTo>
                        <a:lnTo>
                          <a:pt x="255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7"/>
                  <p:cNvSpPr/>
                  <p:nvPr/>
                </p:nvSpPr>
                <p:spPr>
                  <a:xfrm rot="5400000">
                    <a:off x="4799626" y="4333944"/>
                    <a:ext cx="81341" cy="144578"/>
                  </a:xfrm>
                  <a:custGeom>
                    <a:rect b="b" l="l" r="r" t="t"/>
                    <a:pathLst>
                      <a:path extrusionOk="0" h="2332" w="1312">
                        <a:moveTo>
                          <a:pt x="1286" y="1"/>
                        </a:moveTo>
                        <a:cubicBezTo>
                          <a:pt x="984" y="1"/>
                          <a:pt x="514" y="287"/>
                          <a:pt x="271" y="731"/>
                        </a:cubicBezTo>
                        <a:cubicBezTo>
                          <a:pt x="1" y="1222"/>
                          <a:pt x="64" y="1791"/>
                          <a:pt x="454" y="2331"/>
                        </a:cubicBezTo>
                        <a:lnTo>
                          <a:pt x="551" y="2262"/>
                        </a:lnTo>
                        <a:cubicBezTo>
                          <a:pt x="91" y="1622"/>
                          <a:pt x="201" y="1105"/>
                          <a:pt x="374" y="788"/>
                        </a:cubicBezTo>
                        <a:cubicBezTo>
                          <a:pt x="595" y="387"/>
                          <a:pt x="1023" y="121"/>
                          <a:pt x="1285" y="121"/>
                        </a:cubicBezTo>
                        <a:cubicBezTo>
                          <a:pt x="1291" y="121"/>
                          <a:pt x="1298" y="121"/>
                          <a:pt x="1304" y="121"/>
                        </a:cubicBezTo>
                        <a:lnTo>
                          <a:pt x="1311" y="1"/>
                        </a:lnTo>
                        <a:cubicBezTo>
                          <a:pt x="1303" y="1"/>
                          <a:pt x="1295" y="1"/>
                          <a:pt x="1286"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7"/>
                  <p:cNvSpPr/>
                  <p:nvPr/>
                </p:nvSpPr>
                <p:spPr>
                  <a:xfrm rot="5400000">
                    <a:off x="4891850" y="4325047"/>
                    <a:ext cx="92252" cy="165471"/>
                  </a:xfrm>
                  <a:custGeom>
                    <a:rect b="b" l="l" r="r" t="t"/>
                    <a:pathLst>
                      <a:path extrusionOk="0" h="2669" w="1488">
                        <a:moveTo>
                          <a:pt x="1474" y="1"/>
                        </a:moveTo>
                        <a:cubicBezTo>
                          <a:pt x="1444" y="5"/>
                          <a:pt x="747" y="91"/>
                          <a:pt x="347" y="698"/>
                        </a:cubicBezTo>
                        <a:cubicBezTo>
                          <a:pt x="34" y="1178"/>
                          <a:pt x="0" y="1841"/>
                          <a:pt x="254" y="2669"/>
                        </a:cubicBezTo>
                        <a:lnTo>
                          <a:pt x="371" y="2632"/>
                        </a:lnTo>
                        <a:cubicBezTo>
                          <a:pt x="127" y="1841"/>
                          <a:pt x="154" y="1215"/>
                          <a:pt x="447" y="765"/>
                        </a:cubicBezTo>
                        <a:cubicBezTo>
                          <a:pt x="814" y="205"/>
                          <a:pt x="1481" y="121"/>
                          <a:pt x="1487" y="121"/>
                        </a:cubicBezTo>
                        <a:lnTo>
                          <a:pt x="1474"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7"/>
                  <p:cNvSpPr/>
                  <p:nvPr/>
                </p:nvSpPr>
                <p:spPr>
                  <a:xfrm rot="5400000">
                    <a:off x="4699746" y="4223585"/>
                    <a:ext cx="121267" cy="191448"/>
                  </a:xfrm>
                  <a:custGeom>
                    <a:rect b="b" l="l" r="r" t="t"/>
                    <a:pathLst>
                      <a:path extrusionOk="0" h="3088" w="1956">
                        <a:moveTo>
                          <a:pt x="1693" y="0"/>
                        </a:moveTo>
                        <a:cubicBezTo>
                          <a:pt x="694" y="0"/>
                          <a:pt x="226" y="618"/>
                          <a:pt x="127" y="1180"/>
                        </a:cubicBezTo>
                        <a:cubicBezTo>
                          <a:pt x="1" y="1914"/>
                          <a:pt x="424" y="2831"/>
                          <a:pt x="1455" y="3087"/>
                        </a:cubicBezTo>
                        <a:lnTo>
                          <a:pt x="1481" y="2971"/>
                        </a:lnTo>
                        <a:cubicBezTo>
                          <a:pt x="524" y="2731"/>
                          <a:pt x="131" y="1881"/>
                          <a:pt x="247" y="1200"/>
                        </a:cubicBezTo>
                        <a:cubicBezTo>
                          <a:pt x="339" y="661"/>
                          <a:pt x="770" y="121"/>
                          <a:pt x="1691" y="121"/>
                        </a:cubicBezTo>
                        <a:cubicBezTo>
                          <a:pt x="1772" y="121"/>
                          <a:pt x="1856" y="125"/>
                          <a:pt x="1945" y="134"/>
                        </a:cubicBezTo>
                        <a:lnTo>
                          <a:pt x="1955" y="14"/>
                        </a:lnTo>
                        <a:cubicBezTo>
                          <a:pt x="1864" y="5"/>
                          <a:pt x="1777" y="0"/>
                          <a:pt x="169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8" name="Google Shape;278;p27"/>
              <p:cNvSpPr/>
              <p:nvPr/>
            </p:nvSpPr>
            <p:spPr>
              <a:xfrm rot="5400000">
                <a:off x="4678138" y="4554382"/>
                <a:ext cx="119593" cy="128955"/>
              </a:xfrm>
              <a:custGeom>
                <a:rect b="b" l="l" r="r" t="t"/>
                <a:pathLst>
                  <a:path extrusionOk="0" h="2080" w="1929">
                    <a:moveTo>
                      <a:pt x="1179" y="0"/>
                    </a:moveTo>
                    <a:cubicBezTo>
                      <a:pt x="1153" y="0"/>
                      <a:pt x="1129" y="5"/>
                      <a:pt x="1108" y="11"/>
                    </a:cubicBezTo>
                    <a:cubicBezTo>
                      <a:pt x="831" y="88"/>
                      <a:pt x="697" y="338"/>
                      <a:pt x="794" y="591"/>
                    </a:cubicBezTo>
                    <a:cubicBezTo>
                      <a:pt x="811" y="628"/>
                      <a:pt x="828" y="674"/>
                      <a:pt x="794" y="694"/>
                    </a:cubicBezTo>
                    <a:cubicBezTo>
                      <a:pt x="781" y="701"/>
                      <a:pt x="764" y="701"/>
                      <a:pt x="748" y="705"/>
                    </a:cubicBezTo>
                    <a:cubicBezTo>
                      <a:pt x="531" y="725"/>
                      <a:pt x="294" y="738"/>
                      <a:pt x="148" y="845"/>
                    </a:cubicBezTo>
                    <a:cubicBezTo>
                      <a:pt x="0" y="955"/>
                      <a:pt x="11" y="1201"/>
                      <a:pt x="224" y="1315"/>
                    </a:cubicBezTo>
                    <a:cubicBezTo>
                      <a:pt x="324" y="1368"/>
                      <a:pt x="440" y="1378"/>
                      <a:pt x="548" y="1388"/>
                    </a:cubicBezTo>
                    <a:cubicBezTo>
                      <a:pt x="357" y="1455"/>
                      <a:pt x="220" y="1588"/>
                      <a:pt x="177" y="1755"/>
                    </a:cubicBezTo>
                    <a:cubicBezTo>
                      <a:pt x="164" y="1815"/>
                      <a:pt x="160" y="1881"/>
                      <a:pt x="204" y="1941"/>
                    </a:cubicBezTo>
                    <a:cubicBezTo>
                      <a:pt x="264" y="2025"/>
                      <a:pt x="391" y="2075"/>
                      <a:pt x="497" y="2078"/>
                    </a:cubicBezTo>
                    <a:cubicBezTo>
                      <a:pt x="508" y="2079"/>
                      <a:pt x="519" y="2079"/>
                      <a:pt x="530" y="2079"/>
                    </a:cubicBezTo>
                    <a:cubicBezTo>
                      <a:pt x="626" y="2079"/>
                      <a:pt x="709" y="2051"/>
                      <a:pt x="788" y="2021"/>
                    </a:cubicBezTo>
                    <a:cubicBezTo>
                      <a:pt x="1164" y="1888"/>
                      <a:pt x="1928" y="1481"/>
                      <a:pt x="1928" y="1481"/>
                    </a:cubicBezTo>
                    <a:cubicBezTo>
                      <a:pt x="1928" y="1481"/>
                      <a:pt x="1541" y="598"/>
                      <a:pt x="1391" y="188"/>
                    </a:cubicBezTo>
                    <a:cubicBezTo>
                      <a:pt x="1364" y="118"/>
                      <a:pt x="1321" y="31"/>
                      <a:pt x="1231" y="8"/>
                    </a:cubicBezTo>
                    <a:cubicBezTo>
                      <a:pt x="1214" y="2"/>
                      <a:pt x="1196" y="0"/>
                      <a:pt x="1179"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9" name="Google Shape;279;p27"/>
          <p:cNvSpPr/>
          <p:nvPr/>
        </p:nvSpPr>
        <p:spPr>
          <a:xfrm rot="8333548">
            <a:off x="8314938" y="3506078"/>
            <a:ext cx="321001" cy="312971"/>
          </a:xfrm>
          <a:custGeom>
            <a:rect b="b" l="l" r="r" t="t"/>
            <a:pathLst>
              <a:path extrusionOk="0" h="10524" w="10794">
                <a:moveTo>
                  <a:pt x="5719" y="1"/>
                </a:moveTo>
                <a:cubicBezTo>
                  <a:pt x="4695" y="1"/>
                  <a:pt x="3572" y="394"/>
                  <a:pt x="2687" y="978"/>
                </a:cubicBezTo>
                <a:cubicBezTo>
                  <a:pt x="584" y="2368"/>
                  <a:pt x="0" y="5202"/>
                  <a:pt x="1391" y="7306"/>
                </a:cubicBezTo>
                <a:cubicBezTo>
                  <a:pt x="2464" y="8933"/>
                  <a:pt x="4975" y="10523"/>
                  <a:pt x="7033" y="10523"/>
                </a:cubicBezTo>
                <a:cubicBezTo>
                  <a:pt x="7639" y="10523"/>
                  <a:pt x="8206" y="10383"/>
                  <a:pt x="8686" y="10066"/>
                </a:cubicBezTo>
                <a:cubicBezTo>
                  <a:pt x="10793" y="8676"/>
                  <a:pt x="8729" y="5302"/>
                  <a:pt x="8529" y="2788"/>
                </a:cubicBezTo>
                <a:cubicBezTo>
                  <a:pt x="8366" y="751"/>
                  <a:pt x="7136" y="1"/>
                  <a:pt x="571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 name="Google Shape;280;p27"/>
          <p:cNvGrpSpPr/>
          <p:nvPr/>
        </p:nvGrpSpPr>
        <p:grpSpPr>
          <a:xfrm flipH="1">
            <a:off x="8035321" y="2591932"/>
            <a:ext cx="684056" cy="951202"/>
            <a:chOff x="945082" y="993181"/>
            <a:chExt cx="481153" cy="669059"/>
          </a:xfrm>
        </p:grpSpPr>
        <p:sp>
          <p:nvSpPr>
            <p:cNvPr id="281" name="Google Shape;281;p27"/>
            <p:cNvSpPr/>
            <p:nvPr/>
          </p:nvSpPr>
          <p:spPr>
            <a:xfrm rot="2162328">
              <a:off x="952101" y="1619756"/>
              <a:ext cx="35537" cy="35421"/>
            </a:xfrm>
            <a:custGeom>
              <a:rect b="b" l="l" r="r" t="t"/>
              <a:pathLst>
                <a:path extrusionOk="0" h="915" w="918">
                  <a:moveTo>
                    <a:pt x="461" y="1"/>
                  </a:moveTo>
                  <a:cubicBezTo>
                    <a:pt x="208" y="1"/>
                    <a:pt x="1" y="204"/>
                    <a:pt x="1" y="458"/>
                  </a:cubicBezTo>
                  <a:cubicBezTo>
                    <a:pt x="1" y="711"/>
                    <a:pt x="208" y="914"/>
                    <a:pt x="461" y="914"/>
                  </a:cubicBezTo>
                  <a:cubicBezTo>
                    <a:pt x="711" y="914"/>
                    <a:pt x="918" y="711"/>
                    <a:pt x="918" y="458"/>
                  </a:cubicBezTo>
                  <a:cubicBezTo>
                    <a:pt x="918" y="204"/>
                    <a:pt x="711" y="1"/>
                    <a:pt x="461"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7"/>
            <p:cNvSpPr/>
            <p:nvPr/>
          </p:nvSpPr>
          <p:spPr>
            <a:xfrm rot="2162328">
              <a:off x="1399594" y="997588"/>
              <a:ext cx="22220" cy="22259"/>
            </a:xfrm>
            <a:custGeom>
              <a:rect b="b" l="l" r="r" t="t"/>
              <a:pathLst>
                <a:path extrusionOk="0" h="575" w="574">
                  <a:moveTo>
                    <a:pt x="287" y="1"/>
                  </a:moveTo>
                  <a:cubicBezTo>
                    <a:pt x="130" y="1"/>
                    <a:pt x="0" y="131"/>
                    <a:pt x="0" y="288"/>
                  </a:cubicBezTo>
                  <a:cubicBezTo>
                    <a:pt x="0" y="448"/>
                    <a:pt x="130" y="574"/>
                    <a:pt x="287" y="574"/>
                  </a:cubicBezTo>
                  <a:cubicBezTo>
                    <a:pt x="447" y="574"/>
                    <a:pt x="573" y="448"/>
                    <a:pt x="573" y="288"/>
                  </a:cubicBezTo>
                  <a:cubicBezTo>
                    <a:pt x="573" y="131"/>
                    <a:pt x="447" y="1"/>
                    <a:pt x="287"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 name="Google Shape;283;p27"/>
          <p:cNvGrpSpPr/>
          <p:nvPr/>
        </p:nvGrpSpPr>
        <p:grpSpPr>
          <a:xfrm>
            <a:off x="5949175" y="307891"/>
            <a:ext cx="556875" cy="563775"/>
            <a:chOff x="6880750" y="306700"/>
            <a:chExt cx="556875" cy="563775"/>
          </a:xfrm>
        </p:grpSpPr>
        <p:sp>
          <p:nvSpPr>
            <p:cNvPr id="284" name="Google Shape;284;p27"/>
            <p:cNvSpPr/>
            <p:nvPr/>
          </p:nvSpPr>
          <p:spPr>
            <a:xfrm>
              <a:off x="7032900" y="375725"/>
              <a:ext cx="404725" cy="417000"/>
            </a:xfrm>
            <a:custGeom>
              <a:rect b="b" l="l" r="r" t="t"/>
              <a:pathLst>
                <a:path extrusionOk="0" h="16680" w="16189">
                  <a:moveTo>
                    <a:pt x="11185" y="1"/>
                  </a:moveTo>
                  <a:cubicBezTo>
                    <a:pt x="10272" y="1"/>
                    <a:pt x="9288" y="215"/>
                    <a:pt x="8293" y="652"/>
                  </a:cubicBezTo>
                  <a:cubicBezTo>
                    <a:pt x="4199" y="2450"/>
                    <a:pt x="5695" y="10841"/>
                    <a:pt x="4050" y="11191"/>
                  </a:cubicBezTo>
                  <a:cubicBezTo>
                    <a:pt x="3938" y="11215"/>
                    <a:pt x="3822" y="11226"/>
                    <a:pt x="3704" y="11226"/>
                  </a:cubicBezTo>
                  <a:cubicBezTo>
                    <a:pt x="2085" y="11226"/>
                    <a:pt x="0" y="9145"/>
                    <a:pt x="0" y="9145"/>
                  </a:cubicBezTo>
                  <a:lnTo>
                    <a:pt x="0" y="9145"/>
                  </a:lnTo>
                  <a:cubicBezTo>
                    <a:pt x="303" y="10943"/>
                    <a:pt x="2299" y="15638"/>
                    <a:pt x="6545" y="16586"/>
                  </a:cubicBezTo>
                  <a:cubicBezTo>
                    <a:pt x="6827" y="16649"/>
                    <a:pt x="7111" y="16680"/>
                    <a:pt x="7395" y="16680"/>
                  </a:cubicBezTo>
                  <a:cubicBezTo>
                    <a:pt x="11395" y="16680"/>
                    <a:pt x="15513" y="10703"/>
                    <a:pt x="15888" y="5938"/>
                  </a:cubicBezTo>
                  <a:cubicBezTo>
                    <a:pt x="16188" y="2075"/>
                    <a:pt x="14029" y="1"/>
                    <a:pt x="11185" y="1"/>
                  </a:cubicBezTo>
                  <a:close/>
                </a:path>
              </a:pathLst>
            </a:custGeom>
            <a:solidFill>
              <a:srgbClr val="EF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7"/>
            <p:cNvSpPr/>
            <p:nvPr/>
          </p:nvSpPr>
          <p:spPr>
            <a:xfrm>
              <a:off x="7265725" y="442200"/>
              <a:ext cx="34775" cy="26975"/>
            </a:xfrm>
            <a:custGeom>
              <a:rect b="b" l="l" r="r" t="t"/>
              <a:pathLst>
                <a:path extrusionOk="0" h="1079" w="1391">
                  <a:moveTo>
                    <a:pt x="768" y="1"/>
                  </a:moveTo>
                  <a:cubicBezTo>
                    <a:pt x="704" y="1"/>
                    <a:pt x="634" y="10"/>
                    <a:pt x="557" y="29"/>
                  </a:cubicBezTo>
                  <a:cubicBezTo>
                    <a:pt x="1" y="172"/>
                    <a:pt x="163" y="1078"/>
                    <a:pt x="734" y="1078"/>
                  </a:cubicBezTo>
                  <a:cubicBezTo>
                    <a:pt x="750" y="1078"/>
                    <a:pt x="765" y="1078"/>
                    <a:pt x="781" y="1076"/>
                  </a:cubicBezTo>
                  <a:cubicBezTo>
                    <a:pt x="1390" y="1022"/>
                    <a:pt x="1370" y="428"/>
                    <a:pt x="1322" y="349"/>
                  </a:cubicBezTo>
                  <a:cubicBezTo>
                    <a:pt x="1322" y="349"/>
                    <a:pt x="1175" y="1"/>
                    <a:pt x="768" y="1"/>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7"/>
            <p:cNvSpPr/>
            <p:nvPr/>
          </p:nvSpPr>
          <p:spPr>
            <a:xfrm>
              <a:off x="7329275" y="423900"/>
              <a:ext cx="33500" cy="25025"/>
            </a:xfrm>
            <a:custGeom>
              <a:rect b="b" l="l" r="r" t="t"/>
              <a:pathLst>
                <a:path extrusionOk="0" h="1001" w="1340">
                  <a:moveTo>
                    <a:pt x="735" y="1"/>
                  </a:moveTo>
                  <a:cubicBezTo>
                    <a:pt x="659" y="1"/>
                    <a:pt x="573" y="18"/>
                    <a:pt x="477" y="61"/>
                  </a:cubicBezTo>
                  <a:cubicBezTo>
                    <a:pt x="0" y="272"/>
                    <a:pt x="238" y="972"/>
                    <a:pt x="701" y="1000"/>
                  </a:cubicBezTo>
                  <a:cubicBezTo>
                    <a:pt x="711" y="1000"/>
                    <a:pt x="722" y="1000"/>
                    <a:pt x="732" y="1000"/>
                  </a:cubicBezTo>
                  <a:cubicBezTo>
                    <a:pt x="1174" y="1000"/>
                    <a:pt x="1340" y="435"/>
                    <a:pt x="1191" y="272"/>
                  </a:cubicBezTo>
                  <a:cubicBezTo>
                    <a:pt x="1191" y="272"/>
                    <a:pt x="1039" y="1"/>
                    <a:pt x="735" y="1"/>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7"/>
            <p:cNvSpPr/>
            <p:nvPr/>
          </p:nvSpPr>
          <p:spPr>
            <a:xfrm>
              <a:off x="7323150" y="455675"/>
              <a:ext cx="60025" cy="35550"/>
            </a:xfrm>
            <a:custGeom>
              <a:rect b="b" l="l" r="r" t="t"/>
              <a:pathLst>
                <a:path extrusionOk="0" h="1422" w="2401">
                  <a:moveTo>
                    <a:pt x="1" y="0"/>
                  </a:moveTo>
                  <a:cubicBezTo>
                    <a:pt x="0" y="0"/>
                    <a:pt x="0" y="0"/>
                    <a:pt x="0" y="0"/>
                  </a:cubicBezTo>
                  <a:lnTo>
                    <a:pt x="1" y="0"/>
                  </a:lnTo>
                  <a:lnTo>
                    <a:pt x="1" y="0"/>
                  </a:lnTo>
                  <a:cubicBezTo>
                    <a:pt x="1" y="0"/>
                    <a:pt x="1" y="0"/>
                    <a:pt x="1" y="0"/>
                  </a:cubicBezTo>
                  <a:close/>
                  <a:moveTo>
                    <a:pt x="1" y="0"/>
                  </a:moveTo>
                  <a:cubicBezTo>
                    <a:pt x="23" y="8"/>
                    <a:pt x="344" y="1422"/>
                    <a:pt x="344" y="1422"/>
                  </a:cubicBezTo>
                  <a:lnTo>
                    <a:pt x="2401" y="242"/>
                  </a:lnTo>
                  <a:lnTo>
                    <a:pt x="1" y="0"/>
                  </a:lnTo>
                  <a:close/>
                </a:path>
              </a:pathLst>
            </a:custGeom>
            <a:solidFill>
              <a:srgbClr val="FDD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7"/>
            <p:cNvSpPr/>
            <p:nvPr/>
          </p:nvSpPr>
          <p:spPr>
            <a:xfrm>
              <a:off x="7161150" y="534850"/>
              <a:ext cx="157350" cy="177450"/>
            </a:xfrm>
            <a:custGeom>
              <a:rect b="b" l="l" r="r" t="t"/>
              <a:pathLst>
                <a:path extrusionOk="0" h="7098" w="6294">
                  <a:moveTo>
                    <a:pt x="3210" y="0"/>
                  </a:moveTo>
                  <a:cubicBezTo>
                    <a:pt x="2985" y="0"/>
                    <a:pt x="2769" y="56"/>
                    <a:pt x="2574" y="175"/>
                  </a:cubicBezTo>
                  <a:cubicBezTo>
                    <a:pt x="1190" y="1024"/>
                    <a:pt x="23" y="5956"/>
                    <a:pt x="1" y="5956"/>
                  </a:cubicBezTo>
                  <a:cubicBezTo>
                    <a:pt x="1" y="5956"/>
                    <a:pt x="1" y="5956"/>
                    <a:pt x="1" y="5955"/>
                  </a:cubicBezTo>
                  <a:lnTo>
                    <a:pt x="1" y="7097"/>
                  </a:lnTo>
                  <a:lnTo>
                    <a:pt x="1969" y="4112"/>
                  </a:lnTo>
                  <a:lnTo>
                    <a:pt x="1969" y="4112"/>
                  </a:lnTo>
                  <a:lnTo>
                    <a:pt x="477" y="6907"/>
                  </a:lnTo>
                  <a:cubicBezTo>
                    <a:pt x="477" y="6907"/>
                    <a:pt x="538" y="6913"/>
                    <a:pt x="649" y="6913"/>
                  </a:cubicBezTo>
                  <a:cubicBezTo>
                    <a:pt x="1237" y="6913"/>
                    <a:pt x="3212" y="6733"/>
                    <a:pt x="4733" y="4462"/>
                  </a:cubicBezTo>
                  <a:cubicBezTo>
                    <a:pt x="6293" y="2138"/>
                    <a:pt x="4602" y="0"/>
                    <a:pt x="3210"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7"/>
            <p:cNvSpPr/>
            <p:nvPr/>
          </p:nvSpPr>
          <p:spPr>
            <a:xfrm>
              <a:off x="6900650" y="306700"/>
              <a:ext cx="196025" cy="316850"/>
            </a:xfrm>
            <a:custGeom>
              <a:rect b="b" l="l" r="r" t="t"/>
              <a:pathLst>
                <a:path extrusionOk="0" h="12674" w="7841">
                  <a:moveTo>
                    <a:pt x="582" y="0"/>
                  </a:moveTo>
                  <a:cubicBezTo>
                    <a:pt x="1" y="0"/>
                    <a:pt x="497" y="4095"/>
                    <a:pt x="1686" y="5959"/>
                  </a:cubicBezTo>
                  <a:lnTo>
                    <a:pt x="2927" y="7904"/>
                  </a:lnTo>
                  <a:lnTo>
                    <a:pt x="4655" y="8876"/>
                  </a:lnTo>
                  <a:lnTo>
                    <a:pt x="3468" y="9124"/>
                  </a:lnTo>
                  <a:lnTo>
                    <a:pt x="7840" y="12674"/>
                  </a:lnTo>
                  <a:cubicBezTo>
                    <a:pt x="7840" y="12674"/>
                    <a:pt x="1364" y="401"/>
                    <a:pt x="663" y="23"/>
                  </a:cubicBezTo>
                  <a:cubicBezTo>
                    <a:pt x="634" y="8"/>
                    <a:pt x="607" y="0"/>
                    <a:pt x="582"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7"/>
            <p:cNvSpPr/>
            <p:nvPr/>
          </p:nvSpPr>
          <p:spPr>
            <a:xfrm>
              <a:off x="6880750" y="501475"/>
              <a:ext cx="191525" cy="134575"/>
            </a:xfrm>
            <a:custGeom>
              <a:rect b="b" l="l" r="r" t="t"/>
              <a:pathLst>
                <a:path extrusionOk="0" h="5383" w="7661">
                  <a:moveTo>
                    <a:pt x="792" y="1"/>
                  </a:moveTo>
                  <a:cubicBezTo>
                    <a:pt x="779" y="1"/>
                    <a:pt x="767" y="2"/>
                    <a:pt x="756" y="4"/>
                  </a:cubicBezTo>
                  <a:cubicBezTo>
                    <a:pt x="1" y="167"/>
                    <a:pt x="541" y="2218"/>
                    <a:pt x="1997" y="2973"/>
                  </a:cubicBezTo>
                  <a:cubicBezTo>
                    <a:pt x="3455" y="3731"/>
                    <a:pt x="7660" y="5383"/>
                    <a:pt x="7660" y="5383"/>
                  </a:cubicBezTo>
                  <a:cubicBezTo>
                    <a:pt x="7660" y="5383"/>
                    <a:pt x="1688" y="1"/>
                    <a:pt x="792"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7"/>
            <p:cNvSpPr/>
            <p:nvPr/>
          </p:nvSpPr>
          <p:spPr>
            <a:xfrm>
              <a:off x="7196500" y="790375"/>
              <a:ext cx="53325" cy="80100"/>
            </a:xfrm>
            <a:custGeom>
              <a:rect b="b" l="l" r="r" t="t"/>
              <a:pathLst>
                <a:path extrusionOk="0" h="3204" w="2133">
                  <a:moveTo>
                    <a:pt x="1" y="0"/>
                  </a:moveTo>
                  <a:cubicBezTo>
                    <a:pt x="1" y="1"/>
                    <a:pt x="1150" y="3203"/>
                    <a:pt x="1266" y="3203"/>
                  </a:cubicBezTo>
                  <a:lnTo>
                    <a:pt x="2132" y="3203"/>
                  </a:lnTo>
                  <a:lnTo>
                    <a:pt x="1415" y="2693"/>
                  </a:lnTo>
                  <a:lnTo>
                    <a:pt x="1068" y="86"/>
                  </a:lnTo>
                  <a:lnTo>
                    <a:pt x="1"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7"/>
            <p:cNvSpPr/>
            <p:nvPr/>
          </p:nvSpPr>
          <p:spPr>
            <a:xfrm>
              <a:off x="7255150" y="768050"/>
              <a:ext cx="35900" cy="102425"/>
            </a:xfrm>
            <a:custGeom>
              <a:rect b="b" l="l" r="r" t="t"/>
              <a:pathLst>
                <a:path extrusionOk="0" h="4097" w="1436">
                  <a:moveTo>
                    <a:pt x="1435" y="0"/>
                  </a:moveTo>
                  <a:lnTo>
                    <a:pt x="354" y="584"/>
                  </a:lnTo>
                  <a:lnTo>
                    <a:pt x="354" y="3664"/>
                  </a:lnTo>
                  <a:lnTo>
                    <a:pt x="1" y="4096"/>
                  </a:lnTo>
                  <a:lnTo>
                    <a:pt x="701" y="4096"/>
                  </a:lnTo>
                  <a:lnTo>
                    <a:pt x="1435"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7"/>
            <p:cNvSpPr/>
            <p:nvPr/>
          </p:nvSpPr>
          <p:spPr>
            <a:xfrm>
              <a:off x="7258375" y="430325"/>
              <a:ext cx="44675" cy="36250"/>
            </a:xfrm>
            <a:custGeom>
              <a:rect b="b" l="l" r="r" t="t"/>
              <a:pathLst>
                <a:path extrusionOk="0" h="1450" w="1787">
                  <a:moveTo>
                    <a:pt x="1330" y="1"/>
                  </a:moveTo>
                  <a:cubicBezTo>
                    <a:pt x="960" y="1"/>
                    <a:pt x="487" y="209"/>
                    <a:pt x="412" y="474"/>
                  </a:cubicBezTo>
                  <a:cubicBezTo>
                    <a:pt x="412" y="474"/>
                    <a:pt x="1" y="1143"/>
                    <a:pt x="671" y="1429"/>
                  </a:cubicBezTo>
                  <a:cubicBezTo>
                    <a:pt x="688" y="1436"/>
                    <a:pt x="705" y="1443"/>
                    <a:pt x="722" y="1449"/>
                  </a:cubicBezTo>
                  <a:cubicBezTo>
                    <a:pt x="419" y="1204"/>
                    <a:pt x="412" y="617"/>
                    <a:pt x="851" y="504"/>
                  </a:cubicBezTo>
                  <a:cubicBezTo>
                    <a:pt x="926" y="484"/>
                    <a:pt x="997" y="477"/>
                    <a:pt x="1062" y="477"/>
                  </a:cubicBezTo>
                  <a:cubicBezTo>
                    <a:pt x="1469" y="477"/>
                    <a:pt x="1616" y="824"/>
                    <a:pt x="1616" y="824"/>
                  </a:cubicBezTo>
                  <a:cubicBezTo>
                    <a:pt x="1629" y="841"/>
                    <a:pt x="1640" y="892"/>
                    <a:pt x="1640" y="953"/>
                  </a:cubicBezTo>
                  <a:cubicBezTo>
                    <a:pt x="1735" y="752"/>
                    <a:pt x="1786" y="525"/>
                    <a:pt x="1783" y="324"/>
                  </a:cubicBezTo>
                  <a:cubicBezTo>
                    <a:pt x="1779" y="93"/>
                    <a:pt x="1579" y="1"/>
                    <a:pt x="1330" y="1"/>
                  </a:cubicBezTo>
                  <a:close/>
                </a:path>
              </a:pathLst>
            </a:custGeom>
            <a:solidFill>
              <a:srgbClr val="DC67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7"/>
            <p:cNvSpPr/>
            <p:nvPr/>
          </p:nvSpPr>
          <p:spPr>
            <a:xfrm>
              <a:off x="7268675" y="442250"/>
              <a:ext cx="30725" cy="25250"/>
            </a:xfrm>
            <a:custGeom>
              <a:rect b="b" l="l" r="r" t="t"/>
              <a:pathLst>
                <a:path extrusionOk="0" h="1010" w="1229">
                  <a:moveTo>
                    <a:pt x="650" y="0"/>
                  </a:moveTo>
                  <a:cubicBezTo>
                    <a:pt x="585" y="0"/>
                    <a:pt x="514" y="7"/>
                    <a:pt x="439" y="27"/>
                  </a:cubicBezTo>
                  <a:cubicBezTo>
                    <a:pt x="0" y="140"/>
                    <a:pt x="7" y="727"/>
                    <a:pt x="310" y="972"/>
                  </a:cubicBezTo>
                  <a:cubicBezTo>
                    <a:pt x="388" y="997"/>
                    <a:pt x="459" y="1010"/>
                    <a:pt x="530" y="1010"/>
                  </a:cubicBezTo>
                  <a:cubicBezTo>
                    <a:pt x="840" y="1010"/>
                    <a:pt x="1081" y="772"/>
                    <a:pt x="1228" y="476"/>
                  </a:cubicBezTo>
                  <a:cubicBezTo>
                    <a:pt x="1228" y="415"/>
                    <a:pt x="1217" y="364"/>
                    <a:pt x="1204" y="347"/>
                  </a:cubicBezTo>
                  <a:cubicBezTo>
                    <a:pt x="1204" y="347"/>
                    <a:pt x="1057" y="0"/>
                    <a:pt x="650" y="0"/>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7"/>
            <p:cNvSpPr/>
            <p:nvPr/>
          </p:nvSpPr>
          <p:spPr>
            <a:xfrm>
              <a:off x="7319075" y="413775"/>
              <a:ext cx="43375" cy="33075"/>
            </a:xfrm>
            <a:custGeom>
              <a:rect b="b" l="l" r="r" t="t"/>
              <a:pathLst>
                <a:path extrusionOk="0" h="1323" w="1735">
                  <a:moveTo>
                    <a:pt x="837" y="0"/>
                  </a:moveTo>
                  <a:cubicBezTo>
                    <a:pt x="656" y="0"/>
                    <a:pt x="487" y="75"/>
                    <a:pt x="371" y="259"/>
                  </a:cubicBezTo>
                  <a:cubicBezTo>
                    <a:pt x="0" y="864"/>
                    <a:pt x="824" y="1299"/>
                    <a:pt x="868" y="1323"/>
                  </a:cubicBezTo>
                  <a:cubicBezTo>
                    <a:pt x="582" y="1122"/>
                    <a:pt x="500" y="636"/>
                    <a:pt x="885" y="466"/>
                  </a:cubicBezTo>
                  <a:cubicBezTo>
                    <a:pt x="979" y="422"/>
                    <a:pt x="1064" y="405"/>
                    <a:pt x="1143" y="405"/>
                  </a:cubicBezTo>
                  <a:cubicBezTo>
                    <a:pt x="1449" y="405"/>
                    <a:pt x="1599" y="677"/>
                    <a:pt x="1599" y="677"/>
                  </a:cubicBezTo>
                  <a:cubicBezTo>
                    <a:pt x="1626" y="704"/>
                    <a:pt x="1639" y="744"/>
                    <a:pt x="1649" y="789"/>
                  </a:cubicBezTo>
                  <a:cubicBezTo>
                    <a:pt x="1734" y="408"/>
                    <a:pt x="1258" y="0"/>
                    <a:pt x="837" y="0"/>
                  </a:cubicBezTo>
                  <a:close/>
                </a:path>
              </a:pathLst>
            </a:custGeom>
            <a:solidFill>
              <a:srgbClr val="DC67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7"/>
            <p:cNvSpPr/>
            <p:nvPr/>
          </p:nvSpPr>
          <p:spPr>
            <a:xfrm>
              <a:off x="7331575" y="423900"/>
              <a:ext cx="28750" cy="22950"/>
            </a:xfrm>
            <a:custGeom>
              <a:rect b="b" l="l" r="r" t="t"/>
              <a:pathLst>
                <a:path extrusionOk="0" h="918" w="1150">
                  <a:moveTo>
                    <a:pt x="643" y="0"/>
                  </a:moveTo>
                  <a:cubicBezTo>
                    <a:pt x="564" y="0"/>
                    <a:pt x="479" y="17"/>
                    <a:pt x="385" y="61"/>
                  </a:cubicBezTo>
                  <a:cubicBezTo>
                    <a:pt x="0" y="231"/>
                    <a:pt x="82" y="717"/>
                    <a:pt x="368" y="918"/>
                  </a:cubicBezTo>
                  <a:lnTo>
                    <a:pt x="374" y="918"/>
                  </a:lnTo>
                  <a:cubicBezTo>
                    <a:pt x="429" y="918"/>
                    <a:pt x="1027" y="904"/>
                    <a:pt x="1146" y="388"/>
                  </a:cubicBezTo>
                  <a:cubicBezTo>
                    <a:pt x="1146" y="384"/>
                    <a:pt x="1149" y="384"/>
                    <a:pt x="1149" y="384"/>
                  </a:cubicBezTo>
                  <a:cubicBezTo>
                    <a:pt x="1139" y="339"/>
                    <a:pt x="1126" y="299"/>
                    <a:pt x="1099" y="272"/>
                  </a:cubicBezTo>
                  <a:cubicBezTo>
                    <a:pt x="1099" y="272"/>
                    <a:pt x="949" y="0"/>
                    <a:pt x="643" y="0"/>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7"/>
            <p:cNvSpPr/>
            <p:nvPr/>
          </p:nvSpPr>
          <p:spPr>
            <a:xfrm>
              <a:off x="7327150" y="469525"/>
              <a:ext cx="42350" cy="29100"/>
            </a:xfrm>
            <a:custGeom>
              <a:rect b="b" l="l" r="r" t="t"/>
              <a:pathLst>
                <a:path extrusionOk="0" h="1164" w="1694">
                  <a:moveTo>
                    <a:pt x="1693" y="0"/>
                  </a:moveTo>
                  <a:lnTo>
                    <a:pt x="184" y="868"/>
                  </a:lnTo>
                  <a:cubicBezTo>
                    <a:pt x="184" y="868"/>
                    <a:pt x="93" y="456"/>
                    <a:pt x="0" y="79"/>
                  </a:cubicBezTo>
                  <a:lnTo>
                    <a:pt x="0" y="79"/>
                  </a:lnTo>
                  <a:cubicBezTo>
                    <a:pt x="0" y="79"/>
                    <a:pt x="123" y="1163"/>
                    <a:pt x="157" y="1163"/>
                  </a:cubicBezTo>
                  <a:cubicBezTo>
                    <a:pt x="187" y="1150"/>
                    <a:pt x="1333" y="276"/>
                    <a:pt x="1693" y="0"/>
                  </a:cubicBezTo>
                  <a:close/>
                </a:path>
              </a:pathLst>
            </a:custGeom>
            <a:solidFill>
              <a:srgbClr val="DC67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7"/>
            <p:cNvSpPr/>
            <p:nvPr/>
          </p:nvSpPr>
          <p:spPr>
            <a:xfrm>
              <a:off x="7327150" y="467475"/>
              <a:ext cx="45050" cy="23750"/>
            </a:xfrm>
            <a:custGeom>
              <a:rect b="b" l="l" r="r" t="t"/>
              <a:pathLst>
                <a:path extrusionOk="0" h="950" w="1802">
                  <a:moveTo>
                    <a:pt x="1802" y="1"/>
                  </a:moveTo>
                  <a:lnTo>
                    <a:pt x="0" y="161"/>
                  </a:lnTo>
                  <a:cubicBezTo>
                    <a:pt x="93" y="538"/>
                    <a:pt x="184" y="950"/>
                    <a:pt x="184" y="950"/>
                  </a:cubicBezTo>
                  <a:lnTo>
                    <a:pt x="1693" y="82"/>
                  </a:lnTo>
                  <a:cubicBezTo>
                    <a:pt x="1761" y="32"/>
                    <a:pt x="1802" y="1"/>
                    <a:pt x="1802" y="1"/>
                  </a:cubicBezTo>
                  <a:close/>
                </a:path>
              </a:pathLst>
            </a:custGeom>
            <a:solidFill>
              <a:srgbClr val="E9AD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7"/>
            <p:cNvSpPr/>
            <p:nvPr/>
          </p:nvSpPr>
          <p:spPr>
            <a:xfrm>
              <a:off x="7156725" y="557575"/>
              <a:ext cx="157100" cy="161850"/>
            </a:xfrm>
            <a:custGeom>
              <a:rect b="b" l="l" r="r" t="t"/>
              <a:pathLst>
                <a:path extrusionOk="0" h="6474" w="6284">
                  <a:moveTo>
                    <a:pt x="4978" y="1"/>
                  </a:moveTo>
                  <a:lnTo>
                    <a:pt x="4978" y="1"/>
                  </a:lnTo>
                  <a:cubicBezTo>
                    <a:pt x="5614" y="837"/>
                    <a:pt x="5845" y="2163"/>
                    <a:pt x="4910" y="3553"/>
                  </a:cubicBezTo>
                  <a:cubicBezTo>
                    <a:pt x="3387" y="5824"/>
                    <a:pt x="1415" y="6005"/>
                    <a:pt x="827" y="6005"/>
                  </a:cubicBezTo>
                  <a:cubicBezTo>
                    <a:pt x="715" y="6005"/>
                    <a:pt x="654" y="5998"/>
                    <a:pt x="654" y="5998"/>
                  </a:cubicBezTo>
                  <a:lnTo>
                    <a:pt x="2146" y="3203"/>
                  </a:lnTo>
                  <a:lnTo>
                    <a:pt x="2146" y="3203"/>
                  </a:lnTo>
                  <a:lnTo>
                    <a:pt x="178" y="6188"/>
                  </a:lnTo>
                  <a:lnTo>
                    <a:pt x="178" y="5645"/>
                  </a:lnTo>
                  <a:cubicBezTo>
                    <a:pt x="56" y="6094"/>
                    <a:pt x="1" y="6474"/>
                    <a:pt x="1" y="6474"/>
                  </a:cubicBezTo>
                  <a:lnTo>
                    <a:pt x="800" y="6066"/>
                  </a:lnTo>
                  <a:lnTo>
                    <a:pt x="572" y="6338"/>
                  </a:lnTo>
                  <a:lnTo>
                    <a:pt x="1071" y="6474"/>
                  </a:lnTo>
                  <a:cubicBezTo>
                    <a:pt x="1071" y="6474"/>
                    <a:pt x="1275" y="6474"/>
                    <a:pt x="2190" y="6314"/>
                  </a:cubicBezTo>
                  <a:cubicBezTo>
                    <a:pt x="3102" y="6155"/>
                    <a:pt x="5107" y="4856"/>
                    <a:pt x="5706" y="2805"/>
                  </a:cubicBezTo>
                  <a:cubicBezTo>
                    <a:pt x="6284" y="817"/>
                    <a:pt x="5057" y="45"/>
                    <a:pt x="4978" y="1"/>
                  </a:cubicBezTo>
                  <a:close/>
                </a:path>
              </a:pathLst>
            </a:custGeom>
            <a:solidFill>
              <a:srgbClr val="DC67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7"/>
            <p:cNvSpPr/>
            <p:nvPr/>
          </p:nvSpPr>
          <p:spPr>
            <a:xfrm>
              <a:off x="7161150" y="557500"/>
              <a:ext cx="141700" cy="154800"/>
            </a:xfrm>
            <a:custGeom>
              <a:rect b="b" l="l" r="r" t="t"/>
              <a:pathLst>
                <a:path extrusionOk="0" h="6192" w="5668">
                  <a:moveTo>
                    <a:pt x="4798" y="1"/>
                  </a:moveTo>
                  <a:cubicBezTo>
                    <a:pt x="4798" y="1"/>
                    <a:pt x="3927" y="3764"/>
                    <a:pt x="3196" y="4267"/>
                  </a:cubicBezTo>
                  <a:cubicBezTo>
                    <a:pt x="2469" y="4767"/>
                    <a:pt x="1415" y="4835"/>
                    <a:pt x="1415" y="4835"/>
                  </a:cubicBezTo>
                  <a:lnTo>
                    <a:pt x="2286" y="2510"/>
                  </a:lnTo>
                  <a:lnTo>
                    <a:pt x="2286" y="2510"/>
                  </a:lnTo>
                  <a:cubicBezTo>
                    <a:pt x="2285" y="2510"/>
                    <a:pt x="963" y="3900"/>
                    <a:pt x="483" y="4539"/>
                  </a:cubicBezTo>
                  <a:cubicBezTo>
                    <a:pt x="266" y="4832"/>
                    <a:pt x="106" y="5267"/>
                    <a:pt x="1" y="5648"/>
                  </a:cubicBezTo>
                  <a:lnTo>
                    <a:pt x="1" y="6191"/>
                  </a:lnTo>
                  <a:lnTo>
                    <a:pt x="1969" y="3206"/>
                  </a:lnTo>
                  <a:lnTo>
                    <a:pt x="1969" y="3206"/>
                  </a:lnTo>
                  <a:lnTo>
                    <a:pt x="477" y="6001"/>
                  </a:lnTo>
                  <a:cubicBezTo>
                    <a:pt x="477" y="6001"/>
                    <a:pt x="538" y="6008"/>
                    <a:pt x="650" y="6008"/>
                  </a:cubicBezTo>
                  <a:cubicBezTo>
                    <a:pt x="1238" y="6008"/>
                    <a:pt x="3210" y="5827"/>
                    <a:pt x="4733" y="3556"/>
                  </a:cubicBezTo>
                  <a:cubicBezTo>
                    <a:pt x="5668" y="2166"/>
                    <a:pt x="5437" y="840"/>
                    <a:pt x="4801" y="4"/>
                  </a:cubicBezTo>
                  <a:lnTo>
                    <a:pt x="4798" y="1"/>
                  </a:lnTo>
                  <a:close/>
                </a:path>
              </a:pathLst>
            </a:custGeom>
            <a:solidFill>
              <a:srgbClr val="FE3C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7"/>
            <p:cNvSpPr/>
            <p:nvPr/>
          </p:nvSpPr>
          <p:spPr>
            <a:xfrm>
              <a:off x="7083375" y="713050"/>
              <a:ext cx="257325" cy="79500"/>
            </a:xfrm>
            <a:custGeom>
              <a:rect b="b" l="l" r="r" t="t"/>
              <a:pathLst>
                <a:path extrusionOk="0" h="3180" w="10293">
                  <a:moveTo>
                    <a:pt x="10292" y="449"/>
                  </a:moveTo>
                  <a:lnTo>
                    <a:pt x="10292" y="449"/>
                  </a:lnTo>
                  <a:cubicBezTo>
                    <a:pt x="9673" y="1143"/>
                    <a:pt x="9003" y="1741"/>
                    <a:pt x="8306" y="2200"/>
                  </a:cubicBezTo>
                  <a:lnTo>
                    <a:pt x="8293" y="2285"/>
                  </a:lnTo>
                  <a:cubicBezTo>
                    <a:pt x="9034" y="1799"/>
                    <a:pt x="9701" y="1156"/>
                    <a:pt x="10292" y="449"/>
                  </a:cubicBezTo>
                  <a:close/>
                  <a:moveTo>
                    <a:pt x="1" y="0"/>
                  </a:moveTo>
                  <a:lnTo>
                    <a:pt x="1" y="0"/>
                  </a:lnTo>
                  <a:cubicBezTo>
                    <a:pt x="994" y="1438"/>
                    <a:pt x="2459" y="2801"/>
                    <a:pt x="4533" y="3114"/>
                  </a:cubicBezTo>
                  <a:cubicBezTo>
                    <a:pt x="4529" y="3101"/>
                    <a:pt x="4526" y="3093"/>
                    <a:pt x="4526" y="3093"/>
                  </a:cubicBezTo>
                  <a:cubicBezTo>
                    <a:pt x="2547" y="2652"/>
                    <a:pt x="1058" y="1397"/>
                    <a:pt x="1" y="0"/>
                  </a:cubicBezTo>
                  <a:close/>
                  <a:moveTo>
                    <a:pt x="7225" y="2784"/>
                  </a:moveTo>
                  <a:cubicBezTo>
                    <a:pt x="6698" y="3009"/>
                    <a:pt x="6161" y="3148"/>
                    <a:pt x="5624" y="3179"/>
                  </a:cubicBezTo>
                  <a:cubicBezTo>
                    <a:pt x="6185" y="3162"/>
                    <a:pt x="6718" y="3043"/>
                    <a:pt x="7225" y="2842"/>
                  </a:cubicBezTo>
                  <a:lnTo>
                    <a:pt x="7225" y="2784"/>
                  </a:ln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7"/>
            <p:cNvSpPr/>
            <p:nvPr/>
          </p:nvSpPr>
          <p:spPr>
            <a:xfrm>
              <a:off x="7041050" y="588525"/>
              <a:ext cx="376050" cy="204025"/>
            </a:xfrm>
            <a:custGeom>
              <a:rect b="b" l="l" r="r" t="t"/>
              <a:pathLst>
                <a:path extrusionOk="0" h="8161" w="15042">
                  <a:moveTo>
                    <a:pt x="14970" y="1"/>
                  </a:moveTo>
                  <a:cubicBezTo>
                    <a:pt x="13709" y="1"/>
                    <a:pt x="12430" y="1680"/>
                    <a:pt x="10978" y="3359"/>
                  </a:cubicBezTo>
                  <a:cubicBezTo>
                    <a:pt x="9527" y="5039"/>
                    <a:pt x="7901" y="6718"/>
                    <a:pt x="5940" y="6718"/>
                  </a:cubicBezTo>
                  <a:cubicBezTo>
                    <a:pt x="5899" y="6718"/>
                    <a:pt x="5855" y="6718"/>
                    <a:pt x="5814" y="6715"/>
                  </a:cubicBezTo>
                  <a:cubicBezTo>
                    <a:pt x="1786" y="6569"/>
                    <a:pt x="7" y="1415"/>
                    <a:pt x="1" y="1401"/>
                  </a:cubicBezTo>
                  <a:lnTo>
                    <a:pt x="1" y="1401"/>
                  </a:lnTo>
                  <a:cubicBezTo>
                    <a:pt x="187" y="2041"/>
                    <a:pt x="708" y="3550"/>
                    <a:pt x="1694" y="4981"/>
                  </a:cubicBezTo>
                  <a:cubicBezTo>
                    <a:pt x="2751" y="6378"/>
                    <a:pt x="4240" y="7633"/>
                    <a:pt x="6219" y="8074"/>
                  </a:cubicBezTo>
                  <a:lnTo>
                    <a:pt x="7286" y="8160"/>
                  </a:lnTo>
                  <a:lnTo>
                    <a:pt x="7317" y="8160"/>
                  </a:lnTo>
                  <a:cubicBezTo>
                    <a:pt x="7854" y="8129"/>
                    <a:pt x="8391" y="7990"/>
                    <a:pt x="8918" y="7765"/>
                  </a:cubicBezTo>
                  <a:lnTo>
                    <a:pt x="9999" y="7181"/>
                  </a:lnTo>
                  <a:cubicBezTo>
                    <a:pt x="10696" y="6722"/>
                    <a:pt x="11366" y="6124"/>
                    <a:pt x="11985" y="5430"/>
                  </a:cubicBezTo>
                  <a:cubicBezTo>
                    <a:pt x="13960" y="3056"/>
                    <a:pt x="15041" y="1"/>
                    <a:pt x="15041" y="1"/>
                  </a:cubicBezTo>
                  <a:close/>
                </a:path>
              </a:pathLst>
            </a:custGeom>
            <a:solidFill>
              <a:srgbClr val="DC67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7"/>
            <p:cNvSpPr/>
            <p:nvPr/>
          </p:nvSpPr>
          <p:spPr>
            <a:xfrm>
              <a:off x="7196500" y="790375"/>
              <a:ext cx="26725" cy="2250"/>
            </a:xfrm>
            <a:custGeom>
              <a:rect b="b" l="l" r="r" t="t"/>
              <a:pathLst>
                <a:path extrusionOk="0" h="90" w="1069">
                  <a:moveTo>
                    <a:pt x="1" y="0"/>
                  </a:moveTo>
                  <a:cubicBezTo>
                    <a:pt x="1" y="0"/>
                    <a:pt x="4" y="8"/>
                    <a:pt x="8" y="21"/>
                  </a:cubicBezTo>
                  <a:cubicBezTo>
                    <a:pt x="300" y="66"/>
                    <a:pt x="606" y="89"/>
                    <a:pt x="925" y="89"/>
                  </a:cubicBezTo>
                  <a:cubicBezTo>
                    <a:pt x="970" y="89"/>
                    <a:pt x="1021" y="89"/>
                    <a:pt x="1068" y="86"/>
                  </a:cubicBezTo>
                  <a:lnTo>
                    <a:pt x="1" y="0"/>
                  </a:ln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7"/>
            <p:cNvSpPr/>
            <p:nvPr/>
          </p:nvSpPr>
          <p:spPr>
            <a:xfrm>
              <a:off x="7264000" y="768050"/>
              <a:ext cx="27050" cy="16075"/>
            </a:xfrm>
            <a:custGeom>
              <a:rect b="b" l="l" r="r" t="t"/>
              <a:pathLst>
                <a:path extrusionOk="0" h="643" w="1082">
                  <a:moveTo>
                    <a:pt x="1081" y="0"/>
                  </a:moveTo>
                  <a:lnTo>
                    <a:pt x="0" y="584"/>
                  </a:lnTo>
                  <a:lnTo>
                    <a:pt x="0" y="642"/>
                  </a:lnTo>
                  <a:cubicBezTo>
                    <a:pt x="371" y="496"/>
                    <a:pt x="728" y="309"/>
                    <a:pt x="1068" y="85"/>
                  </a:cubicBezTo>
                  <a:lnTo>
                    <a:pt x="1081" y="0"/>
                  </a:ln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7"/>
            <p:cNvSpPr/>
            <p:nvPr/>
          </p:nvSpPr>
          <p:spPr>
            <a:xfrm>
              <a:off x="7305800" y="577400"/>
              <a:ext cx="96175" cy="70125"/>
            </a:xfrm>
            <a:custGeom>
              <a:rect b="b" l="l" r="r" t="t"/>
              <a:pathLst>
                <a:path extrusionOk="0" h="2805" w="3847">
                  <a:moveTo>
                    <a:pt x="1949" y="0"/>
                  </a:moveTo>
                  <a:lnTo>
                    <a:pt x="1" y="1971"/>
                  </a:lnTo>
                  <a:lnTo>
                    <a:pt x="86" y="2057"/>
                  </a:lnTo>
                  <a:lnTo>
                    <a:pt x="1840" y="282"/>
                  </a:lnTo>
                  <a:lnTo>
                    <a:pt x="1949" y="2805"/>
                  </a:lnTo>
                  <a:lnTo>
                    <a:pt x="2982" y="1176"/>
                  </a:lnTo>
                  <a:lnTo>
                    <a:pt x="3163" y="2376"/>
                  </a:lnTo>
                  <a:lnTo>
                    <a:pt x="3846" y="1085"/>
                  </a:lnTo>
                  <a:lnTo>
                    <a:pt x="3737" y="1030"/>
                  </a:lnTo>
                  <a:lnTo>
                    <a:pt x="3227" y="1996"/>
                  </a:lnTo>
                  <a:lnTo>
                    <a:pt x="3054" y="840"/>
                  </a:lnTo>
                  <a:lnTo>
                    <a:pt x="2055" y="2417"/>
                  </a:lnTo>
                  <a:lnTo>
                    <a:pt x="1949" y="0"/>
                  </a:ln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7"/>
            <p:cNvSpPr/>
            <p:nvPr/>
          </p:nvSpPr>
          <p:spPr>
            <a:xfrm>
              <a:off x="6908550" y="315425"/>
              <a:ext cx="189400" cy="308900"/>
            </a:xfrm>
            <a:custGeom>
              <a:rect b="b" l="l" r="r" t="t"/>
              <a:pathLst>
                <a:path extrusionOk="0" h="12356" w="7576">
                  <a:moveTo>
                    <a:pt x="102" y="1"/>
                  </a:moveTo>
                  <a:lnTo>
                    <a:pt x="0" y="62"/>
                  </a:lnTo>
                  <a:lnTo>
                    <a:pt x="7474" y="12356"/>
                  </a:lnTo>
                  <a:lnTo>
                    <a:pt x="7575" y="12295"/>
                  </a:lnTo>
                  <a:lnTo>
                    <a:pt x="102" y="1"/>
                  </a:ln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7"/>
            <p:cNvSpPr/>
            <p:nvPr/>
          </p:nvSpPr>
          <p:spPr>
            <a:xfrm>
              <a:off x="6890275" y="513300"/>
              <a:ext cx="182850" cy="123950"/>
            </a:xfrm>
            <a:custGeom>
              <a:rect b="b" l="l" r="r" t="t"/>
              <a:pathLst>
                <a:path extrusionOk="0" h="4958" w="7314">
                  <a:moveTo>
                    <a:pt x="69" y="0"/>
                  </a:moveTo>
                  <a:lnTo>
                    <a:pt x="0" y="99"/>
                  </a:lnTo>
                  <a:lnTo>
                    <a:pt x="7246" y="4957"/>
                  </a:lnTo>
                  <a:lnTo>
                    <a:pt x="7313" y="4859"/>
                  </a:lnTo>
                  <a:lnTo>
                    <a:pt x="69" y="0"/>
                  </a:ln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7"/>
            <p:cNvSpPr/>
            <p:nvPr/>
          </p:nvSpPr>
          <p:spPr>
            <a:xfrm>
              <a:off x="7177900" y="580275"/>
              <a:ext cx="34450" cy="67425"/>
            </a:xfrm>
            <a:custGeom>
              <a:rect b="b" l="l" r="r" t="t"/>
              <a:pathLst>
                <a:path extrusionOk="0" h="2697" w="1378">
                  <a:moveTo>
                    <a:pt x="1272" y="0"/>
                  </a:moveTo>
                  <a:lnTo>
                    <a:pt x="0" y="2642"/>
                  </a:lnTo>
                  <a:lnTo>
                    <a:pt x="109" y="2697"/>
                  </a:lnTo>
                  <a:lnTo>
                    <a:pt x="1377" y="52"/>
                  </a:lnTo>
                  <a:lnTo>
                    <a:pt x="1272" y="0"/>
                  </a:ln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7"/>
            <p:cNvSpPr/>
            <p:nvPr/>
          </p:nvSpPr>
          <p:spPr>
            <a:xfrm>
              <a:off x="7209700" y="583500"/>
              <a:ext cx="19725" cy="31225"/>
            </a:xfrm>
            <a:custGeom>
              <a:rect b="b" l="l" r="r" t="t"/>
              <a:pathLst>
                <a:path extrusionOk="0" h="1249" w="789">
                  <a:moveTo>
                    <a:pt x="686" y="1"/>
                  </a:moveTo>
                  <a:lnTo>
                    <a:pt x="0" y="1187"/>
                  </a:lnTo>
                  <a:lnTo>
                    <a:pt x="105" y="1248"/>
                  </a:lnTo>
                  <a:lnTo>
                    <a:pt x="788" y="59"/>
                  </a:lnTo>
                  <a:lnTo>
                    <a:pt x="686" y="1"/>
                  </a:ln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7"/>
            <p:cNvSpPr/>
            <p:nvPr/>
          </p:nvSpPr>
          <p:spPr>
            <a:xfrm>
              <a:off x="7226775" y="615650"/>
              <a:ext cx="17350" cy="27800"/>
            </a:xfrm>
            <a:custGeom>
              <a:rect b="b" l="l" r="r" t="t"/>
              <a:pathLst>
                <a:path extrusionOk="0" h="1112" w="694">
                  <a:moveTo>
                    <a:pt x="588" y="0"/>
                  </a:moveTo>
                  <a:lnTo>
                    <a:pt x="0" y="1053"/>
                  </a:lnTo>
                  <a:lnTo>
                    <a:pt x="105" y="1111"/>
                  </a:lnTo>
                  <a:lnTo>
                    <a:pt x="694" y="61"/>
                  </a:lnTo>
                  <a:lnTo>
                    <a:pt x="588" y="0"/>
                  </a:ln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5864"/>
        </a:solidFill>
      </p:bgPr>
    </p:bg>
    <p:spTree>
      <p:nvGrpSpPr>
        <p:cNvPr id="314" name="Shape 314"/>
        <p:cNvGrpSpPr/>
        <p:nvPr/>
      </p:nvGrpSpPr>
      <p:grpSpPr>
        <a:xfrm>
          <a:off x="0" y="0"/>
          <a:ext cx="0" cy="0"/>
          <a:chOff x="0" y="0"/>
          <a:chExt cx="0" cy="0"/>
        </a:xfrm>
      </p:grpSpPr>
      <p:sp>
        <p:nvSpPr>
          <p:cNvPr id="315" name="Google Shape;315;p28"/>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316" name="Google Shape;316;p28"/>
          <p:cNvSpPr txBox="1"/>
          <p:nvPr>
            <p:ph idx="1" type="body"/>
          </p:nvPr>
        </p:nvSpPr>
        <p:spPr>
          <a:xfrm>
            <a:off x="720000" y="1247450"/>
            <a:ext cx="7704000" cy="287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Roboto Condensed Light"/>
                <a:ea typeface="Roboto Condensed Light"/>
                <a:cs typeface="Roboto Condensed Light"/>
                <a:sym typeface="Roboto Condensed Light"/>
              </a:rPr>
              <a:t>Here’s what you’ll find in this </a:t>
            </a:r>
            <a:r>
              <a:rPr b="1" lang="en">
                <a:solidFill>
                  <a:srgbClr val="FFFFFF"/>
                </a:solidFill>
                <a:uFill>
                  <a:noFill/>
                </a:uFill>
                <a:latin typeface="Roboto Condensed"/>
                <a:ea typeface="Roboto Condensed"/>
                <a:cs typeface="Roboto Condensed"/>
                <a:sym typeface="Roboto Condensed"/>
                <a:hlinkClick r:id="rId3">
                  <a:extLst>
                    <a:ext uri="{A12FA001-AC4F-418D-AE19-62706E023703}">
                      <ahyp:hlinkClr val="tx"/>
                    </a:ext>
                  </a:extLst>
                </a:hlinkClick>
              </a:rPr>
              <a:t>Slidesgo</a:t>
            </a:r>
            <a:r>
              <a:rPr b="1" lang="en">
                <a:solidFill>
                  <a:srgbClr val="FFFFFF"/>
                </a:solidFill>
                <a:latin typeface="Roboto Condensed"/>
                <a:ea typeface="Roboto Condensed"/>
                <a:cs typeface="Roboto Condensed"/>
                <a:sym typeface="Roboto Condensed"/>
              </a:rPr>
              <a:t> </a:t>
            </a:r>
            <a:r>
              <a:rPr lang="en">
                <a:solidFill>
                  <a:srgbClr val="FFFFFF"/>
                </a:solidFill>
                <a:latin typeface="Roboto Condensed Light"/>
                <a:ea typeface="Roboto Condensed Light"/>
                <a:cs typeface="Roboto Condensed Light"/>
                <a:sym typeface="Roboto Condensed Light"/>
              </a:rPr>
              <a:t>template: </a:t>
            </a:r>
            <a:br>
              <a:rPr lang="en">
                <a:solidFill>
                  <a:srgbClr val="FFFFFF"/>
                </a:solidFill>
                <a:latin typeface="Roboto Condensed Light"/>
                <a:ea typeface="Roboto Condensed Light"/>
                <a:cs typeface="Roboto Condensed Light"/>
                <a:sym typeface="Roboto Condensed Light"/>
              </a:rPr>
            </a:br>
            <a:endParaRPr>
              <a:solidFill>
                <a:srgbClr val="FFFFFF"/>
              </a:solidFill>
              <a:latin typeface="Roboto Condensed Light"/>
              <a:ea typeface="Roboto Condensed Light"/>
              <a:cs typeface="Roboto Condensed Light"/>
              <a:sym typeface="Roboto Condensed Light"/>
            </a:endParaRPr>
          </a:p>
          <a:p>
            <a:pPr indent="-304800" lvl="0" marL="457200" rtl="0" algn="l">
              <a:spcBef>
                <a:spcPts val="0"/>
              </a:spcBef>
              <a:spcAft>
                <a:spcPts val="0"/>
              </a:spcAft>
              <a:buClr>
                <a:srgbClr val="FFFFFF"/>
              </a:buClr>
              <a:buSzPts val="1200"/>
              <a:buFont typeface="Barlow Condensed Light"/>
              <a:buAutoNum type="arabicPeriod"/>
            </a:pPr>
            <a:r>
              <a:rPr lang="en">
                <a:solidFill>
                  <a:srgbClr val="FFFFFF"/>
                </a:solidFill>
                <a:latin typeface="Roboto Condensed Light"/>
                <a:ea typeface="Roboto Condensed Light"/>
                <a:cs typeface="Roboto Condensed Light"/>
                <a:sym typeface="Roboto Condensed Light"/>
              </a:rPr>
              <a:t>A slide structure based on a </a:t>
            </a:r>
            <a:r>
              <a:rPr lang="en"/>
              <a:t>pitch deck</a:t>
            </a:r>
            <a:r>
              <a:rPr lang="en">
                <a:solidFill>
                  <a:srgbClr val="FFFFFF"/>
                </a:solidFill>
                <a:latin typeface="Roboto Condensed Light"/>
                <a:ea typeface="Roboto Condensed Light"/>
                <a:cs typeface="Roboto Condensed Light"/>
                <a:sym typeface="Roboto Condensed Light"/>
              </a:rPr>
              <a:t>, which you can easily adapt to your needs. For more info on how to edit the template, please visit </a:t>
            </a:r>
            <a:r>
              <a:rPr b="1" lang="en">
                <a:solidFill>
                  <a:srgbClr val="FFFFFF"/>
                </a:solidFill>
                <a:uFill>
                  <a:noFill/>
                </a:uFill>
                <a:latin typeface="Roboto Condensed"/>
                <a:ea typeface="Roboto Condensed"/>
                <a:cs typeface="Roboto Condensed"/>
                <a:sym typeface="Roboto Condensed"/>
                <a:hlinkClick r:id="rId4">
                  <a:extLst>
                    <a:ext uri="{A12FA001-AC4F-418D-AE19-62706E023703}">
                      <ahyp:hlinkClr val="tx"/>
                    </a:ext>
                  </a:extLst>
                </a:hlinkClick>
              </a:rPr>
              <a:t>Slidesgo School</a:t>
            </a:r>
            <a:r>
              <a:rPr lang="en">
                <a:solidFill>
                  <a:srgbClr val="FFFFFF"/>
                </a:solidFill>
                <a:latin typeface="Roboto Condensed Light"/>
                <a:ea typeface="Roboto Condensed Light"/>
                <a:cs typeface="Roboto Condensed Light"/>
                <a:sym typeface="Roboto Condensed Light"/>
              </a:rPr>
              <a:t> or read our </a:t>
            </a:r>
            <a:r>
              <a:rPr b="1" lang="en">
                <a:solidFill>
                  <a:srgbClr val="FFFFFF"/>
                </a:solidFill>
                <a:uFill>
                  <a:noFill/>
                </a:uFill>
                <a:latin typeface="Roboto Condensed"/>
                <a:ea typeface="Roboto Condensed"/>
                <a:cs typeface="Roboto Condensed"/>
                <a:sym typeface="Roboto Condensed"/>
                <a:hlinkClick r:id="rId5">
                  <a:extLst>
                    <a:ext uri="{A12FA001-AC4F-418D-AE19-62706E023703}">
                      <ahyp:hlinkClr val="tx"/>
                    </a:ext>
                  </a:extLst>
                </a:hlinkClick>
              </a:rPr>
              <a:t>FAQs</a:t>
            </a:r>
            <a:r>
              <a:rPr lang="en">
                <a:solidFill>
                  <a:srgbClr val="FFFFFF"/>
                </a:solidFill>
                <a:latin typeface="Roboto Condensed Light"/>
                <a:ea typeface="Roboto Condensed Light"/>
                <a:cs typeface="Roboto Condensed Light"/>
                <a:sym typeface="Roboto Condensed Light"/>
              </a:rPr>
              <a:t>.</a:t>
            </a:r>
            <a:endParaRPr>
              <a:solidFill>
                <a:srgbClr val="FFFFFF"/>
              </a:solidFill>
              <a:latin typeface="Roboto Condensed Light"/>
              <a:ea typeface="Roboto Condensed Light"/>
              <a:cs typeface="Roboto Condensed Light"/>
              <a:sym typeface="Roboto Condensed Light"/>
            </a:endParaRPr>
          </a:p>
          <a:p>
            <a:pPr indent="-304800" lvl="0" marL="457200" rtl="0" algn="l">
              <a:spcBef>
                <a:spcPts val="0"/>
              </a:spcBef>
              <a:spcAft>
                <a:spcPts val="0"/>
              </a:spcAft>
              <a:buClr>
                <a:srgbClr val="FFFFFF"/>
              </a:buClr>
              <a:buSzPts val="1200"/>
              <a:buFont typeface="Barlow Condensed Light"/>
              <a:buAutoNum type="arabicPeriod"/>
            </a:pPr>
            <a:r>
              <a:rPr lang="en"/>
              <a:t>An assortment of illustrations that are suitable for use in the presentation can be found in the </a:t>
            </a:r>
            <a:r>
              <a:rPr b="1" lang="en">
                <a:solidFill>
                  <a:srgbClr val="FFFFFF"/>
                </a:solidFill>
                <a:uFill>
                  <a:noFill/>
                </a:uFill>
                <a:latin typeface="Roboto Condensed"/>
                <a:ea typeface="Roboto Condensed"/>
                <a:cs typeface="Roboto Condensed"/>
                <a:sym typeface="Roboto Condensed"/>
                <a:hlinkClick action="ppaction://hlinksldjump" r:id="rId6">
                  <a:extLst>
                    <a:ext uri="{A12FA001-AC4F-418D-AE19-62706E023703}">
                      <ahyp:hlinkClr val="tx"/>
                    </a:ext>
                  </a:extLst>
                </a:hlinkClick>
              </a:rPr>
              <a:t>alternative resources slide</a:t>
            </a:r>
            <a:r>
              <a:rPr lang="en">
                <a:solidFill>
                  <a:srgbClr val="FFFFFF"/>
                </a:solidFill>
                <a:latin typeface="Roboto Condensed Light"/>
                <a:ea typeface="Roboto Condensed Light"/>
                <a:cs typeface="Roboto Condensed Light"/>
                <a:sym typeface="Roboto Condensed Light"/>
              </a:rPr>
              <a:t>. </a:t>
            </a:r>
            <a:endParaRPr>
              <a:solidFill>
                <a:srgbClr val="FFFFFF"/>
              </a:solidFill>
              <a:latin typeface="Roboto Condensed Light"/>
              <a:ea typeface="Roboto Condensed Light"/>
              <a:cs typeface="Roboto Condensed Light"/>
              <a:sym typeface="Roboto Condensed Light"/>
            </a:endParaRPr>
          </a:p>
          <a:p>
            <a:pPr indent="-304800" lvl="0" marL="457200" rtl="0" algn="l">
              <a:spcBef>
                <a:spcPts val="0"/>
              </a:spcBef>
              <a:spcAft>
                <a:spcPts val="0"/>
              </a:spcAft>
              <a:buClr>
                <a:srgbClr val="FFFFFF"/>
              </a:buClr>
              <a:buSzPts val="1200"/>
              <a:buFont typeface="Barlow Condensed Light"/>
              <a:buAutoNum type="arabicPeriod"/>
            </a:pPr>
            <a:r>
              <a:rPr lang="en">
                <a:solidFill>
                  <a:srgbClr val="FFFFFF"/>
                </a:solidFill>
                <a:latin typeface="Roboto Condensed Light"/>
                <a:ea typeface="Roboto Condensed Light"/>
                <a:cs typeface="Roboto Condensed Light"/>
                <a:sym typeface="Roboto Condensed Light"/>
              </a:rPr>
              <a:t>A</a:t>
            </a:r>
            <a:r>
              <a:rPr b="1" lang="en">
                <a:solidFill>
                  <a:srgbClr val="FFFFFF"/>
                </a:solidFill>
                <a:latin typeface="Roboto Condensed"/>
                <a:ea typeface="Roboto Condensed"/>
                <a:cs typeface="Roboto Condensed"/>
                <a:sym typeface="Roboto Condensed"/>
              </a:rPr>
              <a:t> </a:t>
            </a:r>
            <a:r>
              <a:rPr b="1" lang="en">
                <a:solidFill>
                  <a:srgbClr val="FFFFFF"/>
                </a:solidFill>
                <a:uFill>
                  <a:noFill/>
                </a:uFill>
                <a:latin typeface="Roboto Condensed"/>
                <a:ea typeface="Roboto Condensed"/>
                <a:cs typeface="Roboto Condensed"/>
                <a:sym typeface="Roboto Condensed"/>
                <a:hlinkClick action="ppaction://hlinksldjump" r:id="rId7">
                  <a:extLst>
                    <a:ext uri="{A12FA001-AC4F-418D-AE19-62706E023703}">
                      <ahyp:hlinkClr val="tx"/>
                    </a:ext>
                  </a:extLst>
                </a:hlinkClick>
              </a:rPr>
              <a:t>thanks slide</a:t>
            </a:r>
            <a:r>
              <a:rPr lang="en">
                <a:solidFill>
                  <a:srgbClr val="FFFFFF"/>
                </a:solidFill>
                <a:latin typeface="Roboto Condensed Light"/>
                <a:ea typeface="Roboto Condensed Light"/>
                <a:cs typeface="Roboto Condensed Light"/>
                <a:sym typeface="Roboto Condensed Light"/>
              </a:rPr>
              <a:t>, which you must keep so that proper credits for our design are given.</a:t>
            </a:r>
            <a:endParaRPr>
              <a:solidFill>
                <a:srgbClr val="FFFFFF"/>
              </a:solidFill>
              <a:latin typeface="Roboto Condensed Light"/>
              <a:ea typeface="Roboto Condensed Light"/>
              <a:cs typeface="Roboto Condensed Light"/>
              <a:sym typeface="Roboto Condensed Light"/>
            </a:endParaRPr>
          </a:p>
          <a:p>
            <a:pPr indent="-304800" lvl="0" marL="457200" rtl="0" algn="l">
              <a:spcBef>
                <a:spcPts val="0"/>
              </a:spcBef>
              <a:spcAft>
                <a:spcPts val="0"/>
              </a:spcAft>
              <a:buClr>
                <a:srgbClr val="FFFFFF"/>
              </a:buClr>
              <a:buSzPts val="1200"/>
              <a:buFont typeface="Barlow Condensed Light"/>
              <a:buAutoNum type="arabicPeriod"/>
            </a:pPr>
            <a:r>
              <a:rPr lang="en">
                <a:solidFill>
                  <a:srgbClr val="FFFFFF"/>
                </a:solidFill>
                <a:latin typeface="Roboto Condensed Light"/>
                <a:ea typeface="Roboto Condensed Light"/>
                <a:cs typeface="Roboto Condensed Light"/>
                <a:sym typeface="Roboto Condensed Light"/>
              </a:rPr>
              <a:t>A </a:t>
            </a:r>
            <a:r>
              <a:rPr b="1" lang="en">
                <a:solidFill>
                  <a:srgbClr val="FFFFFF"/>
                </a:solidFill>
                <a:uFill>
                  <a:noFill/>
                </a:uFill>
                <a:latin typeface="Roboto Condensed"/>
                <a:ea typeface="Roboto Condensed"/>
                <a:cs typeface="Roboto Condensed"/>
                <a:sym typeface="Roboto Condensed"/>
                <a:hlinkClick action="ppaction://hlinksldjump" r:id="rId8">
                  <a:extLst>
                    <a:ext uri="{A12FA001-AC4F-418D-AE19-62706E023703}">
                      <ahyp:hlinkClr val="tx"/>
                    </a:ext>
                  </a:extLst>
                </a:hlinkClick>
              </a:rPr>
              <a:t>resources slide</a:t>
            </a:r>
            <a:r>
              <a:rPr lang="en">
                <a:solidFill>
                  <a:srgbClr val="FFFFFF"/>
                </a:solidFill>
                <a:latin typeface="Roboto Condensed Light"/>
                <a:ea typeface="Roboto Condensed Light"/>
                <a:cs typeface="Roboto Condensed Light"/>
                <a:sym typeface="Roboto Condensed Light"/>
              </a:rPr>
              <a:t>, where you’ll find links to all the elements used in the template.</a:t>
            </a:r>
            <a:endParaRPr>
              <a:solidFill>
                <a:srgbClr val="FFFFFF"/>
              </a:solidFill>
              <a:latin typeface="Roboto Condensed Light"/>
              <a:ea typeface="Roboto Condensed Light"/>
              <a:cs typeface="Roboto Condensed Light"/>
              <a:sym typeface="Roboto Condensed Light"/>
            </a:endParaRPr>
          </a:p>
          <a:p>
            <a:pPr indent="-304800" lvl="0" marL="457200" rtl="0" algn="l">
              <a:spcBef>
                <a:spcPts val="0"/>
              </a:spcBef>
              <a:spcAft>
                <a:spcPts val="0"/>
              </a:spcAft>
              <a:buClr>
                <a:srgbClr val="FFFFFF"/>
              </a:buClr>
              <a:buSzPts val="1200"/>
              <a:buFont typeface="Barlow Condensed Light"/>
              <a:buAutoNum type="arabicPeriod"/>
            </a:pPr>
            <a:r>
              <a:rPr b="1" lang="en">
                <a:solidFill>
                  <a:srgbClr val="FFFFFF"/>
                </a:solidFill>
                <a:uFill>
                  <a:noFill/>
                </a:uFill>
                <a:latin typeface="Roboto Condensed"/>
                <a:ea typeface="Roboto Condensed"/>
                <a:cs typeface="Roboto Condensed"/>
                <a:sym typeface="Roboto Condensed"/>
                <a:hlinkClick action="ppaction://hlinksldjump" r:id="rId9">
                  <a:extLst>
                    <a:ext uri="{A12FA001-AC4F-418D-AE19-62706E023703}">
                      <ahyp:hlinkClr val="tx"/>
                    </a:ext>
                  </a:extLst>
                </a:hlinkClick>
              </a:rPr>
              <a:t>Instructions for use</a:t>
            </a:r>
            <a:r>
              <a:rPr lang="en">
                <a:solidFill>
                  <a:srgbClr val="FFFFFF"/>
                </a:solidFill>
                <a:latin typeface="Roboto Condensed Light"/>
                <a:ea typeface="Roboto Condensed Light"/>
                <a:cs typeface="Roboto Condensed Light"/>
                <a:sym typeface="Roboto Condensed Light"/>
              </a:rPr>
              <a:t>.</a:t>
            </a:r>
            <a:endParaRPr>
              <a:solidFill>
                <a:srgbClr val="FFFFFF"/>
              </a:solidFill>
              <a:latin typeface="Roboto Condensed Light"/>
              <a:ea typeface="Roboto Condensed Light"/>
              <a:cs typeface="Roboto Condensed Light"/>
              <a:sym typeface="Roboto Condensed Light"/>
            </a:endParaRPr>
          </a:p>
          <a:p>
            <a:pPr indent="-304800" lvl="0" marL="457200" rtl="0" algn="l">
              <a:spcBef>
                <a:spcPts val="0"/>
              </a:spcBef>
              <a:spcAft>
                <a:spcPts val="0"/>
              </a:spcAft>
              <a:buClr>
                <a:srgbClr val="FFFFFF"/>
              </a:buClr>
              <a:buSzPts val="1200"/>
              <a:buFont typeface="Roboto Condensed Light"/>
              <a:buAutoNum type="arabicPeriod"/>
            </a:pPr>
            <a:r>
              <a:rPr lang="en">
                <a:solidFill>
                  <a:srgbClr val="FFFFFF"/>
                </a:solidFill>
                <a:latin typeface="Roboto Condensed Light"/>
                <a:ea typeface="Roboto Condensed Light"/>
                <a:cs typeface="Roboto Condensed Light"/>
                <a:sym typeface="Roboto Condensed Light"/>
              </a:rPr>
              <a:t>Final slides with: </a:t>
            </a:r>
            <a:endParaRPr>
              <a:solidFill>
                <a:srgbClr val="FFFFFF"/>
              </a:solidFill>
              <a:latin typeface="Roboto Condensed Light"/>
              <a:ea typeface="Roboto Condensed Light"/>
              <a:cs typeface="Roboto Condensed Light"/>
              <a:sym typeface="Roboto Condensed Light"/>
            </a:endParaRPr>
          </a:p>
          <a:p>
            <a:pPr indent="-304800" lvl="0" marL="914400" rtl="0" algn="l">
              <a:spcBef>
                <a:spcPts val="0"/>
              </a:spcBef>
              <a:spcAft>
                <a:spcPts val="0"/>
              </a:spcAft>
              <a:buClr>
                <a:srgbClr val="FFFFFF"/>
              </a:buClr>
              <a:buSzPts val="1200"/>
              <a:buFont typeface="Barlow Condensed Light"/>
              <a:buAutoNum type="arabicPeriod"/>
            </a:pPr>
            <a:r>
              <a:rPr lang="en">
                <a:solidFill>
                  <a:srgbClr val="FFFFFF"/>
                </a:solidFill>
                <a:latin typeface="Roboto Condensed Light"/>
                <a:ea typeface="Roboto Condensed Light"/>
                <a:cs typeface="Roboto Condensed Light"/>
                <a:sym typeface="Roboto Condensed Light"/>
              </a:rPr>
              <a:t>The </a:t>
            </a:r>
            <a:r>
              <a:rPr b="1" lang="en">
                <a:solidFill>
                  <a:srgbClr val="FFFFFF"/>
                </a:solidFill>
                <a:uFill>
                  <a:noFill/>
                </a:uFill>
                <a:latin typeface="Roboto Condensed"/>
                <a:ea typeface="Roboto Condensed"/>
                <a:cs typeface="Roboto Condensed"/>
                <a:sym typeface="Roboto Condensed"/>
                <a:hlinkClick action="ppaction://hlinksldjump" r:id="rId10">
                  <a:extLst>
                    <a:ext uri="{A12FA001-AC4F-418D-AE19-62706E023703}">
                      <ahyp:hlinkClr val="tx"/>
                    </a:ext>
                  </a:extLst>
                </a:hlinkClick>
              </a:rPr>
              <a:t>fonts and colors</a:t>
            </a:r>
            <a:r>
              <a:rPr lang="en">
                <a:solidFill>
                  <a:srgbClr val="FFFFFF"/>
                </a:solidFill>
                <a:latin typeface="Roboto Condensed Light"/>
                <a:ea typeface="Roboto Condensed Light"/>
                <a:cs typeface="Roboto Condensed Light"/>
                <a:sym typeface="Roboto Condensed Light"/>
              </a:rPr>
              <a:t> used in the template.</a:t>
            </a:r>
            <a:endParaRPr>
              <a:solidFill>
                <a:srgbClr val="FFFFFF"/>
              </a:solidFill>
              <a:latin typeface="Roboto Condensed Light"/>
              <a:ea typeface="Roboto Condensed Light"/>
              <a:cs typeface="Roboto Condensed Light"/>
              <a:sym typeface="Roboto Condensed Light"/>
            </a:endParaRPr>
          </a:p>
          <a:p>
            <a:pPr indent="-304800" lvl="0" marL="914400" rtl="0" algn="l">
              <a:spcBef>
                <a:spcPts val="0"/>
              </a:spcBef>
              <a:spcAft>
                <a:spcPts val="0"/>
              </a:spcAft>
              <a:buClr>
                <a:srgbClr val="FFFFFF"/>
              </a:buClr>
              <a:buSzPts val="1200"/>
              <a:buFont typeface="Barlow Condensed Light"/>
              <a:buAutoNum type="arabicPeriod"/>
            </a:pPr>
            <a:r>
              <a:rPr lang="en">
                <a:solidFill>
                  <a:srgbClr val="FFFFFF"/>
                </a:solidFill>
                <a:latin typeface="Roboto Condensed Light"/>
                <a:ea typeface="Roboto Condensed Light"/>
                <a:cs typeface="Roboto Condensed Light"/>
                <a:sym typeface="Roboto Condensed Light"/>
              </a:rPr>
              <a:t>More </a:t>
            </a:r>
            <a:r>
              <a:rPr b="1" lang="en">
                <a:solidFill>
                  <a:srgbClr val="FFFFFF"/>
                </a:solidFill>
                <a:uFill>
                  <a:noFill/>
                </a:uFill>
                <a:latin typeface="Roboto Condensed"/>
                <a:ea typeface="Roboto Condensed"/>
                <a:cs typeface="Roboto Condensed"/>
                <a:sym typeface="Roboto Condensed"/>
                <a:hlinkClick action="ppaction://hlinksldjump" r:id="rId11">
                  <a:extLst>
                    <a:ext uri="{A12FA001-AC4F-418D-AE19-62706E023703}">
                      <ahyp:hlinkClr val="tx"/>
                    </a:ext>
                  </a:extLst>
                </a:hlinkClick>
              </a:rPr>
              <a:t>infographic resources</a:t>
            </a:r>
            <a:r>
              <a:rPr lang="en">
                <a:solidFill>
                  <a:srgbClr val="FFFFFF"/>
                </a:solidFill>
                <a:latin typeface="Roboto Condensed Light"/>
                <a:ea typeface="Roboto Condensed Light"/>
                <a:cs typeface="Roboto Condensed Light"/>
                <a:sym typeface="Roboto Condensed Light"/>
              </a:rPr>
              <a:t>, whose size and color can be edited. </a:t>
            </a:r>
            <a:endParaRPr>
              <a:solidFill>
                <a:srgbClr val="FFFFFF"/>
              </a:solidFill>
              <a:latin typeface="Roboto Condensed Light"/>
              <a:ea typeface="Roboto Condensed Light"/>
              <a:cs typeface="Roboto Condensed Light"/>
              <a:sym typeface="Roboto Condensed Light"/>
            </a:endParaRPr>
          </a:p>
          <a:p>
            <a:pPr indent="-304800" lvl="0" marL="914400" rtl="0" algn="l">
              <a:spcBef>
                <a:spcPts val="0"/>
              </a:spcBef>
              <a:spcAft>
                <a:spcPts val="0"/>
              </a:spcAft>
              <a:buClr>
                <a:srgbClr val="FFFFFF"/>
              </a:buClr>
              <a:buSzPts val="1200"/>
              <a:buFont typeface="Barlow Condensed Light"/>
              <a:buAutoNum type="arabicPeriod"/>
            </a:pPr>
            <a:r>
              <a:rPr lang="en">
                <a:solidFill>
                  <a:srgbClr val="FFFFFF"/>
                </a:solidFill>
                <a:latin typeface="Roboto Condensed Light"/>
                <a:ea typeface="Roboto Condensed Light"/>
                <a:cs typeface="Roboto Condensed Light"/>
                <a:sym typeface="Roboto Condensed Light"/>
              </a:rPr>
              <a:t>Sets of </a:t>
            </a:r>
            <a:r>
              <a:rPr b="1" lang="en">
                <a:solidFill>
                  <a:srgbClr val="FFFFFF"/>
                </a:solidFill>
                <a:uFill>
                  <a:noFill/>
                </a:uFill>
                <a:latin typeface="Roboto Condensed"/>
                <a:ea typeface="Roboto Condensed"/>
                <a:cs typeface="Roboto Condensed"/>
                <a:sym typeface="Roboto Condensed"/>
                <a:hlinkClick action="ppaction://hlinksldjump" r:id="rId12">
                  <a:extLst>
                    <a:ext uri="{A12FA001-AC4F-418D-AE19-62706E023703}">
                      <ahyp:hlinkClr val="tx"/>
                    </a:ext>
                  </a:extLst>
                </a:hlinkClick>
              </a:rPr>
              <a:t>customizable icons</a:t>
            </a:r>
            <a:r>
              <a:rPr lang="en">
                <a:solidFill>
                  <a:srgbClr val="FFFFFF"/>
                </a:solidFill>
                <a:latin typeface="Roboto Condensed Light"/>
                <a:ea typeface="Roboto Condensed Light"/>
                <a:cs typeface="Roboto Condensed Light"/>
                <a:sym typeface="Roboto Condensed Light"/>
              </a:rPr>
              <a:t> of the following themes: general, business, avatar, creative process, education, help &amp; support, medical, nature, performing arts, SEO &amp; marketing, and teamwork.</a:t>
            </a:r>
            <a:endParaRPr>
              <a:solidFill>
                <a:srgbClr val="FFFFFF"/>
              </a:solidFill>
              <a:latin typeface="Roboto Condensed Light"/>
              <a:ea typeface="Roboto Condensed Light"/>
              <a:cs typeface="Roboto Condensed Light"/>
              <a:sym typeface="Roboto Condensed Light"/>
            </a:endParaRPr>
          </a:p>
          <a:p>
            <a:pPr indent="0" lvl="0" marL="0" rtl="0" algn="l">
              <a:spcBef>
                <a:spcPts val="0"/>
              </a:spcBef>
              <a:spcAft>
                <a:spcPts val="0"/>
              </a:spcAft>
              <a:buNone/>
            </a:pPr>
            <a:r>
              <a:t/>
            </a:r>
            <a:endParaRPr/>
          </a:p>
          <a:p>
            <a:pPr indent="0" lvl="0" marL="0" rtl="0" algn="l">
              <a:spcBef>
                <a:spcPts val="0"/>
              </a:spcBef>
              <a:spcAft>
                <a:spcPts val="0"/>
              </a:spcAft>
              <a:buNone/>
            </a:pPr>
            <a:r>
              <a:rPr lang="en"/>
              <a:t>You can delete this slide when you’re done editing the presentation.</a:t>
            </a:r>
            <a:endParaRPr/>
          </a:p>
        </p:txBody>
      </p:sp>
      <p:grpSp>
        <p:nvGrpSpPr>
          <p:cNvPr id="317" name="Google Shape;317;p28"/>
          <p:cNvGrpSpPr/>
          <p:nvPr/>
        </p:nvGrpSpPr>
        <p:grpSpPr>
          <a:xfrm>
            <a:off x="7961737" y="4045778"/>
            <a:ext cx="518493" cy="1112873"/>
            <a:chOff x="7961737" y="4045778"/>
            <a:chExt cx="518493" cy="1112873"/>
          </a:xfrm>
        </p:grpSpPr>
        <p:sp>
          <p:nvSpPr>
            <p:cNvPr id="318" name="Google Shape;318;p28"/>
            <p:cNvSpPr/>
            <p:nvPr/>
          </p:nvSpPr>
          <p:spPr>
            <a:xfrm flipH="1" rot="-5400000">
              <a:off x="7964395" y="4043120"/>
              <a:ext cx="406942" cy="412257"/>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 name="Google Shape;319;p28"/>
            <p:cNvGrpSpPr/>
            <p:nvPr/>
          </p:nvGrpSpPr>
          <p:grpSpPr>
            <a:xfrm flipH="1">
              <a:off x="8015543" y="4094363"/>
              <a:ext cx="336678" cy="293580"/>
              <a:chOff x="6125913" y="3579410"/>
              <a:chExt cx="452342" cy="394490"/>
            </a:xfrm>
          </p:grpSpPr>
          <p:sp>
            <p:nvSpPr>
              <p:cNvPr id="320" name="Google Shape;320;p28"/>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8"/>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8"/>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8"/>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8"/>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28"/>
            <p:cNvGrpSpPr/>
            <p:nvPr/>
          </p:nvGrpSpPr>
          <p:grpSpPr>
            <a:xfrm flipH="1">
              <a:off x="8144937" y="4359483"/>
              <a:ext cx="335293" cy="799167"/>
              <a:chOff x="5953928" y="3935659"/>
              <a:chExt cx="450481" cy="1073861"/>
            </a:xfrm>
          </p:grpSpPr>
          <p:sp>
            <p:nvSpPr>
              <p:cNvPr id="326" name="Google Shape;326;p28"/>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8"/>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8"/>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8"/>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0" name="Google Shape;330;p28"/>
          <p:cNvGrpSpPr/>
          <p:nvPr/>
        </p:nvGrpSpPr>
        <p:grpSpPr>
          <a:xfrm flipH="1">
            <a:off x="8444756" y="4319394"/>
            <a:ext cx="441516" cy="843052"/>
            <a:chOff x="5403630" y="4020350"/>
            <a:chExt cx="593197" cy="1132830"/>
          </a:xfrm>
        </p:grpSpPr>
        <p:sp>
          <p:nvSpPr>
            <p:cNvPr id="331" name="Google Shape;331;p28"/>
            <p:cNvSpPr/>
            <p:nvPr/>
          </p:nvSpPr>
          <p:spPr>
            <a:xfrm rot="5400000">
              <a:off x="5403289" y="4020691"/>
              <a:ext cx="418235" cy="417553"/>
            </a:xfrm>
            <a:custGeom>
              <a:rect b="b" l="l" r="r" t="t"/>
              <a:pathLst>
                <a:path extrusionOk="0" h="6735" w="6746">
                  <a:moveTo>
                    <a:pt x="2083" y="1"/>
                  </a:moveTo>
                  <a:cubicBezTo>
                    <a:pt x="1610" y="1"/>
                    <a:pt x="1128" y="174"/>
                    <a:pt x="741" y="545"/>
                  </a:cubicBezTo>
                  <a:cubicBezTo>
                    <a:pt x="161" y="1102"/>
                    <a:pt x="1" y="1993"/>
                    <a:pt x="341" y="2723"/>
                  </a:cubicBezTo>
                  <a:cubicBezTo>
                    <a:pt x="677" y="3440"/>
                    <a:pt x="1367" y="3831"/>
                    <a:pt x="2075" y="3831"/>
                  </a:cubicBezTo>
                  <a:cubicBezTo>
                    <a:pt x="2160" y="3831"/>
                    <a:pt x="2246" y="3825"/>
                    <a:pt x="2331" y="3813"/>
                  </a:cubicBezTo>
                  <a:lnTo>
                    <a:pt x="2331" y="3813"/>
                  </a:lnTo>
                  <a:cubicBezTo>
                    <a:pt x="1915" y="4497"/>
                    <a:pt x="1938" y="5407"/>
                    <a:pt x="2518" y="6077"/>
                  </a:cubicBezTo>
                  <a:cubicBezTo>
                    <a:pt x="2885" y="6502"/>
                    <a:pt x="3422" y="6734"/>
                    <a:pt x="3966" y="6734"/>
                  </a:cubicBezTo>
                  <a:cubicBezTo>
                    <a:pt x="4203" y="6734"/>
                    <a:pt x="4442" y="6690"/>
                    <a:pt x="4668" y="6597"/>
                  </a:cubicBezTo>
                  <a:cubicBezTo>
                    <a:pt x="5305" y="6341"/>
                    <a:pt x="5712" y="5807"/>
                    <a:pt x="5836" y="5214"/>
                  </a:cubicBezTo>
                  <a:lnTo>
                    <a:pt x="6746" y="953"/>
                  </a:lnTo>
                  <a:lnTo>
                    <a:pt x="2481" y="42"/>
                  </a:lnTo>
                  <a:cubicBezTo>
                    <a:pt x="2351" y="15"/>
                    <a:pt x="2217" y="1"/>
                    <a:pt x="20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 name="Google Shape;332;p28"/>
            <p:cNvGrpSpPr/>
            <p:nvPr/>
          </p:nvGrpSpPr>
          <p:grpSpPr>
            <a:xfrm>
              <a:off x="5622977" y="4344483"/>
              <a:ext cx="373849" cy="808697"/>
              <a:chOff x="5622977" y="4344483"/>
              <a:chExt cx="373849" cy="808697"/>
            </a:xfrm>
          </p:grpSpPr>
          <p:sp>
            <p:nvSpPr>
              <p:cNvPr id="333" name="Google Shape;333;p28"/>
              <p:cNvSpPr/>
              <p:nvPr/>
            </p:nvSpPr>
            <p:spPr>
              <a:xfrm rot="5400000">
                <a:off x="5679611" y="4341786"/>
                <a:ext cx="102792" cy="108186"/>
              </a:xfrm>
              <a:custGeom>
                <a:rect b="b" l="l" r="r" t="t"/>
                <a:pathLst>
                  <a:path extrusionOk="0" h="1745" w="1658">
                    <a:moveTo>
                      <a:pt x="404" y="0"/>
                    </a:moveTo>
                    <a:cubicBezTo>
                      <a:pt x="361" y="0"/>
                      <a:pt x="317" y="4"/>
                      <a:pt x="271" y="17"/>
                    </a:cubicBezTo>
                    <a:cubicBezTo>
                      <a:pt x="174" y="40"/>
                      <a:pt x="71" y="111"/>
                      <a:pt x="34" y="194"/>
                    </a:cubicBezTo>
                    <a:cubicBezTo>
                      <a:pt x="8" y="257"/>
                      <a:pt x="24" y="317"/>
                      <a:pt x="48" y="364"/>
                    </a:cubicBezTo>
                    <a:cubicBezTo>
                      <a:pt x="117" y="507"/>
                      <a:pt x="261" y="600"/>
                      <a:pt x="444" y="624"/>
                    </a:cubicBezTo>
                    <a:cubicBezTo>
                      <a:pt x="351" y="651"/>
                      <a:pt x="251" y="684"/>
                      <a:pt x="171" y="751"/>
                    </a:cubicBezTo>
                    <a:cubicBezTo>
                      <a:pt x="0" y="894"/>
                      <a:pt x="41" y="1114"/>
                      <a:pt x="191" y="1184"/>
                    </a:cubicBezTo>
                    <a:cubicBezTo>
                      <a:pt x="257" y="1213"/>
                      <a:pt x="335" y="1223"/>
                      <a:pt x="419" y="1223"/>
                    </a:cubicBezTo>
                    <a:cubicBezTo>
                      <a:pt x="525" y="1223"/>
                      <a:pt x="641" y="1207"/>
                      <a:pt x="751" y="1194"/>
                    </a:cubicBezTo>
                    <a:cubicBezTo>
                      <a:pt x="759" y="1194"/>
                      <a:pt x="767" y="1193"/>
                      <a:pt x="774" y="1193"/>
                    </a:cubicBezTo>
                    <a:cubicBezTo>
                      <a:pt x="781" y="1193"/>
                      <a:pt x="787" y="1194"/>
                      <a:pt x="794" y="1197"/>
                    </a:cubicBezTo>
                    <a:cubicBezTo>
                      <a:pt x="828" y="1207"/>
                      <a:pt x="821" y="1251"/>
                      <a:pt x="817" y="1287"/>
                    </a:cubicBezTo>
                    <a:cubicBezTo>
                      <a:pt x="777" y="1534"/>
                      <a:pt x="944" y="1731"/>
                      <a:pt x="1204" y="1744"/>
                    </a:cubicBezTo>
                    <a:cubicBezTo>
                      <a:pt x="1211" y="1745"/>
                      <a:pt x="1219" y="1745"/>
                      <a:pt x="1227" y="1745"/>
                    </a:cubicBezTo>
                    <a:cubicBezTo>
                      <a:pt x="1255" y="1745"/>
                      <a:pt x="1286" y="1740"/>
                      <a:pt x="1314" y="1727"/>
                    </a:cubicBezTo>
                    <a:cubicBezTo>
                      <a:pt x="1391" y="1687"/>
                      <a:pt x="1414" y="1601"/>
                      <a:pt x="1424" y="1534"/>
                    </a:cubicBezTo>
                    <a:cubicBezTo>
                      <a:pt x="1478" y="1141"/>
                      <a:pt x="1658" y="280"/>
                      <a:pt x="1658" y="280"/>
                    </a:cubicBezTo>
                    <a:cubicBezTo>
                      <a:pt x="1658" y="280"/>
                      <a:pt x="901" y="60"/>
                      <a:pt x="541" y="11"/>
                    </a:cubicBezTo>
                    <a:cubicBezTo>
                      <a:pt x="496" y="5"/>
                      <a:pt x="451" y="0"/>
                      <a:pt x="404"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8"/>
              <p:cNvSpPr/>
              <p:nvPr/>
            </p:nvSpPr>
            <p:spPr>
              <a:xfrm rot="5400000">
                <a:off x="5489253" y="4645606"/>
                <a:ext cx="751472" cy="263675"/>
              </a:xfrm>
              <a:custGeom>
                <a:rect b="b" l="l" r="r" t="t"/>
                <a:pathLst>
                  <a:path extrusionOk="0" h="4253" w="12121">
                    <a:moveTo>
                      <a:pt x="12108" y="1"/>
                    </a:moveTo>
                    <a:cubicBezTo>
                      <a:pt x="12034" y="8"/>
                      <a:pt x="4652" y="505"/>
                      <a:pt x="1" y="4059"/>
                    </a:cubicBezTo>
                    <a:lnTo>
                      <a:pt x="148" y="4252"/>
                    </a:lnTo>
                    <a:cubicBezTo>
                      <a:pt x="4739" y="741"/>
                      <a:pt x="12048" y="248"/>
                      <a:pt x="12121" y="241"/>
                    </a:cubicBezTo>
                    <a:lnTo>
                      <a:pt x="12108"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8"/>
              <p:cNvSpPr/>
              <p:nvPr/>
            </p:nvSpPr>
            <p:spPr>
              <a:xfrm rot="5400000">
                <a:off x="5666841" y="4481844"/>
                <a:ext cx="127281" cy="215007"/>
              </a:xfrm>
              <a:custGeom>
                <a:rect b="b" l="l" r="r" t="t"/>
                <a:pathLst>
                  <a:path extrusionOk="0" h="3468" w="2053">
                    <a:moveTo>
                      <a:pt x="875" y="1"/>
                    </a:moveTo>
                    <a:cubicBezTo>
                      <a:pt x="363" y="1"/>
                      <a:pt x="1" y="624"/>
                      <a:pt x="18" y="1270"/>
                    </a:cubicBezTo>
                    <a:cubicBezTo>
                      <a:pt x="32" y="1793"/>
                      <a:pt x="265" y="2851"/>
                      <a:pt x="542" y="3468"/>
                    </a:cubicBezTo>
                    <a:cubicBezTo>
                      <a:pt x="1602" y="2460"/>
                      <a:pt x="2052" y="510"/>
                      <a:pt x="1098" y="39"/>
                    </a:cubicBezTo>
                    <a:cubicBezTo>
                      <a:pt x="1021" y="13"/>
                      <a:pt x="947" y="1"/>
                      <a:pt x="875"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8"/>
              <p:cNvSpPr/>
              <p:nvPr/>
            </p:nvSpPr>
            <p:spPr>
              <a:xfrm rot="5400000">
                <a:off x="5787615" y="4431498"/>
                <a:ext cx="209676" cy="127777"/>
              </a:xfrm>
              <a:custGeom>
                <a:rect b="b" l="l" r="r" t="t"/>
                <a:pathLst>
                  <a:path extrusionOk="0" h="2061" w="3382">
                    <a:moveTo>
                      <a:pt x="69" y="1"/>
                    </a:moveTo>
                    <a:cubicBezTo>
                      <a:pt x="46" y="1"/>
                      <a:pt x="23" y="1"/>
                      <a:pt x="1" y="2"/>
                    </a:cubicBezTo>
                    <a:cubicBezTo>
                      <a:pt x="410" y="1093"/>
                      <a:pt x="1520" y="2061"/>
                      <a:pt x="2361" y="2061"/>
                    </a:cubicBezTo>
                    <a:cubicBezTo>
                      <a:pt x="2577" y="2061"/>
                      <a:pt x="2775" y="1997"/>
                      <a:pt x="2938" y="1856"/>
                    </a:cubicBezTo>
                    <a:cubicBezTo>
                      <a:pt x="3382" y="1359"/>
                      <a:pt x="2915" y="648"/>
                      <a:pt x="2229" y="378"/>
                    </a:cubicBezTo>
                    <a:cubicBezTo>
                      <a:pt x="1761" y="191"/>
                      <a:pt x="747" y="1"/>
                      <a:pt x="6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 name="Google Shape;337;p28"/>
            <p:cNvGrpSpPr/>
            <p:nvPr/>
          </p:nvGrpSpPr>
          <p:grpSpPr>
            <a:xfrm>
              <a:off x="5460910" y="4061889"/>
              <a:ext cx="330390" cy="314085"/>
              <a:chOff x="5460910" y="4061889"/>
              <a:chExt cx="330390" cy="314085"/>
            </a:xfrm>
          </p:grpSpPr>
          <p:sp>
            <p:nvSpPr>
              <p:cNvPr id="338" name="Google Shape;338;p28"/>
              <p:cNvSpPr/>
              <p:nvPr/>
            </p:nvSpPr>
            <p:spPr>
              <a:xfrm rot="5400000">
                <a:off x="5578369" y="4163038"/>
                <a:ext cx="314079" cy="111781"/>
              </a:xfrm>
              <a:custGeom>
                <a:rect b="b" l="l" r="r" t="t"/>
                <a:pathLst>
                  <a:path extrusionOk="0" h="1803" w="5066">
                    <a:moveTo>
                      <a:pt x="105" y="0"/>
                    </a:moveTo>
                    <a:lnTo>
                      <a:pt x="1" y="63"/>
                    </a:lnTo>
                    <a:cubicBezTo>
                      <a:pt x="847" y="1416"/>
                      <a:pt x="1894" y="1803"/>
                      <a:pt x="2839" y="1803"/>
                    </a:cubicBezTo>
                    <a:cubicBezTo>
                      <a:pt x="3748" y="1803"/>
                      <a:pt x="4563" y="1445"/>
                      <a:pt x="5012" y="1247"/>
                    </a:cubicBezTo>
                    <a:lnTo>
                      <a:pt x="5066" y="1224"/>
                    </a:lnTo>
                    <a:lnTo>
                      <a:pt x="5015" y="1114"/>
                    </a:lnTo>
                    <a:lnTo>
                      <a:pt x="4962" y="1137"/>
                    </a:lnTo>
                    <a:cubicBezTo>
                      <a:pt x="4525" y="1329"/>
                      <a:pt x="3731" y="1677"/>
                      <a:pt x="2847" y="1677"/>
                    </a:cubicBezTo>
                    <a:cubicBezTo>
                      <a:pt x="1932" y="1677"/>
                      <a:pt x="920" y="1304"/>
                      <a:pt x="10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8"/>
              <p:cNvSpPr/>
              <p:nvPr/>
            </p:nvSpPr>
            <p:spPr>
              <a:xfrm rot="5400000">
                <a:off x="5511564" y="4198351"/>
                <a:ext cx="135031" cy="220215"/>
              </a:xfrm>
              <a:custGeom>
                <a:rect b="b" l="l" r="r" t="t"/>
                <a:pathLst>
                  <a:path extrusionOk="0" h="3552" w="2178">
                    <a:moveTo>
                      <a:pt x="577" y="0"/>
                    </a:moveTo>
                    <a:cubicBezTo>
                      <a:pt x="0" y="1020"/>
                      <a:pt x="207" y="1837"/>
                      <a:pt x="481" y="2341"/>
                    </a:cubicBezTo>
                    <a:cubicBezTo>
                      <a:pt x="887" y="3094"/>
                      <a:pt x="1641" y="3518"/>
                      <a:pt x="2171" y="3551"/>
                    </a:cubicBezTo>
                    <a:lnTo>
                      <a:pt x="2178" y="3428"/>
                    </a:lnTo>
                    <a:cubicBezTo>
                      <a:pt x="1681" y="3401"/>
                      <a:pt x="974" y="2998"/>
                      <a:pt x="587" y="2285"/>
                    </a:cubicBezTo>
                    <a:cubicBezTo>
                      <a:pt x="327" y="1805"/>
                      <a:pt x="130" y="1031"/>
                      <a:pt x="681" y="60"/>
                    </a:cubicBezTo>
                    <a:lnTo>
                      <a:pt x="57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8"/>
              <p:cNvSpPr/>
              <p:nvPr/>
            </p:nvSpPr>
            <p:spPr>
              <a:xfrm rot="5400000">
                <a:off x="5587201" y="4151355"/>
                <a:ext cx="100684" cy="116555"/>
              </a:xfrm>
              <a:custGeom>
                <a:rect b="b" l="l" r="r" t="t"/>
                <a:pathLst>
                  <a:path extrusionOk="0" h="1880" w="1624">
                    <a:moveTo>
                      <a:pt x="180" y="1"/>
                    </a:moveTo>
                    <a:lnTo>
                      <a:pt x="180" y="1"/>
                    </a:lnTo>
                    <a:cubicBezTo>
                      <a:pt x="14" y="234"/>
                      <a:pt x="0" y="778"/>
                      <a:pt x="240" y="1211"/>
                    </a:cubicBezTo>
                    <a:cubicBezTo>
                      <a:pt x="482" y="1644"/>
                      <a:pt x="924" y="1879"/>
                      <a:pt x="1489" y="1879"/>
                    </a:cubicBezTo>
                    <a:cubicBezTo>
                      <a:pt x="1533" y="1879"/>
                      <a:pt x="1578" y="1878"/>
                      <a:pt x="1624" y="1875"/>
                    </a:cubicBezTo>
                    <a:lnTo>
                      <a:pt x="1618" y="1755"/>
                    </a:lnTo>
                    <a:cubicBezTo>
                      <a:pt x="1572" y="1757"/>
                      <a:pt x="1528" y="1759"/>
                      <a:pt x="1486" y="1759"/>
                    </a:cubicBezTo>
                    <a:cubicBezTo>
                      <a:pt x="828" y="1759"/>
                      <a:pt x="504" y="1433"/>
                      <a:pt x="347" y="1151"/>
                    </a:cubicBezTo>
                    <a:cubicBezTo>
                      <a:pt x="110" y="727"/>
                      <a:pt x="157" y="244"/>
                      <a:pt x="280" y="71"/>
                    </a:cubicBezTo>
                    <a:lnTo>
                      <a:pt x="18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8"/>
              <p:cNvSpPr/>
              <p:nvPr/>
            </p:nvSpPr>
            <p:spPr>
              <a:xfrm rot="5400000">
                <a:off x="5625238" y="4053427"/>
                <a:ext cx="115439" cy="144764"/>
              </a:xfrm>
              <a:custGeom>
                <a:rect b="b" l="l" r="r" t="t"/>
                <a:pathLst>
                  <a:path extrusionOk="0" h="2335" w="1862">
                    <a:moveTo>
                      <a:pt x="297" y="0"/>
                    </a:moveTo>
                    <a:cubicBezTo>
                      <a:pt x="285" y="24"/>
                      <a:pt x="1" y="634"/>
                      <a:pt x="291" y="1261"/>
                    </a:cubicBezTo>
                    <a:cubicBezTo>
                      <a:pt x="518" y="1758"/>
                      <a:pt x="1038" y="2118"/>
                      <a:pt x="1831" y="2335"/>
                    </a:cubicBezTo>
                    <a:lnTo>
                      <a:pt x="1861" y="2218"/>
                    </a:lnTo>
                    <a:cubicBezTo>
                      <a:pt x="1105" y="2011"/>
                      <a:pt x="614" y="1674"/>
                      <a:pt x="401" y="1211"/>
                    </a:cubicBezTo>
                    <a:cubicBezTo>
                      <a:pt x="134" y="634"/>
                      <a:pt x="405" y="57"/>
                      <a:pt x="408" y="51"/>
                    </a:cubicBezTo>
                    <a:lnTo>
                      <a:pt x="29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8"/>
              <p:cNvSpPr/>
              <p:nvPr/>
            </p:nvSpPr>
            <p:spPr>
              <a:xfrm rot="5400000">
                <a:off x="5446526" y="4154392"/>
                <a:ext cx="180785" cy="152018"/>
              </a:xfrm>
              <a:custGeom>
                <a:rect b="b" l="l" r="r" t="t"/>
                <a:pathLst>
                  <a:path extrusionOk="0" h="2452" w="2916">
                    <a:moveTo>
                      <a:pt x="691" y="1"/>
                    </a:moveTo>
                    <a:lnTo>
                      <a:pt x="691" y="1"/>
                    </a:lnTo>
                    <a:cubicBezTo>
                      <a:pt x="1" y="891"/>
                      <a:pt x="268" y="1668"/>
                      <a:pt x="708" y="2064"/>
                    </a:cubicBezTo>
                    <a:cubicBezTo>
                      <a:pt x="974" y="2302"/>
                      <a:pt x="1349" y="2452"/>
                      <a:pt x="1748" y="2452"/>
                    </a:cubicBezTo>
                    <a:cubicBezTo>
                      <a:pt x="2140" y="2452"/>
                      <a:pt x="2556" y="2308"/>
                      <a:pt x="2915" y="1961"/>
                    </a:cubicBezTo>
                    <a:lnTo>
                      <a:pt x="2832" y="1875"/>
                    </a:lnTo>
                    <a:cubicBezTo>
                      <a:pt x="2496" y="2198"/>
                      <a:pt x="2109" y="2332"/>
                      <a:pt x="1746" y="2332"/>
                    </a:cubicBezTo>
                    <a:cubicBezTo>
                      <a:pt x="1377" y="2332"/>
                      <a:pt x="1033" y="2194"/>
                      <a:pt x="788" y="1975"/>
                    </a:cubicBezTo>
                    <a:cubicBezTo>
                      <a:pt x="368" y="1598"/>
                      <a:pt x="148" y="901"/>
                      <a:pt x="785" y="74"/>
                    </a:cubicBezTo>
                    <a:lnTo>
                      <a:pt x="69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 name="Google Shape;343;p28"/>
          <p:cNvGrpSpPr/>
          <p:nvPr/>
        </p:nvGrpSpPr>
        <p:grpSpPr>
          <a:xfrm flipH="1">
            <a:off x="4629998" y="449925"/>
            <a:ext cx="649210" cy="752841"/>
            <a:chOff x="4813398" y="1092250"/>
            <a:chExt cx="649210" cy="752841"/>
          </a:xfrm>
        </p:grpSpPr>
        <p:sp>
          <p:nvSpPr>
            <p:cNvPr id="344" name="Google Shape;344;p28"/>
            <p:cNvSpPr/>
            <p:nvPr/>
          </p:nvSpPr>
          <p:spPr>
            <a:xfrm>
              <a:off x="4813398" y="1389151"/>
              <a:ext cx="568559" cy="455940"/>
            </a:xfrm>
            <a:custGeom>
              <a:rect b="b" l="l" r="r" t="t"/>
              <a:pathLst>
                <a:path extrusionOk="0" h="14510" w="18094">
                  <a:moveTo>
                    <a:pt x="16058" y="1"/>
                  </a:moveTo>
                  <a:cubicBezTo>
                    <a:pt x="16057" y="1"/>
                    <a:pt x="7405" y="680"/>
                    <a:pt x="3702" y="4278"/>
                  </a:cubicBezTo>
                  <a:cubicBezTo>
                    <a:pt x="0" y="7875"/>
                    <a:pt x="1357" y="13348"/>
                    <a:pt x="5790" y="14338"/>
                  </a:cubicBezTo>
                  <a:cubicBezTo>
                    <a:pt x="6289" y="14450"/>
                    <a:pt x="6836" y="14509"/>
                    <a:pt x="7410" y="14509"/>
                  </a:cubicBezTo>
                  <a:cubicBezTo>
                    <a:pt x="11922" y="14509"/>
                    <a:pt x="18093" y="10826"/>
                    <a:pt x="16058" y="1"/>
                  </a:cubicBezTo>
                  <a:close/>
                </a:path>
              </a:pathLst>
            </a:custGeom>
            <a:solidFill>
              <a:srgbClr val="AB30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8"/>
            <p:cNvSpPr/>
            <p:nvPr/>
          </p:nvSpPr>
          <p:spPr>
            <a:xfrm>
              <a:off x="4930349" y="1705910"/>
              <a:ext cx="78588" cy="56435"/>
            </a:xfrm>
            <a:custGeom>
              <a:rect b="b" l="l" r="r" t="t"/>
              <a:pathLst>
                <a:path extrusionOk="0" h="1796" w="2501">
                  <a:moveTo>
                    <a:pt x="1194" y="0"/>
                  </a:moveTo>
                  <a:cubicBezTo>
                    <a:pt x="586" y="0"/>
                    <a:pt x="1" y="1795"/>
                    <a:pt x="1" y="1795"/>
                  </a:cubicBezTo>
                  <a:lnTo>
                    <a:pt x="2500" y="1177"/>
                  </a:lnTo>
                  <a:cubicBezTo>
                    <a:pt x="2500" y="1177"/>
                    <a:pt x="1857" y="92"/>
                    <a:pt x="1235" y="3"/>
                  </a:cubicBezTo>
                  <a:cubicBezTo>
                    <a:pt x="1222" y="1"/>
                    <a:pt x="1208" y="0"/>
                    <a:pt x="119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8"/>
            <p:cNvSpPr/>
            <p:nvPr/>
          </p:nvSpPr>
          <p:spPr>
            <a:xfrm>
              <a:off x="5191651" y="1415859"/>
              <a:ext cx="270956" cy="288679"/>
            </a:xfrm>
            <a:custGeom>
              <a:rect b="b" l="l" r="r" t="t"/>
              <a:pathLst>
                <a:path extrusionOk="0" h="9187" w="8623">
                  <a:moveTo>
                    <a:pt x="7178" y="1"/>
                  </a:moveTo>
                  <a:lnTo>
                    <a:pt x="4196" y="3356"/>
                  </a:lnTo>
                  <a:lnTo>
                    <a:pt x="5267" y="1306"/>
                  </a:lnTo>
                  <a:lnTo>
                    <a:pt x="5267" y="1306"/>
                  </a:lnTo>
                  <a:cubicBezTo>
                    <a:pt x="5267" y="1307"/>
                    <a:pt x="3078" y="2424"/>
                    <a:pt x="1537" y="3635"/>
                  </a:cubicBezTo>
                  <a:cubicBezTo>
                    <a:pt x="1" y="4845"/>
                    <a:pt x="279" y="7344"/>
                    <a:pt x="279" y="7344"/>
                  </a:cubicBezTo>
                  <a:cubicBezTo>
                    <a:pt x="693" y="8630"/>
                    <a:pt x="1521" y="9186"/>
                    <a:pt x="2484" y="9186"/>
                  </a:cubicBezTo>
                  <a:cubicBezTo>
                    <a:pt x="3915" y="9186"/>
                    <a:pt x="5644" y="7961"/>
                    <a:pt x="6760" y="6080"/>
                  </a:cubicBezTo>
                  <a:cubicBezTo>
                    <a:pt x="8622" y="2931"/>
                    <a:pt x="7178" y="1"/>
                    <a:pt x="7178" y="1"/>
                  </a:cubicBezTo>
                  <a:close/>
                </a:path>
              </a:pathLst>
            </a:custGeom>
            <a:solidFill>
              <a:srgbClr val="F21E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8"/>
            <p:cNvSpPr/>
            <p:nvPr/>
          </p:nvSpPr>
          <p:spPr>
            <a:xfrm>
              <a:off x="5008903" y="1345381"/>
              <a:ext cx="182439" cy="123710"/>
            </a:xfrm>
            <a:custGeom>
              <a:rect b="b" l="l" r="r" t="t"/>
              <a:pathLst>
                <a:path extrusionOk="0" h="3937" w="5806">
                  <a:moveTo>
                    <a:pt x="4321" y="0"/>
                  </a:moveTo>
                  <a:cubicBezTo>
                    <a:pt x="4320" y="0"/>
                    <a:pt x="2536" y="625"/>
                    <a:pt x="1281" y="1601"/>
                  </a:cubicBezTo>
                  <a:cubicBezTo>
                    <a:pt x="30" y="2574"/>
                    <a:pt x="0" y="3937"/>
                    <a:pt x="0" y="3937"/>
                  </a:cubicBezTo>
                  <a:lnTo>
                    <a:pt x="4259" y="2379"/>
                  </a:lnTo>
                  <a:cubicBezTo>
                    <a:pt x="5806" y="879"/>
                    <a:pt x="4998" y="111"/>
                    <a:pt x="4765" y="111"/>
                  </a:cubicBezTo>
                  <a:cubicBezTo>
                    <a:pt x="4755" y="111"/>
                    <a:pt x="4747" y="112"/>
                    <a:pt x="4739" y="115"/>
                  </a:cubicBezTo>
                  <a:cubicBezTo>
                    <a:pt x="4556" y="184"/>
                    <a:pt x="3556" y="1251"/>
                    <a:pt x="3556" y="1251"/>
                  </a:cubicBezTo>
                  <a:lnTo>
                    <a:pt x="4321" y="0"/>
                  </a:lnTo>
                  <a:close/>
                </a:path>
              </a:pathLst>
            </a:custGeom>
            <a:solidFill>
              <a:srgbClr val="F21E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8"/>
            <p:cNvSpPr/>
            <p:nvPr/>
          </p:nvSpPr>
          <p:spPr>
            <a:xfrm>
              <a:off x="5245917" y="1092250"/>
              <a:ext cx="172604" cy="315011"/>
            </a:xfrm>
            <a:custGeom>
              <a:rect b="b" l="l" r="r" t="t"/>
              <a:pathLst>
                <a:path extrusionOk="0" h="10025" w="5493">
                  <a:moveTo>
                    <a:pt x="1328" y="0"/>
                  </a:moveTo>
                  <a:cubicBezTo>
                    <a:pt x="757" y="0"/>
                    <a:pt x="685" y="868"/>
                    <a:pt x="364" y="2528"/>
                  </a:cubicBezTo>
                  <a:cubicBezTo>
                    <a:pt x="1" y="4414"/>
                    <a:pt x="2044" y="9473"/>
                    <a:pt x="2044" y="9473"/>
                  </a:cubicBezTo>
                  <a:lnTo>
                    <a:pt x="2395" y="10024"/>
                  </a:lnTo>
                  <a:cubicBezTo>
                    <a:pt x="2395" y="10024"/>
                    <a:pt x="4499" y="6818"/>
                    <a:pt x="4998" y="5693"/>
                  </a:cubicBezTo>
                  <a:cubicBezTo>
                    <a:pt x="5493" y="4581"/>
                    <a:pt x="5408" y="2727"/>
                    <a:pt x="5012" y="2727"/>
                  </a:cubicBezTo>
                  <a:cubicBezTo>
                    <a:pt x="5008" y="2727"/>
                    <a:pt x="5003" y="2727"/>
                    <a:pt x="4998" y="2728"/>
                  </a:cubicBezTo>
                  <a:cubicBezTo>
                    <a:pt x="4590" y="2776"/>
                    <a:pt x="2693" y="7824"/>
                    <a:pt x="2693" y="7824"/>
                  </a:cubicBezTo>
                  <a:cubicBezTo>
                    <a:pt x="2693" y="7824"/>
                    <a:pt x="3955" y="2412"/>
                    <a:pt x="3999" y="2018"/>
                  </a:cubicBezTo>
                  <a:cubicBezTo>
                    <a:pt x="4040" y="1653"/>
                    <a:pt x="3694" y="1408"/>
                    <a:pt x="3392" y="1408"/>
                  </a:cubicBezTo>
                  <a:cubicBezTo>
                    <a:pt x="3367" y="1408"/>
                    <a:pt x="3343" y="1409"/>
                    <a:pt x="3319" y="1413"/>
                  </a:cubicBezTo>
                  <a:cubicBezTo>
                    <a:pt x="2999" y="1457"/>
                    <a:pt x="2258" y="7824"/>
                    <a:pt x="2258" y="7824"/>
                  </a:cubicBezTo>
                  <a:cubicBezTo>
                    <a:pt x="2258" y="7824"/>
                    <a:pt x="2408" y="321"/>
                    <a:pt x="1592" y="49"/>
                  </a:cubicBezTo>
                  <a:cubicBezTo>
                    <a:pt x="1493" y="16"/>
                    <a:pt x="1406" y="0"/>
                    <a:pt x="1328" y="0"/>
                  </a:cubicBezTo>
                  <a:close/>
                </a:path>
              </a:pathLst>
            </a:custGeom>
            <a:solidFill>
              <a:srgbClr val="F21E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8"/>
            <p:cNvSpPr/>
            <p:nvPr/>
          </p:nvSpPr>
          <p:spPr>
            <a:xfrm>
              <a:off x="4938802" y="1742861"/>
              <a:ext cx="70135" cy="17345"/>
            </a:xfrm>
            <a:custGeom>
              <a:rect b="b" l="l" r="r" t="t"/>
              <a:pathLst>
                <a:path extrusionOk="0" h="552" w="2232">
                  <a:moveTo>
                    <a:pt x="2231" y="1"/>
                  </a:moveTo>
                  <a:lnTo>
                    <a:pt x="0" y="551"/>
                  </a:lnTo>
                  <a:cubicBezTo>
                    <a:pt x="8" y="551"/>
                    <a:pt x="1089" y="449"/>
                    <a:pt x="1602" y="371"/>
                  </a:cubicBezTo>
                  <a:cubicBezTo>
                    <a:pt x="2122" y="296"/>
                    <a:pt x="2231" y="1"/>
                    <a:pt x="2231" y="1"/>
                  </a:cubicBezTo>
                  <a:close/>
                </a:path>
              </a:pathLst>
            </a:custGeom>
            <a:solidFill>
              <a:srgbClr val="9D2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8"/>
            <p:cNvSpPr/>
            <p:nvPr/>
          </p:nvSpPr>
          <p:spPr>
            <a:xfrm>
              <a:off x="4938802" y="1727370"/>
              <a:ext cx="70135" cy="32837"/>
            </a:xfrm>
            <a:custGeom>
              <a:rect b="b" l="l" r="r" t="t"/>
              <a:pathLst>
                <a:path extrusionOk="0" h="1045" w="2232">
                  <a:moveTo>
                    <a:pt x="1480" y="1"/>
                  </a:moveTo>
                  <a:cubicBezTo>
                    <a:pt x="1422" y="1"/>
                    <a:pt x="1360" y="7"/>
                    <a:pt x="1299" y="28"/>
                  </a:cubicBezTo>
                  <a:cubicBezTo>
                    <a:pt x="766" y="194"/>
                    <a:pt x="0" y="1044"/>
                    <a:pt x="0" y="1044"/>
                  </a:cubicBezTo>
                  <a:lnTo>
                    <a:pt x="2231" y="494"/>
                  </a:lnTo>
                  <a:cubicBezTo>
                    <a:pt x="2231" y="494"/>
                    <a:pt x="1918" y="1"/>
                    <a:pt x="148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8"/>
            <p:cNvSpPr/>
            <p:nvPr/>
          </p:nvSpPr>
          <p:spPr>
            <a:xfrm>
              <a:off x="5162932" y="1406998"/>
              <a:ext cx="166036" cy="322018"/>
            </a:xfrm>
            <a:custGeom>
              <a:rect b="b" l="l" r="r" t="t"/>
              <a:pathLst>
                <a:path extrusionOk="0" h="10248" w="5284">
                  <a:moveTo>
                    <a:pt x="5032" y="1"/>
                  </a:moveTo>
                  <a:lnTo>
                    <a:pt x="5151" y="782"/>
                  </a:lnTo>
                  <a:cubicBezTo>
                    <a:pt x="5117" y="531"/>
                    <a:pt x="5080" y="272"/>
                    <a:pt x="5036" y="7"/>
                  </a:cubicBezTo>
                  <a:lnTo>
                    <a:pt x="5032" y="1"/>
                  </a:lnTo>
                  <a:close/>
                  <a:moveTo>
                    <a:pt x="5280" y="2023"/>
                  </a:moveTo>
                  <a:cubicBezTo>
                    <a:pt x="5232" y="2061"/>
                    <a:pt x="5155" y="2125"/>
                    <a:pt x="5056" y="2204"/>
                  </a:cubicBezTo>
                  <a:cubicBezTo>
                    <a:pt x="5134" y="2160"/>
                    <a:pt x="5212" y="2115"/>
                    <a:pt x="5284" y="2074"/>
                  </a:cubicBezTo>
                  <a:cubicBezTo>
                    <a:pt x="5284" y="2058"/>
                    <a:pt x="5280" y="2040"/>
                    <a:pt x="5280" y="2023"/>
                  </a:cubicBezTo>
                  <a:close/>
                  <a:moveTo>
                    <a:pt x="2961" y="3536"/>
                  </a:moveTo>
                  <a:cubicBezTo>
                    <a:pt x="1907" y="3975"/>
                    <a:pt x="1323" y="5542"/>
                    <a:pt x="1323" y="5542"/>
                  </a:cubicBezTo>
                  <a:lnTo>
                    <a:pt x="68" y="5981"/>
                  </a:lnTo>
                  <a:cubicBezTo>
                    <a:pt x="0" y="7561"/>
                    <a:pt x="452" y="9431"/>
                    <a:pt x="1476" y="9958"/>
                  </a:cubicBezTo>
                  <a:cubicBezTo>
                    <a:pt x="1884" y="10169"/>
                    <a:pt x="2238" y="10247"/>
                    <a:pt x="2540" y="10247"/>
                  </a:cubicBezTo>
                  <a:cubicBezTo>
                    <a:pt x="3462" y="10247"/>
                    <a:pt x="3906" y="9516"/>
                    <a:pt x="3906" y="9516"/>
                  </a:cubicBezTo>
                  <a:cubicBezTo>
                    <a:pt x="3906" y="9516"/>
                    <a:pt x="3835" y="9493"/>
                    <a:pt x="3723" y="9449"/>
                  </a:cubicBezTo>
                  <a:cubicBezTo>
                    <a:pt x="3614" y="9462"/>
                    <a:pt x="3506" y="9469"/>
                    <a:pt x="3400" y="9469"/>
                  </a:cubicBezTo>
                  <a:cubicBezTo>
                    <a:pt x="2434" y="9469"/>
                    <a:pt x="1609" y="8912"/>
                    <a:pt x="1193" y="7626"/>
                  </a:cubicBezTo>
                  <a:cubicBezTo>
                    <a:pt x="1193" y="7626"/>
                    <a:pt x="915" y="5127"/>
                    <a:pt x="2451" y="3917"/>
                  </a:cubicBezTo>
                  <a:cubicBezTo>
                    <a:pt x="2615" y="3787"/>
                    <a:pt x="2788" y="3662"/>
                    <a:pt x="2961" y="3536"/>
                  </a:cubicBezTo>
                  <a:close/>
                </a:path>
              </a:pathLst>
            </a:custGeom>
            <a:solidFill>
              <a:srgbClr val="9D2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8"/>
            <p:cNvSpPr/>
            <p:nvPr/>
          </p:nvSpPr>
          <p:spPr>
            <a:xfrm>
              <a:off x="5191651" y="1456989"/>
              <a:ext cx="165314" cy="247546"/>
            </a:xfrm>
            <a:custGeom>
              <a:rect b="b" l="l" r="r" t="t"/>
              <a:pathLst>
                <a:path extrusionOk="0" h="7878" w="5261">
                  <a:moveTo>
                    <a:pt x="5261" y="1"/>
                  </a:moveTo>
                  <a:lnTo>
                    <a:pt x="5261" y="1"/>
                  </a:lnTo>
                  <a:cubicBezTo>
                    <a:pt x="5216" y="21"/>
                    <a:pt x="4866" y="201"/>
                    <a:pt x="4370" y="483"/>
                  </a:cubicBezTo>
                  <a:cubicBezTo>
                    <a:pt x="4298" y="524"/>
                    <a:pt x="4220" y="569"/>
                    <a:pt x="4142" y="613"/>
                  </a:cubicBezTo>
                  <a:cubicBezTo>
                    <a:pt x="3696" y="966"/>
                    <a:pt x="2805" y="1633"/>
                    <a:pt x="2047" y="1945"/>
                  </a:cubicBezTo>
                  <a:cubicBezTo>
                    <a:pt x="1874" y="2071"/>
                    <a:pt x="1701" y="2196"/>
                    <a:pt x="1537" y="2326"/>
                  </a:cubicBezTo>
                  <a:cubicBezTo>
                    <a:pt x="1" y="3536"/>
                    <a:pt x="279" y="6035"/>
                    <a:pt x="279" y="6035"/>
                  </a:cubicBezTo>
                  <a:cubicBezTo>
                    <a:pt x="695" y="7321"/>
                    <a:pt x="1520" y="7878"/>
                    <a:pt x="2486" y="7878"/>
                  </a:cubicBezTo>
                  <a:cubicBezTo>
                    <a:pt x="2592" y="7878"/>
                    <a:pt x="2700" y="7871"/>
                    <a:pt x="2809" y="7858"/>
                  </a:cubicBezTo>
                  <a:cubicBezTo>
                    <a:pt x="2554" y="7759"/>
                    <a:pt x="2095" y="7548"/>
                    <a:pt x="1776" y="7249"/>
                  </a:cubicBezTo>
                  <a:cubicBezTo>
                    <a:pt x="1316" y="6817"/>
                    <a:pt x="1262" y="4471"/>
                    <a:pt x="2047" y="2853"/>
                  </a:cubicBezTo>
                  <a:cubicBezTo>
                    <a:pt x="2813" y="1275"/>
                    <a:pt x="5138" y="62"/>
                    <a:pt x="5261"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8"/>
            <p:cNvSpPr/>
            <p:nvPr/>
          </p:nvSpPr>
          <p:spPr>
            <a:xfrm>
              <a:off x="4989673" y="1389905"/>
              <a:ext cx="320510" cy="206949"/>
            </a:xfrm>
            <a:custGeom>
              <a:rect b="b" l="l" r="r" t="t"/>
              <a:pathLst>
                <a:path extrusionOk="0" h="6586" w="10200">
                  <a:moveTo>
                    <a:pt x="10199" y="0"/>
                  </a:moveTo>
                  <a:cubicBezTo>
                    <a:pt x="10199" y="0"/>
                    <a:pt x="7405" y="358"/>
                    <a:pt x="4671" y="1058"/>
                  </a:cubicBezTo>
                  <a:lnTo>
                    <a:pt x="1720" y="2115"/>
                  </a:lnTo>
                  <a:lnTo>
                    <a:pt x="877" y="2425"/>
                  </a:lnTo>
                  <a:cubicBezTo>
                    <a:pt x="526" y="2618"/>
                    <a:pt x="228" y="2822"/>
                    <a:pt x="0" y="3040"/>
                  </a:cubicBezTo>
                  <a:lnTo>
                    <a:pt x="4804" y="3250"/>
                  </a:lnTo>
                  <a:lnTo>
                    <a:pt x="4304" y="5478"/>
                  </a:lnTo>
                  <a:lnTo>
                    <a:pt x="5797" y="4451"/>
                  </a:lnTo>
                  <a:lnTo>
                    <a:pt x="5406" y="6586"/>
                  </a:lnTo>
                  <a:lnTo>
                    <a:pt x="5582" y="6525"/>
                  </a:lnTo>
                  <a:cubicBezTo>
                    <a:pt x="5623" y="5566"/>
                    <a:pt x="5855" y="4716"/>
                    <a:pt x="6263" y="4339"/>
                  </a:cubicBezTo>
                  <a:cubicBezTo>
                    <a:pt x="7340" y="3339"/>
                    <a:pt x="10012" y="1802"/>
                    <a:pt x="10012" y="1802"/>
                  </a:cubicBezTo>
                  <a:lnTo>
                    <a:pt x="10199" y="0"/>
                  </a:lnTo>
                  <a:close/>
                </a:path>
              </a:pathLst>
            </a:custGeom>
            <a:solidFill>
              <a:srgbClr val="9D2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8"/>
            <p:cNvSpPr/>
            <p:nvPr/>
          </p:nvSpPr>
          <p:spPr>
            <a:xfrm>
              <a:off x="5017230" y="1456361"/>
              <a:ext cx="26521" cy="9741"/>
            </a:xfrm>
            <a:custGeom>
              <a:rect b="b" l="l" r="r" t="t"/>
              <a:pathLst>
                <a:path extrusionOk="0" h="310" w="844">
                  <a:moveTo>
                    <a:pt x="843" y="0"/>
                  </a:moveTo>
                  <a:lnTo>
                    <a:pt x="388" y="163"/>
                  </a:lnTo>
                  <a:cubicBezTo>
                    <a:pt x="388" y="163"/>
                    <a:pt x="394" y="140"/>
                    <a:pt x="411" y="99"/>
                  </a:cubicBezTo>
                  <a:lnTo>
                    <a:pt x="411" y="99"/>
                  </a:lnTo>
                  <a:cubicBezTo>
                    <a:pt x="265" y="167"/>
                    <a:pt x="129" y="238"/>
                    <a:pt x="0" y="310"/>
                  </a:cubicBezTo>
                  <a:lnTo>
                    <a:pt x="843"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8"/>
            <p:cNvSpPr/>
            <p:nvPr/>
          </p:nvSpPr>
          <p:spPr>
            <a:xfrm>
              <a:off x="5310142" y="1389905"/>
              <a:ext cx="10935" cy="17125"/>
            </a:xfrm>
            <a:custGeom>
              <a:rect b="b" l="l" r="r" t="t"/>
              <a:pathLst>
                <a:path extrusionOk="0" h="545" w="348">
                  <a:moveTo>
                    <a:pt x="0" y="0"/>
                  </a:moveTo>
                  <a:lnTo>
                    <a:pt x="347" y="545"/>
                  </a:lnTo>
                  <a:lnTo>
                    <a:pt x="316" y="347"/>
                  </a:lnTo>
                  <a:lnTo>
                    <a:pt x="0"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8"/>
            <p:cNvSpPr/>
            <p:nvPr/>
          </p:nvSpPr>
          <p:spPr>
            <a:xfrm>
              <a:off x="5165247" y="1389905"/>
              <a:ext cx="163805" cy="205032"/>
            </a:xfrm>
            <a:custGeom>
              <a:rect b="b" l="l" r="r" t="t"/>
              <a:pathLst>
                <a:path extrusionOk="0" h="6525" w="5213">
                  <a:moveTo>
                    <a:pt x="4617" y="0"/>
                  </a:moveTo>
                  <a:lnTo>
                    <a:pt x="4430" y="1802"/>
                  </a:lnTo>
                  <a:cubicBezTo>
                    <a:pt x="4430" y="1802"/>
                    <a:pt x="1758" y="3339"/>
                    <a:pt x="681" y="4339"/>
                  </a:cubicBezTo>
                  <a:cubicBezTo>
                    <a:pt x="273" y="4716"/>
                    <a:pt x="41" y="5566"/>
                    <a:pt x="0" y="6525"/>
                  </a:cubicBezTo>
                  <a:lnTo>
                    <a:pt x="1255" y="6086"/>
                  </a:lnTo>
                  <a:cubicBezTo>
                    <a:pt x="1255" y="6086"/>
                    <a:pt x="1839" y="4519"/>
                    <a:pt x="2893" y="4080"/>
                  </a:cubicBezTo>
                  <a:cubicBezTo>
                    <a:pt x="3601" y="3570"/>
                    <a:pt x="4376" y="3101"/>
                    <a:pt x="4988" y="2748"/>
                  </a:cubicBezTo>
                  <a:cubicBezTo>
                    <a:pt x="5087" y="2669"/>
                    <a:pt x="5164" y="2605"/>
                    <a:pt x="5212" y="2567"/>
                  </a:cubicBezTo>
                  <a:cubicBezTo>
                    <a:pt x="5181" y="2166"/>
                    <a:pt x="5141" y="1751"/>
                    <a:pt x="5083" y="1326"/>
                  </a:cubicBezTo>
                  <a:lnTo>
                    <a:pt x="4964" y="545"/>
                  </a:lnTo>
                  <a:lnTo>
                    <a:pt x="4617" y="0"/>
                  </a:lnTo>
                  <a:close/>
                </a:path>
              </a:pathLst>
            </a:custGeom>
            <a:solidFill>
              <a:srgbClr val="901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8"/>
            <p:cNvSpPr/>
            <p:nvPr/>
          </p:nvSpPr>
          <p:spPr>
            <a:xfrm>
              <a:off x="5255972" y="1476219"/>
              <a:ext cx="65830" cy="41918"/>
            </a:xfrm>
            <a:custGeom>
              <a:rect b="b" l="l" r="r" t="t"/>
              <a:pathLst>
                <a:path extrusionOk="0" h="1334" w="2095">
                  <a:moveTo>
                    <a:pt x="2095" y="1"/>
                  </a:moveTo>
                  <a:lnTo>
                    <a:pt x="2095" y="1"/>
                  </a:lnTo>
                  <a:cubicBezTo>
                    <a:pt x="1483" y="354"/>
                    <a:pt x="708" y="823"/>
                    <a:pt x="0" y="1333"/>
                  </a:cubicBezTo>
                  <a:cubicBezTo>
                    <a:pt x="758" y="1021"/>
                    <a:pt x="1649" y="354"/>
                    <a:pt x="2095" y="1"/>
                  </a:cubicBezTo>
                  <a:close/>
                </a:path>
              </a:pathLst>
            </a:custGeom>
            <a:solidFill>
              <a:srgbClr val="CE1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8"/>
            <p:cNvSpPr/>
            <p:nvPr/>
          </p:nvSpPr>
          <p:spPr>
            <a:xfrm>
              <a:off x="5129814" y="1421735"/>
              <a:ext cx="8453" cy="3142"/>
            </a:xfrm>
            <a:custGeom>
              <a:rect b="b" l="l" r="r" t="t"/>
              <a:pathLst>
                <a:path extrusionOk="0" h="100" w="269">
                  <a:moveTo>
                    <a:pt x="269" y="1"/>
                  </a:moveTo>
                  <a:lnTo>
                    <a:pt x="0" y="99"/>
                  </a:lnTo>
                  <a:cubicBezTo>
                    <a:pt x="72" y="82"/>
                    <a:pt x="140" y="65"/>
                    <a:pt x="211" y="45"/>
                  </a:cubicBezTo>
                  <a:cubicBezTo>
                    <a:pt x="215" y="45"/>
                    <a:pt x="238" y="31"/>
                    <a:pt x="269" y="1"/>
                  </a:cubicBezTo>
                  <a:close/>
                </a:path>
              </a:pathLst>
            </a:custGeom>
            <a:solidFill>
              <a:srgbClr val="9D2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8"/>
            <p:cNvSpPr/>
            <p:nvPr/>
          </p:nvSpPr>
          <p:spPr>
            <a:xfrm>
              <a:off x="5030144" y="1367910"/>
              <a:ext cx="129932" cy="91597"/>
            </a:xfrm>
            <a:custGeom>
              <a:rect b="b" l="l" r="r" t="t"/>
              <a:pathLst>
                <a:path extrusionOk="0" h="2915" w="4135">
                  <a:moveTo>
                    <a:pt x="3006" y="0"/>
                  </a:moveTo>
                  <a:lnTo>
                    <a:pt x="3006" y="0"/>
                  </a:lnTo>
                  <a:cubicBezTo>
                    <a:pt x="3005" y="0"/>
                    <a:pt x="2550" y="201"/>
                    <a:pt x="1523" y="806"/>
                  </a:cubicBezTo>
                  <a:cubicBezTo>
                    <a:pt x="619" y="1339"/>
                    <a:pt x="109" y="2608"/>
                    <a:pt x="0" y="2914"/>
                  </a:cubicBezTo>
                  <a:cubicBezTo>
                    <a:pt x="891" y="2486"/>
                    <a:pt x="2020" y="2118"/>
                    <a:pt x="3172" y="1812"/>
                  </a:cubicBezTo>
                  <a:lnTo>
                    <a:pt x="3441" y="1714"/>
                  </a:lnTo>
                  <a:cubicBezTo>
                    <a:pt x="3519" y="1645"/>
                    <a:pt x="3662" y="1482"/>
                    <a:pt x="3815" y="1108"/>
                  </a:cubicBezTo>
                  <a:cubicBezTo>
                    <a:pt x="4043" y="558"/>
                    <a:pt x="4134" y="0"/>
                    <a:pt x="4134" y="0"/>
                  </a:cubicBezTo>
                  <a:lnTo>
                    <a:pt x="4134" y="0"/>
                  </a:lnTo>
                  <a:lnTo>
                    <a:pt x="2652" y="1033"/>
                  </a:lnTo>
                  <a:lnTo>
                    <a:pt x="3006"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8"/>
            <p:cNvSpPr/>
            <p:nvPr/>
          </p:nvSpPr>
          <p:spPr>
            <a:xfrm>
              <a:off x="5043719" y="1423117"/>
              <a:ext cx="92759" cy="33276"/>
            </a:xfrm>
            <a:custGeom>
              <a:rect b="b" l="l" r="r" t="t"/>
              <a:pathLst>
                <a:path extrusionOk="0" h="1059" w="2952">
                  <a:moveTo>
                    <a:pt x="2951" y="1"/>
                  </a:moveTo>
                  <a:cubicBezTo>
                    <a:pt x="2880" y="21"/>
                    <a:pt x="2812" y="38"/>
                    <a:pt x="2740" y="55"/>
                  </a:cubicBezTo>
                  <a:lnTo>
                    <a:pt x="0" y="1058"/>
                  </a:lnTo>
                  <a:lnTo>
                    <a:pt x="2951" y="1"/>
                  </a:lnTo>
                  <a:close/>
                </a:path>
              </a:pathLst>
            </a:custGeom>
            <a:solidFill>
              <a:srgbClr val="901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8"/>
            <p:cNvSpPr/>
            <p:nvPr/>
          </p:nvSpPr>
          <p:spPr>
            <a:xfrm>
              <a:off x="5029390" y="1424845"/>
              <a:ext cx="100458" cy="36670"/>
            </a:xfrm>
            <a:custGeom>
              <a:rect b="b" l="l" r="r" t="t"/>
              <a:pathLst>
                <a:path extrusionOk="0" h="1167" w="3197">
                  <a:moveTo>
                    <a:pt x="3196" y="0"/>
                  </a:moveTo>
                  <a:lnTo>
                    <a:pt x="3196" y="0"/>
                  </a:lnTo>
                  <a:cubicBezTo>
                    <a:pt x="2044" y="306"/>
                    <a:pt x="915" y="674"/>
                    <a:pt x="24" y="1102"/>
                  </a:cubicBezTo>
                  <a:cubicBezTo>
                    <a:pt x="7" y="1143"/>
                    <a:pt x="1" y="1166"/>
                    <a:pt x="1" y="1166"/>
                  </a:cubicBezTo>
                  <a:lnTo>
                    <a:pt x="456" y="1003"/>
                  </a:lnTo>
                  <a:lnTo>
                    <a:pt x="3196" y="0"/>
                  </a:lnTo>
                  <a:close/>
                </a:path>
              </a:pathLst>
            </a:custGeom>
            <a:solidFill>
              <a:srgbClr val="CE1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8"/>
            <p:cNvSpPr/>
            <p:nvPr/>
          </p:nvSpPr>
          <p:spPr>
            <a:xfrm>
              <a:off x="5277339" y="1115031"/>
              <a:ext cx="43740" cy="285819"/>
            </a:xfrm>
            <a:custGeom>
              <a:rect b="b" l="l" r="r" t="t"/>
              <a:pathLst>
                <a:path extrusionOk="0" h="9096" w="1392">
                  <a:moveTo>
                    <a:pt x="895" y="1"/>
                  </a:moveTo>
                  <a:cubicBezTo>
                    <a:pt x="698" y="1"/>
                    <a:pt x="92" y="76"/>
                    <a:pt x="51" y="976"/>
                  </a:cubicBezTo>
                  <a:cubicBezTo>
                    <a:pt x="1" y="2054"/>
                    <a:pt x="1391" y="9095"/>
                    <a:pt x="1391" y="9095"/>
                  </a:cubicBezTo>
                  <a:cubicBezTo>
                    <a:pt x="1391" y="9095"/>
                    <a:pt x="1361" y="8096"/>
                    <a:pt x="1324" y="6817"/>
                  </a:cubicBezTo>
                  <a:cubicBezTo>
                    <a:pt x="1303" y="6997"/>
                    <a:pt x="1289" y="7099"/>
                    <a:pt x="1289" y="7099"/>
                  </a:cubicBezTo>
                  <a:cubicBezTo>
                    <a:pt x="1289" y="7099"/>
                    <a:pt x="1300" y="6682"/>
                    <a:pt x="1300" y="6035"/>
                  </a:cubicBezTo>
                  <a:cubicBezTo>
                    <a:pt x="1239" y="3920"/>
                    <a:pt x="1160" y="1463"/>
                    <a:pt x="1143" y="1303"/>
                  </a:cubicBezTo>
                  <a:cubicBezTo>
                    <a:pt x="1116" y="1020"/>
                    <a:pt x="956" y="4"/>
                    <a:pt x="956" y="4"/>
                  </a:cubicBezTo>
                  <a:cubicBezTo>
                    <a:pt x="956" y="4"/>
                    <a:pt x="936" y="1"/>
                    <a:pt x="895"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8"/>
            <p:cNvSpPr/>
            <p:nvPr/>
          </p:nvSpPr>
          <p:spPr>
            <a:xfrm>
              <a:off x="5330535" y="1139476"/>
              <a:ext cx="41918" cy="198653"/>
            </a:xfrm>
            <a:custGeom>
              <a:rect b="b" l="l" r="r" t="t"/>
              <a:pathLst>
                <a:path extrusionOk="0" h="6322" w="1334">
                  <a:moveTo>
                    <a:pt x="1037" y="1"/>
                  </a:moveTo>
                  <a:cubicBezTo>
                    <a:pt x="677" y="168"/>
                    <a:pt x="0" y="6321"/>
                    <a:pt x="0" y="6321"/>
                  </a:cubicBezTo>
                  <a:lnTo>
                    <a:pt x="1306" y="515"/>
                  </a:lnTo>
                  <a:cubicBezTo>
                    <a:pt x="1333" y="287"/>
                    <a:pt x="1208" y="107"/>
                    <a:pt x="1037"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8"/>
            <p:cNvSpPr/>
            <p:nvPr/>
          </p:nvSpPr>
          <p:spPr>
            <a:xfrm>
              <a:off x="4919625" y="1625792"/>
              <a:ext cx="39000" cy="39000"/>
            </a:xfrm>
            <a:prstGeom prst="ellipse">
              <a:avLst/>
            </a:pr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8"/>
            <p:cNvSpPr/>
            <p:nvPr/>
          </p:nvSpPr>
          <p:spPr>
            <a:xfrm>
              <a:off x="5020450" y="1627578"/>
              <a:ext cx="39000" cy="39000"/>
            </a:xfrm>
            <a:prstGeom prst="ellipse">
              <a:avLst/>
            </a:pr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8"/>
            <p:cNvSpPr/>
            <p:nvPr/>
          </p:nvSpPr>
          <p:spPr>
            <a:xfrm>
              <a:off x="4919625" y="1631150"/>
              <a:ext cx="36000" cy="36000"/>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8"/>
            <p:cNvSpPr/>
            <p:nvPr/>
          </p:nvSpPr>
          <p:spPr>
            <a:xfrm>
              <a:off x="5018675" y="1631150"/>
              <a:ext cx="36000" cy="36000"/>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5864"/>
        </a:solidFill>
      </p:bgPr>
    </p:bg>
    <p:spTree>
      <p:nvGrpSpPr>
        <p:cNvPr id="371" name="Shape 371"/>
        <p:cNvGrpSpPr/>
        <p:nvPr/>
      </p:nvGrpSpPr>
      <p:grpSpPr>
        <a:xfrm>
          <a:off x="0" y="0"/>
          <a:ext cx="0" cy="0"/>
          <a:chOff x="0" y="0"/>
          <a:chExt cx="0" cy="0"/>
        </a:xfrm>
      </p:grpSpPr>
      <p:sp>
        <p:nvSpPr>
          <p:cNvPr id="372" name="Google Shape;372;p29"/>
          <p:cNvSpPr txBox="1"/>
          <p:nvPr>
            <p:ph idx="15"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grpSp>
        <p:nvGrpSpPr>
          <p:cNvPr id="373" name="Google Shape;373;p29"/>
          <p:cNvGrpSpPr/>
          <p:nvPr/>
        </p:nvGrpSpPr>
        <p:grpSpPr>
          <a:xfrm>
            <a:off x="1409537" y="2188534"/>
            <a:ext cx="809939" cy="904583"/>
            <a:chOff x="1409538" y="2188534"/>
            <a:chExt cx="809939" cy="904583"/>
          </a:xfrm>
        </p:grpSpPr>
        <p:sp>
          <p:nvSpPr>
            <p:cNvPr id="374" name="Google Shape;374;p29"/>
            <p:cNvSpPr/>
            <p:nvPr/>
          </p:nvSpPr>
          <p:spPr>
            <a:xfrm>
              <a:off x="1409538" y="2712630"/>
              <a:ext cx="809939" cy="380486"/>
            </a:xfrm>
            <a:custGeom>
              <a:rect b="b" l="l" r="r" t="t"/>
              <a:pathLst>
                <a:path extrusionOk="0" h="6572" w="13991">
                  <a:moveTo>
                    <a:pt x="0" y="0"/>
                  </a:moveTo>
                  <a:lnTo>
                    <a:pt x="0" y="921"/>
                  </a:lnTo>
                  <a:cubicBezTo>
                    <a:pt x="0" y="2298"/>
                    <a:pt x="1117" y="3411"/>
                    <a:pt x="2490" y="3411"/>
                  </a:cubicBezTo>
                  <a:lnTo>
                    <a:pt x="3441" y="3411"/>
                  </a:lnTo>
                  <a:cubicBezTo>
                    <a:pt x="4285" y="3411"/>
                    <a:pt x="5068" y="3838"/>
                    <a:pt x="5528" y="4542"/>
                  </a:cubicBezTo>
                  <a:lnTo>
                    <a:pt x="6772" y="6452"/>
                  </a:lnTo>
                  <a:cubicBezTo>
                    <a:pt x="6825" y="6532"/>
                    <a:pt x="6912" y="6572"/>
                    <a:pt x="6995" y="6572"/>
                  </a:cubicBezTo>
                  <a:cubicBezTo>
                    <a:pt x="7079" y="6572"/>
                    <a:pt x="7165" y="6532"/>
                    <a:pt x="7219" y="6452"/>
                  </a:cubicBezTo>
                  <a:lnTo>
                    <a:pt x="8462" y="4542"/>
                  </a:lnTo>
                  <a:cubicBezTo>
                    <a:pt x="8922" y="3838"/>
                    <a:pt x="9706" y="3411"/>
                    <a:pt x="10549" y="3411"/>
                  </a:cubicBezTo>
                  <a:lnTo>
                    <a:pt x="11500" y="3411"/>
                  </a:lnTo>
                  <a:cubicBezTo>
                    <a:pt x="12876" y="3411"/>
                    <a:pt x="13990" y="2298"/>
                    <a:pt x="13990" y="921"/>
                  </a:cubicBezTo>
                  <a:lnTo>
                    <a:pt x="13990" y="0"/>
                  </a:lnTo>
                  <a:cubicBezTo>
                    <a:pt x="13990" y="1374"/>
                    <a:pt x="12876" y="2491"/>
                    <a:pt x="11500" y="2491"/>
                  </a:cubicBezTo>
                  <a:lnTo>
                    <a:pt x="10549" y="2491"/>
                  </a:lnTo>
                  <a:cubicBezTo>
                    <a:pt x="9706" y="2491"/>
                    <a:pt x="8922" y="2915"/>
                    <a:pt x="8462" y="3621"/>
                  </a:cubicBezTo>
                  <a:lnTo>
                    <a:pt x="7219" y="5531"/>
                  </a:lnTo>
                  <a:cubicBezTo>
                    <a:pt x="7165" y="5611"/>
                    <a:pt x="7079" y="5651"/>
                    <a:pt x="6995" y="5651"/>
                  </a:cubicBezTo>
                  <a:cubicBezTo>
                    <a:pt x="6912" y="5651"/>
                    <a:pt x="6825" y="5611"/>
                    <a:pt x="6772" y="5531"/>
                  </a:cubicBezTo>
                  <a:lnTo>
                    <a:pt x="5528" y="3621"/>
                  </a:lnTo>
                  <a:cubicBezTo>
                    <a:pt x="5068" y="2915"/>
                    <a:pt x="4285" y="2491"/>
                    <a:pt x="3441" y="2491"/>
                  </a:cubicBezTo>
                  <a:lnTo>
                    <a:pt x="2490" y="2491"/>
                  </a:lnTo>
                  <a:cubicBezTo>
                    <a:pt x="1117" y="2491"/>
                    <a:pt x="0" y="1374"/>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9"/>
            <p:cNvSpPr/>
            <p:nvPr/>
          </p:nvSpPr>
          <p:spPr>
            <a:xfrm>
              <a:off x="1409538" y="2188534"/>
              <a:ext cx="809939" cy="851346"/>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 name="Google Shape;376;p29"/>
          <p:cNvGrpSpPr/>
          <p:nvPr/>
        </p:nvGrpSpPr>
        <p:grpSpPr>
          <a:xfrm>
            <a:off x="3247863" y="2188534"/>
            <a:ext cx="809939" cy="904583"/>
            <a:chOff x="3247863" y="2188534"/>
            <a:chExt cx="809939" cy="904583"/>
          </a:xfrm>
        </p:grpSpPr>
        <p:sp>
          <p:nvSpPr>
            <p:cNvPr id="377" name="Google Shape;377;p29"/>
            <p:cNvSpPr/>
            <p:nvPr/>
          </p:nvSpPr>
          <p:spPr>
            <a:xfrm>
              <a:off x="3247862" y="2712630"/>
              <a:ext cx="809939" cy="380486"/>
            </a:xfrm>
            <a:custGeom>
              <a:rect b="b" l="l" r="r" t="t"/>
              <a:pathLst>
                <a:path extrusionOk="0" h="6572" w="13991">
                  <a:moveTo>
                    <a:pt x="0" y="0"/>
                  </a:moveTo>
                  <a:lnTo>
                    <a:pt x="0" y="921"/>
                  </a:lnTo>
                  <a:cubicBezTo>
                    <a:pt x="0" y="2298"/>
                    <a:pt x="1117" y="3411"/>
                    <a:pt x="2490" y="3411"/>
                  </a:cubicBezTo>
                  <a:lnTo>
                    <a:pt x="3441" y="3411"/>
                  </a:lnTo>
                  <a:cubicBezTo>
                    <a:pt x="4285" y="3411"/>
                    <a:pt x="5068" y="3838"/>
                    <a:pt x="5528" y="4542"/>
                  </a:cubicBezTo>
                  <a:lnTo>
                    <a:pt x="6772" y="6452"/>
                  </a:lnTo>
                  <a:cubicBezTo>
                    <a:pt x="6825" y="6532"/>
                    <a:pt x="6912" y="6572"/>
                    <a:pt x="6995" y="6572"/>
                  </a:cubicBezTo>
                  <a:cubicBezTo>
                    <a:pt x="7079" y="6572"/>
                    <a:pt x="7165" y="6532"/>
                    <a:pt x="7219" y="6452"/>
                  </a:cubicBezTo>
                  <a:lnTo>
                    <a:pt x="8462" y="4542"/>
                  </a:lnTo>
                  <a:cubicBezTo>
                    <a:pt x="8922" y="3838"/>
                    <a:pt x="9706" y="3411"/>
                    <a:pt x="10549" y="3411"/>
                  </a:cubicBezTo>
                  <a:lnTo>
                    <a:pt x="11500" y="3411"/>
                  </a:lnTo>
                  <a:cubicBezTo>
                    <a:pt x="12876" y="3411"/>
                    <a:pt x="13990" y="2298"/>
                    <a:pt x="13990" y="921"/>
                  </a:cubicBezTo>
                  <a:lnTo>
                    <a:pt x="13990" y="0"/>
                  </a:lnTo>
                  <a:cubicBezTo>
                    <a:pt x="13990" y="1374"/>
                    <a:pt x="12876" y="2491"/>
                    <a:pt x="11500" y="2491"/>
                  </a:cubicBezTo>
                  <a:lnTo>
                    <a:pt x="10549" y="2491"/>
                  </a:lnTo>
                  <a:cubicBezTo>
                    <a:pt x="9706" y="2491"/>
                    <a:pt x="8922" y="2915"/>
                    <a:pt x="8462" y="3621"/>
                  </a:cubicBezTo>
                  <a:lnTo>
                    <a:pt x="7219" y="5531"/>
                  </a:lnTo>
                  <a:cubicBezTo>
                    <a:pt x="7165" y="5611"/>
                    <a:pt x="7079" y="5651"/>
                    <a:pt x="6995" y="5651"/>
                  </a:cubicBezTo>
                  <a:cubicBezTo>
                    <a:pt x="6912" y="5651"/>
                    <a:pt x="6825" y="5611"/>
                    <a:pt x="6772" y="5531"/>
                  </a:cubicBezTo>
                  <a:lnTo>
                    <a:pt x="5528" y="3621"/>
                  </a:lnTo>
                  <a:cubicBezTo>
                    <a:pt x="5068" y="2915"/>
                    <a:pt x="4285" y="2491"/>
                    <a:pt x="3441" y="2491"/>
                  </a:cubicBezTo>
                  <a:lnTo>
                    <a:pt x="2490" y="2491"/>
                  </a:lnTo>
                  <a:cubicBezTo>
                    <a:pt x="1117" y="2491"/>
                    <a:pt x="0" y="1374"/>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9"/>
            <p:cNvSpPr/>
            <p:nvPr/>
          </p:nvSpPr>
          <p:spPr>
            <a:xfrm>
              <a:off x="3247862" y="2188534"/>
              <a:ext cx="809939" cy="851346"/>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 name="Google Shape;379;p29"/>
          <p:cNvGrpSpPr/>
          <p:nvPr/>
        </p:nvGrpSpPr>
        <p:grpSpPr>
          <a:xfrm>
            <a:off x="5086188" y="2188534"/>
            <a:ext cx="809939" cy="904583"/>
            <a:chOff x="5086188" y="2188534"/>
            <a:chExt cx="809939" cy="904583"/>
          </a:xfrm>
        </p:grpSpPr>
        <p:sp>
          <p:nvSpPr>
            <p:cNvPr id="380" name="Google Shape;380;p29"/>
            <p:cNvSpPr/>
            <p:nvPr/>
          </p:nvSpPr>
          <p:spPr>
            <a:xfrm>
              <a:off x="5086188" y="2712630"/>
              <a:ext cx="809939" cy="380486"/>
            </a:xfrm>
            <a:custGeom>
              <a:rect b="b" l="l" r="r" t="t"/>
              <a:pathLst>
                <a:path extrusionOk="0" h="6572" w="13991">
                  <a:moveTo>
                    <a:pt x="0" y="0"/>
                  </a:moveTo>
                  <a:lnTo>
                    <a:pt x="0" y="921"/>
                  </a:lnTo>
                  <a:cubicBezTo>
                    <a:pt x="0" y="2298"/>
                    <a:pt x="1117" y="3411"/>
                    <a:pt x="2490" y="3411"/>
                  </a:cubicBezTo>
                  <a:lnTo>
                    <a:pt x="3441" y="3411"/>
                  </a:lnTo>
                  <a:cubicBezTo>
                    <a:pt x="4285" y="3411"/>
                    <a:pt x="5068" y="3838"/>
                    <a:pt x="5528" y="4542"/>
                  </a:cubicBezTo>
                  <a:lnTo>
                    <a:pt x="6772" y="6452"/>
                  </a:lnTo>
                  <a:cubicBezTo>
                    <a:pt x="6825" y="6532"/>
                    <a:pt x="6912" y="6572"/>
                    <a:pt x="6995" y="6572"/>
                  </a:cubicBezTo>
                  <a:cubicBezTo>
                    <a:pt x="7079" y="6572"/>
                    <a:pt x="7165" y="6532"/>
                    <a:pt x="7219" y="6452"/>
                  </a:cubicBezTo>
                  <a:lnTo>
                    <a:pt x="8462" y="4542"/>
                  </a:lnTo>
                  <a:cubicBezTo>
                    <a:pt x="8922" y="3838"/>
                    <a:pt x="9706" y="3411"/>
                    <a:pt x="10549" y="3411"/>
                  </a:cubicBezTo>
                  <a:lnTo>
                    <a:pt x="11500" y="3411"/>
                  </a:lnTo>
                  <a:cubicBezTo>
                    <a:pt x="12876" y="3411"/>
                    <a:pt x="13990" y="2298"/>
                    <a:pt x="13990" y="921"/>
                  </a:cubicBezTo>
                  <a:lnTo>
                    <a:pt x="13990" y="0"/>
                  </a:lnTo>
                  <a:cubicBezTo>
                    <a:pt x="13990" y="1374"/>
                    <a:pt x="12876" y="2491"/>
                    <a:pt x="11500" y="2491"/>
                  </a:cubicBezTo>
                  <a:lnTo>
                    <a:pt x="10549" y="2491"/>
                  </a:lnTo>
                  <a:cubicBezTo>
                    <a:pt x="9706" y="2491"/>
                    <a:pt x="8922" y="2915"/>
                    <a:pt x="8462" y="3621"/>
                  </a:cubicBezTo>
                  <a:lnTo>
                    <a:pt x="7219" y="5531"/>
                  </a:lnTo>
                  <a:cubicBezTo>
                    <a:pt x="7165" y="5611"/>
                    <a:pt x="7079" y="5651"/>
                    <a:pt x="6995" y="5651"/>
                  </a:cubicBezTo>
                  <a:cubicBezTo>
                    <a:pt x="6912" y="5651"/>
                    <a:pt x="6825" y="5611"/>
                    <a:pt x="6772" y="5531"/>
                  </a:cubicBezTo>
                  <a:lnTo>
                    <a:pt x="5528" y="3621"/>
                  </a:lnTo>
                  <a:cubicBezTo>
                    <a:pt x="5068" y="2915"/>
                    <a:pt x="4285" y="2491"/>
                    <a:pt x="3441" y="2491"/>
                  </a:cubicBezTo>
                  <a:lnTo>
                    <a:pt x="2490" y="2491"/>
                  </a:lnTo>
                  <a:cubicBezTo>
                    <a:pt x="1117" y="2491"/>
                    <a:pt x="0" y="1374"/>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9"/>
            <p:cNvSpPr/>
            <p:nvPr/>
          </p:nvSpPr>
          <p:spPr>
            <a:xfrm>
              <a:off x="5086188" y="2188534"/>
              <a:ext cx="809939" cy="851346"/>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 name="Google Shape;382;p29"/>
          <p:cNvGrpSpPr/>
          <p:nvPr/>
        </p:nvGrpSpPr>
        <p:grpSpPr>
          <a:xfrm>
            <a:off x="6924513" y="2188534"/>
            <a:ext cx="809939" cy="904583"/>
            <a:chOff x="6924513" y="2188534"/>
            <a:chExt cx="809939" cy="904583"/>
          </a:xfrm>
        </p:grpSpPr>
        <p:sp>
          <p:nvSpPr>
            <p:cNvPr id="383" name="Google Shape;383;p29"/>
            <p:cNvSpPr/>
            <p:nvPr/>
          </p:nvSpPr>
          <p:spPr>
            <a:xfrm>
              <a:off x="6924513" y="2712630"/>
              <a:ext cx="809939" cy="380486"/>
            </a:xfrm>
            <a:custGeom>
              <a:rect b="b" l="l" r="r" t="t"/>
              <a:pathLst>
                <a:path extrusionOk="0" h="6572" w="13991">
                  <a:moveTo>
                    <a:pt x="0" y="0"/>
                  </a:moveTo>
                  <a:lnTo>
                    <a:pt x="0" y="921"/>
                  </a:lnTo>
                  <a:cubicBezTo>
                    <a:pt x="0" y="2298"/>
                    <a:pt x="1117" y="3411"/>
                    <a:pt x="2490" y="3411"/>
                  </a:cubicBezTo>
                  <a:lnTo>
                    <a:pt x="3441" y="3411"/>
                  </a:lnTo>
                  <a:cubicBezTo>
                    <a:pt x="4285" y="3411"/>
                    <a:pt x="5068" y="3838"/>
                    <a:pt x="5528" y="4542"/>
                  </a:cubicBezTo>
                  <a:lnTo>
                    <a:pt x="6772" y="6452"/>
                  </a:lnTo>
                  <a:cubicBezTo>
                    <a:pt x="6825" y="6532"/>
                    <a:pt x="6912" y="6572"/>
                    <a:pt x="6995" y="6572"/>
                  </a:cubicBezTo>
                  <a:cubicBezTo>
                    <a:pt x="7079" y="6572"/>
                    <a:pt x="7165" y="6532"/>
                    <a:pt x="7219" y="6452"/>
                  </a:cubicBezTo>
                  <a:lnTo>
                    <a:pt x="8462" y="4542"/>
                  </a:lnTo>
                  <a:cubicBezTo>
                    <a:pt x="8922" y="3838"/>
                    <a:pt x="9706" y="3411"/>
                    <a:pt x="10549" y="3411"/>
                  </a:cubicBezTo>
                  <a:lnTo>
                    <a:pt x="11500" y="3411"/>
                  </a:lnTo>
                  <a:cubicBezTo>
                    <a:pt x="12876" y="3411"/>
                    <a:pt x="13990" y="2298"/>
                    <a:pt x="13990" y="921"/>
                  </a:cubicBezTo>
                  <a:lnTo>
                    <a:pt x="13990" y="0"/>
                  </a:lnTo>
                  <a:cubicBezTo>
                    <a:pt x="13990" y="1374"/>
                    <a:pt x="12876" y="2491"/>
                    <a:pt x="11500" y="2491"/>
                  </a:cubicBezTo>
                  <a:lnTo>
                    <a:pt x="10549" y="2491"/>
                  </a:lnTo>
                  <a:cubicBezTo>
                    <a:pt x="9706" y="2491"/>
                    <a:pt x="8922" y="2915"/>
                    <a:pt x="8462" y="3621"/>
                  </a:cubicBezTo>
                  <a:lnTo>
                    <a:pt x="7219" y="5531"/>
                  </a:lnTo>
                  <a:cubicBezTo>
                    <a:pt x="7165" y="5611"/>
                    <a:pt x="7079" y="5651"/>
                    <a:pt x="6995" y="5651"/>
                  </a:cubicBezTo>
                  <a:cubicBezTo>
                    <a:pt x="6912" y="5651"/>
                    <a:pt x="6825" y="5611"/>
                    <a:pt x="6772" y="5531"/>
                  </a:cubicBezTo>
                  <a:lnTo>
                    <a:pt x="5528" y="3621"/>
                  </a:lnTo>
                  <a:cubicBezTo>
                    <a:pt x="5068" y="2915"/>
                    <a:pt x="4285" y="2491"/>
                    <a:pt x="3441" y="2491"/>
                  </a:cubicBezTo>
                  <a:lnTo>
                    <a:pt x="2490" y="2491"/>
                  </a:lnTo>
                  <a:cubicBezTo>
                    <a:pt x="1117" y="2491"/>
                    <a:pt x="0" y="1374"/>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9"/>
            <p:cNvSpPr/>
            <p:nvPr/>
          </p:nvSpPr>
          <p:spPr>
            <a:xfrm>
              <a:off x="6924513" y="2188534"/>
              <a:ext cx="809939" cy="851346"/>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 name="Google Shape;385;p29"/>
          <p:cNvSpPr txBox="1"/>
          <p:nvPr>
            <p:ph type="ctrTitle"/>
          </p:nvPr>
        </p:nvSpPr>
        <p:spPr>
          <a:xfrm>
            <a:off x="1019174" y="3019700"/>
            <a:ext cx="159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386" name="Google Shape;386;p29"/>
          <p:cNvSpPr txBox="1"/>
          <p:nvPr>
            <p:ph idx="1" type="subTitle"/>
          </p:nvPr>
        </p:nvSpPr>
        <p:spPr>
          <a:xfrm>
            <a:off x="1019250" y="3597500"/>
            <a:ext cx="15906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387" name="Google Shape;387;p29"/>
          <p:cNvSpPr txBox="1"/>
          <p:nvPr>
            <p:ph idx="2" type="title"/>
          </p:nvPr>
        </p:nvSpPr>
        <p:spPr>
          <a:xfrm>
            <a:off x="1409550" y="2240605"/>
            <a:ext cx="810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600">
                <a:solidFill>
                  <a:srgbClr val="20124D"/>
                </a:solidFill>
              </a:rPr>
              <a:t>01</a:t>
            </a:r>
            <a:endParaRPr b="0" sz="3600">
              <a:solidFill>
                <a:srgbClr val="20124D"/>
              </a:solidFill>
            </a:endParaRPr>
          </a:p>
        </p:txBody>
      </p:sp>
      <p:sp>
        <p:nvSpPr>
          <p:cNvPr id="388" name="Google Shape;388;p29"/>
          <p:cNvSpPr txBox="1"/>
          <p:nvPr>
            <p:ph idx="3" type="ctrTitle"/>
          </p:nvPr>
        </p:nvSpPr>
        <p:spPr>
          <a:xfrm>
            <a:off x="2857537" y="3019700"/>
            <a:ext cx="159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PRODUCT</a:t>
            </a:r>
            <a:endParaRPr/>
          </a:p>
        </p:txBody>
      </p:sp>
      <p:sp>
        <p:nvSpPr>
          <p:cNvPr id="389" name="Google Shape;389;p29"/>
          <p:cNvSpPr txBox="1"/>
          <p:nvPr>
            <p:ph idx="4" type="subTitle"/>
          </p:nvPr>
        </p:nvSpPr>
        <p:spPr>
          <a:xfrm>
            <a:off x="2857537" y="3597500"/>
            <a:ext cx="15906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390" name="Google Shape;390;p29"/>
          <p:cNvSpPr txBox="1"/>
          <p:nvPr>
            <p:ph idx="5" type="title"/>
          </p:nvPr>
        </p:nvSpPr>
        <p:spPr>
          <a:xfrm>
            <a:off x="3247837" y="2240605"/>
            <a:ext cx="810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600">
                <a:solidFill>
                  <a:srgbClr val="20124D"/>
                </a:solidFill>
              </a:rPr>
              <a:t>02</a:t>
            </a:r>
            <a:endParaRPr b="0" sz="3600">
              <a:solidFill>
                <a:srgbClr val="20124D"/>
              </a:solidFill>
            </a:endParaRPr>
          </a:p>
        </p:txBody>
      </p:sp>
      <p:sp>
        <p:nvSpPr>
          <p:cNvPr id="391" name="Google Shape;391;p29"/>
          <p:cNvSpPr txBox="1"/>
          <p:nvPr>
            <p:ph idx="6" type="ctrTitle"/>
          </p:nvPr>
        </p:nvSpPr>
        <p:spPr>
          <a:xfrm>
            <a:off x="4695875" y="3019700"/>
            <a:ext cx="159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 </a:t>
            </a:r>
            <a:endParaRPr/>
          </a:p>
        </p:txBody>
      </p:sp>
      <p:sp>
        <p:nvSpPr>
          <p:cNvPr id="392" name="Google Shape;392;p29"/>
          <p:cNvSpPr txBox="1"/>
          <p:nvPr>
            <p:ph idx="7" type="subTitle"/>
          </p:nvPr>
        </p:nvSpPr>
        <p:spPr>
          <a:xfrm>
            <a:off x="4695800" y="3597500"/>
            <a:ext cx="15906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393" name="Google Shape;393;p29"/>
          <p:cNvSpPr txBox="1"/>
          <p:nvPr>
            <p:ph idx="8" type="title"/>
          </p:nvPr>
        </p:nvSpPr>
        <p:spPr>
          <a:xfrm>
            <a:off x="5087913" y="2240605"/>
            <a:ext cx="810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600">
                <a:solidFill>
                  <a:srgbClr val="20124D"/>
                </a:solidFill>
              </a:rPr>
              <a:t>03</a:t>
            </a:r>
            <a:endParaRPr b="0" sz="3600">
              <a:solidFill>
                <a:srgbClr val="20124D"/>
              </a:solidFill>
            </a:endParaRPr>
          </a:p>
        </p:txBody>
      </p:sp>
      <p:sp>
        <p:nvSpPr>
          <p:cNvPr id="394" name="Google Shape;394;p29"/>
          <p:cNvSpPr txBox="1"/>
          <p:nvPr>
            <p:ph idx="9" type="ctrTitle"/>
          </p:nvPr>
        </p:nvSpPr>
        <p:spPr>
          <a:xfrm>
            <a:off x="6534213" y="3019700"/>
            <a:ext cx="159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BUSINESS MODEL</a:t>
            </a:r>
            <a:endParaRPr/>
          </a:p>
        </p:txBody>
      </p:sp>
      <p:sp>
        <p:nvSpPr>
          <p:cNvPr id="395" name="Google Shape;395;p29"/>
          <p:cNvSpPr txBox="1"/>
          <p:nvPr>
            <p:ph idx="13" type="subTitle"/>
          </p:nvPr>
        </p:nvSpPr>
        <p:spPr>
          <a:xfrm>
            <a:off x="6534213" y="3597500"/>
            <a:ext cx="15906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396" name="Google Shape;396;p29"/>
          <p:cNvSpPr txBox="1"/>
          <p:nvPr>
            <p:ph idx="14" type="title"/>
          </p:nvPr>
        </p:nvSpPr>
        <p:spPr>
          <a:xfrm>
            <a:off x="6928013" y="2240605"/>
            <a:ext cx="810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600">
                <a:solidFill>
                  <a:srgbClr val="20124D"/>
                </a:solidFill>
              </a:rPr>
              <a:t>04</a:t>
            </a:r>
            <a:endParaRPr b="0" sz="3600">
              <a:solidFill>
                <a:srgbClr val="20124D"/>
              </a:solidFill>
            </a:endParaRPr>
          </a:p>
        </p:txBody>
      </p:sp>
      <p:sp>
        <p:nvSpPr>
          <p:cNvPr id="397" name="Google Shape;397;p29"/>
          <p:cNvSpPr/>
          <p:nvPr/>
        </p:nvSpPr>
        <p:spPr>
          <a:xfrm flipH="1" rot="3053301">
            <a:off x="7374561" y="101527"/>
            <a:ext cx="2460902" cy="2482430"/>
          </a:xfrm>
          <a:custGeom>
            <a:rect b="b" l="l" r="r" t="t"/>
            <a:pathLst>
              <a:path extrusionOk="0" h="10524" w="10794">
                <a:moveTo>
                  <a:pt x="5719" y="1"/>
                </a:moveTo>
                <a:cubicBezTo>
                  <a:pt x="4695" y="1"/>
                  <a:pt x="3572" y="394"/>
                  <a:pt x="2687" y="978"/>
                </a:cubicBezTo>
                <a:cubicBezTo>
                  <a:pt x="584" y="2368"/>
                  <a:pt x="0" y="5202"/>
                  <a:pt x="1391" y="7306"/>
                </a:cubicBezTo>
                <a:cubicBezTo>
                  <a:pt x="2464" y="8933"/>
                  <a:pt x="4975" y="10523"/>
                  <a:pt x="7033" y="10523"/>
                </a:cubicBezTo>
                <a:cubicBezTo>
                  <a:pt x="7639" y="10523"/>
                  <a:pt x="8206" y="10383"/>
                  <a:pt x="8686" y="10066"/>
                </a:cubicBezTo>
                <a:cubicBezTo>
                  <a:pt x="10793" y="8676"/>
                  <a:pt x="8729" y="5302"/>
                  <a:pt x="8529" y="2788"/>
                </a:cubicBezTo>
                <a:cubicBezTo>
                  <a:pt x="8366" y="751"/>
                  <a:pt x="7136" y="1"/>
                  <a:pt x="5719" y="1"/>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9"/>
          <p:cNvSpPr/>
          <p:nvPr/>
        </p:nvSpPr>
        <p:spPr>
          <a:xfrm>
            <a:off x="8121096" y="873375"/>
            <a:ext cx="23936" cy="41278"/>
          </a:xfrm>
          <a:custGeom>
            <a:rect b="b" l="l" r="r" t="t"/>
            <a:pathLst>
              <a:path extrusionOk="0" h="1321" w="766">
                <a:moveTo>
                  <a:pt x="504" y="1"/>
                </a:moveTo>
                <a:cubicBezTo>
                  <a:pt x="351" y="1"/>
                  <a:pt x="311" y="89"/>
                  <a:pt x="259" y="263"/>
                </a:cubicBezTo>
                <a:cubicBezTo>
                  <a:pt x="320" y="106"/>
                  <a:pt x="388" y="7"/>
                  <a:pt x="457" y="7"/>
                </a:cubicBezTo>
                <a:cubicBezTo>
                  <a:pt x="565" y="7"/>
                  <a:pt x="674" y="25"/>
                  <a:pt x="766" y="48"/>
                </a:cubicBezTo>
                <a:cubicBezTo>
                  <a:pt x="653" y="15"/>
                  <a:pt x="568" y="1"/>
                  <a:pt x="504" y="1"/>
                </a:cubicBezTo>
                <a:close/>
                <a:moveTo>
                  <a:pt x="147" y="630"/>
                </a:moveTo>
                <a:lnTo>
                  <a:pt x="147" y="630"/>
                </a:lnTo>
                <a:cubicBezTo>
                  <a:pt x="90" y="786"/>
                  <a:pt x="41" y="1038"/>
                  <a:pt x="1" y="1320"/>
                </a:cubicBezTo>
                <a:cubicBezTo>
                  <a:pt x="41" y="1089"/>
                  <a:pt x="93" y="844"/>
                  <a:pt x="147" y="630"/>
                </a:cubicBez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9"/>
          <p:cNvSpPr/>
          <p:nvPr/>
        </p:nvSpPr>
        <p:spPr>
          <a:xfrm>
            <a:off x="8504192" y="901529"/>
            <a:ext cx="31" cy="31"/>
          </a:xfrm>
          <a:custGeom>
            <a:rect b="b" l="l" r="r" t="t"/>
            <a:pathLst>
              <a:path extrusionOk="0" h="1" w="1">
                <a:moveTo>
                  <a:pt x="0" y="1"/>
                </a:moveTo>
                <a:lnTo>
                  <a:pt x="0" y="1"/>
                </a:lnTo>
                <a:lnTo>
                  <a:pt x="0" y="1"/>
                </a:ln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9"/>
          <p:cNvSpPr/>
          <p:nvPr/>
        </p:nvSpPr>
        <p:spPr>
          <a:xfrm rot="-2484156">
            <a:off x="7878370" y="190523"/>
            <a:ext cx="244531" cy="244802"/>
          </a:xfrm>
          <a:custGeom>
            <a:rect b="b" l="l" r="r" t="t"/>
            <a:pathLst>
              <a:path extrusionOk="0" h="5407" w="5401">
                <a:moveTo>
                  <a:pt x="2035" y="0"/>
                </a:moveTo>
                <a:cubicBezTo>
                  <a:pt x="690" y="0"/>
                  <a:pt x="0" y="2745"/>
                  <a:pt x="613" y="5407"/>
                </a:cubicBezTo>
                <a:cubicBezTo>
                  <a:pt x="613" y="5407"/>
                  <a:pt x="4353" y="5278"/>
                  <a:pt x="5074" y="2942"/>
                </a:cubicBezTo>
                <a:cubicBezTo>
                  <a:pt x="5401" y="1886"/>
                  <a:pt x="5120" y="1507"/>
                  <a:pt x="4654" y="1507"/>
                </a:cubicBezTo>
                <a:cubicBezTo>
                  <a:pt x="4090" y="1507"/>
                  <a:pt x="3256" y="2063"/>
                  <a:pt x="2908" y="2646"/>
                </a:cubicBezTo>
                <a:cubicBezTo>
                  <a:pt x="2908" y="2646"/>
                  <a:pt x="3629" y="222"/>
                  <a:pt x="2187" y="12"/>
                </a:cubicBezTo>
                <a:cubicBezTo>
                  <a:pt x="2135" y="4"/>
                  <a:pt x="2085" y="0"/>
                  <a:pt x="2035" y="0"/>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9"/>
          <p:cNvSpPr/>
          <p:nvPr/>
        </p:nvSpPr>
        <p:spPr>
          <a:xfrm rot="-2484156">
            <a:off x="7663057" y="426998"/>
            <a:ext cx="244531" cy="244802"/>
          </a:xfrm>
          <a:custGeom>
            <a:rect b="b" l="l" r="r" t="t"/>
            <a:pathLst>
              <a:path extrusionOk="0" h="5407" w="5401">
                <a:moveTo>
                  <a:pt x="2035" y="0"/>
                </a:moveTo>
                <a:cubicBezTo>
                  <a:pt x="690" y="0"/>
                  <a:pt x="0" y="2745"/>
                  <a:pt x="613" y="5407"/>
                </a:cubicBezTo>
                <a:cubicBezTo>
                  <a:pt x="613" y="5407"/>
                  <a:pt x="4353" y="5278"/>
                  <a:pt x="5074" y="2942"/>
                </a:cubicBezTo>
                <a:cubicBezTo>
                  <a:pt x="5401" y="1886"/>
                  <a:pt x="5120" y="1507"/>
                  <a:pt x="4654" y="1507"/>
                </a:cubicBezTo>
                <a:cubicBezTo>
                  <a:pt x="4090" y="1507"/>
                  <a:pt x="3256" y="2063"/>
                  <a:pt x="2908" y="2646"/>
                </a:cubicBezTo>
                <a:cubicBezTo>
                  <a:pt x="2908" y="2646"/>
                  <a:pt x="3629" y="222"/>
                  <a:pt x="2187" y="12"/>
                </a:cubicBezTo>
                <a:cubicBezTo>
                  <a:pt x="2135" y="4"/>
                  <a:pt x="2085" y="0"/>
                  <a:pt x="2035" y="0"/>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 name="Google Shape;402;p29"/>
          <p:cNvGrpSpPr/>
          <p:nvPr/>
        </p:nvGrpSpPr>
        <p:grpSpPr>
          <a:xfrm>
            <a:off x="7612679" y="873594"/>
            <a:ext cx="1798008" cy="743876"/>
            <a:chOff x="7612679" y="873594"/>
            <a:chExt cx="1798008" cy="743876"/>
          </a:xfrm>
        </p:grpSpPr>
        <p:sp>
          <p:nvSpPr>
            <p:cNvPr id="403" name="Google Shape;403;p29"/>
            <p:cNvSpPr/>
            <p:nvPr/>
          </p:nvSpPr>
          <p:spPr>
            <a:xfrm>
              <a:off x="7612679" y="1426250"/>
              <a:ext cx="1798008" cy="191219"/>
            </a:xfrm>
            <a:custGeom>
              <a:rect b="b" l="l" r="r" t="t"/>
              <a:pathLst>
                <a:path extrusionOk="0" h="6120" w="40901">
                  <a:moveTo>
                    <a:pt x="38704" y="0"/>
                  </a:moveTo>
                  <a:cubicBezTo>
                    <a:pt x="38704" y="0"/>
                    <a:pt x="37329" y="1522"/>
                    <a:pt x="35151" y="1522"/>
                  </a:cubicBezTo>
                  <a:cubicBezTo>
                    <a:pt x="35080" y="1522"/>
                    <a:pt x="35009" y="1520"/>
                    <a:pt x="34936" y="1517"/>
                  </a:cubicBezTo>
                  <a:cubicBezTo>
                    <a:pt x="34852" y="1513"/>
                    <a:pt x="34735" y="1511"/>
                    <a:pt x="34586" y="1511"/>
                  </a:cubicBezTo>
                  <a:cubicBezTo>
                    <a:pt x="32709" y="1511"/>
                    <a:pt x="25898" y="1801"/>
                    <a:pt x="19287" y="2095"/>
                  </a:cubicBezTo>
                  <a:cubicBezTo>
                    <a:pt x="12680" y="2384"/>
                    <a:pt x="6274" y="2675"/>
                    <a:pt x="5212" y="2675"/>
                  </a:cubicBezTo>
                  <a:cubicBezTo>
                    <a:pt x="5128" y="2675"/>
                    <a:pt x="5078" y="2673"/>
                    <a:pt x="5063" y="2669"/>
                  </a:cubicBezTo>
                  <a:cubicBezTo>
                    <a:pt x="4655" y="2564"/>
                    <a:pt x="3938" y="2241"/>
                    <a:pt x="3938" y="2241"/>
                  </a:cubicBezTo>
                  <a:lnTo>
                    <a:pt x="1581" y="681"/>
                  </a:lnTo>
                  <a:lnTo>
                    <a:pt x="340" y="966"/>
                  </a:lnTo>
                  <a:lnTo>
                    <a:pt x="2469" y="3036"/>
                  </a:lnTo>
                  <a:lnTo>
                    <a:pt x="1" y="5702"/>
                  </a:lnTo>
                  <a:lnTo>
                    <a:pt x="473" y="6120"/>
                  </a:lnTo>
                  <a:cubicBezTo>
                    <a:pt x="473" y="6120"/>
                    <a:pt x="6589" y="4397"/>
                    <a:pt x="13756" y="4237"/>
                  </a:cubicBezTo>
                  <a:cubicBezTo>
                    <a:pt x="20680" y="4085"/>
                    <a:pt x="33802" y="3398"/>
                    <a:pt x="35814" y="3398"/>
                  </a:cubicBezTo>
                  <a:cubicBezTo>
                    <a:pt x="35885" y="3398"/>
                    <a:pt x="35942" y="3399"/>
                    <a:pt x="35984" y="3400"/>
                  </a:cubicBezTo>
                  <a:cubicBezTo>
                    <a:pt x="37238" y="3455"/>
                    <a:pt x="40169" y="4342"/>
                    <a:pt x="40169" y="4342"/>
                  </a:cubicBezTo>
                  <a:lnTo>
                    <a:pt x="40900" y="3662"/>
                  </a:lnTo>
                  <a:cubicBezTo>
                    <a:pt x="40900" y="3662"/>
                    <a:pt x="38442" y="2876"/>
                    <a:pt x="38075" y="2357"/>
                  </a:cubicBezTo>
                  <a:cubicBezTo>
                    <a:pt x="37711" y="1833"/>
                    <a:pt x="38129" y="1676"/>
                    <a:pt x="38286" y="1571"/>
                  </a:cubicBezTo>
                  <a:cubicBezTo>
                    <a:pt x="38442" y="1466"/>
                    <a:pt x="39122" y="891"/>
                    <a:pt x="39122" y="891"/>
                  </a:cubicBezTo>
                  <a:lnTo>
                    <a:pt x="38704" y="0"/>
                  </a:lnTo>
                  <a:close/>
                </a:path>
              </a:pathLst>
            </a:custGeom>
            <a:solidFill>
              <a:srgbClr val="6B1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9"/>
            <p:cNvSpPr/>
            <p:nvPr/>
          </p:nvSpPr>
          <p:spPr>
            <a:xfrm>
              <a:off x="7680535" y="949807"/>
              <a:ext cx="583297" cy="526583"/>
            </a:xfrm>
            <a:custGeom>
              <a:rect b="b" l="l" r="r" t="t"/>
              <a:pathLst>
                <a:path extrusionOk="0" h="16852" w="18667">
                  <a:moveTo>
                    <a:pt x="11016" y="1"/>
                  </a:moveTo>
                  <a:cubicBezTo>
                    <a:pt x="9636" y="1"/>
                    <a:pt x="8206" y="256"/>
                    <a:pt x="6862" y="751"/>
                  </a:cubicBezTo>
                  <a:cubicBezTo>
                    <a:pt x="1585" y="2692"/>
                    <a:pt x="1" y="10910"/>
                    <a:pt x="2670" y="14078"/>
                  </a:cubicBezTo>
                  <a:cubicBezTo>
                    <a:pt x="4244" y="15949"/>
                    <a:pt x="6574" y="16851"/>
                    <a:pt x="8912" y="16851"/>
                  </a:cubicBezTo>
                  <a:cubicBezTo>
                    <a:pt x="10537" y="16851"/>
                    <a:pt x="12166" y="16416"/>
                    <a:pt x="13549" y="15567"/>
                  </a:cubicBezTo>
                  <a:cubicBezTo>
                    <a:pt x="13549" y="15567"/>
                    <a:pt x="18227" y="13367"/>
                    <a:pt x="18479" y="6962"/>
                  </a:cubicBezTo>
                  <a:cubicBezTo>
                    <a:pt x="18666" y="2186"/>
                    <a:pt x="15053" y="1"/>
                    <a:pt x="11016" y="1"/>
                  </a:cubicBezTo>
                  <a:close/>
                </a:path>
              </a:pathLst>
            </a:custGeom>
            <a:solidFill>
              <a:srgbClr val="19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9"/>
            <p:cNvSpPr/>
            <p:nvPr/>
          </p:nvSpPr>
          <p:spPr>
            <a:xfrm>
              <a:off x="8245836" y="944713"/>
              <a:ext cx="541707" cy="538988"/>
            </a:xfrm>
            <a:custGeom>
              <a:rect b="b" l="l" r="r" t="t"/>
              <a:pathLst>
                <a:path extrusionOk="0" h="17249" w="17336">
                  <a:moveTo>
                    <a:pt x="10459" y="0"/>
                  </a:moveTo>
                  <a:cubicBezTo>
                    <a:pt x="9948" y="0"/>
                    <a:pt x="9397" y="51"/>
                    <a:pt x="8806" y="162"/>
                  </a:cubicBezTo>
                  <a:cubicBezTo>
                    <a:pt x="1353" y="1559"/>
                    <a:pt x="0" y="9648"/>
                    <a:pt x="1809" y="13476"/>
                  </a:cubicBezTo>
                  <a:cubicBezTo>
                    <a:pt x="2942" y="15878"/>
                    <a:pt x="5303" y="17248"/>
                    <a:pt x="7991" y="17248"/>
                  </a:cubicBezTo>
                  <a:cubicBezTo>
                    <a:pt x="9587" y="17248"/>
                    <a:pt x="11298" y="16766"/>
                    <a:pt x="12936" y="15730"/>
                  </a:cubicBezTo>
                  <a:cubicBezTo>
                    <a:pt x="17336" y="12949"/>
                    <a:pt x="17142" y="6866"/>
                    <a:pt x="17142" y="6866"/>
                  </a:cubicBezTo>
                  <a:cubicBezTo>
                    <a:pt x="17142" y="6866"/>
                    <a:pt x="16390" y="0"/>
                    <a:pt x="10459" y="0"/>
                  </a:cubicBezTo>
                  <a:close/>
                </a:path>
              </a:pathLst>
            </a:custGeom>
            <a:solidFill>
              <a:srgbClr val="19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9"/>
            <p:cNvSpPr/>
            <p:nvPr/>
          </p:nvSpPr>
          <p:spPr>
            <a:xfrm>
              <a:off x="8093192" y="873594"/>
              <a:ext cx="135552" cy="106585"/>
            </a:xfrm>
            <a:custGeom>
              <a:rect b="b" l="l" r="r" t="t"/>
              <a:pathLst>
                <a:path extrusionOk="0" h="3411" w="4338">
                  <a:moveTo>
                    <a:pt x="1350" y="0"/>
                  </a:moveTo>
                  <a:cubicBezTo>
                    <a:pt x="1016" y="0"/>
                    <a:pt x="751" y="2279"/>
                    <a:pt x="751" y="2279"/>
                  </a:cubicBezTo>
                  <a:cubicBezTo>
                    <a:pt x="751" y="2279"/>
                    <a:pt x="642" y="1527"/>
                    <a:pt x="523" y="1483"/>
                  </a:cubicBezTo>
                  <a:cubicBezTo>
                    <a:pt x="460" y="1459"/>
                    <a:pt x="337" y="1442"/>
                    <a:pt x="230" y="1442"/>
                  </a:cubicBezTo>
                  <a:cubicBezTo>
                    <a:pt x="141" y="1442"/>
                    <a:pt x="64" y="1454"/>
                    <a:pt x="44" y="1483"/>
                  </a:cubicBezTo>
                  <a:cubicBezTo>
                    <a:pt x="0" y="1551"/>
                    <a:pt x="523" y="2802"/>
                    <a:pt x="523" y="2802"/>
                  </a:cubicBezTo>
                  <a:lnTo>
                    <a:pt x="1659" y="3410"/>
                  </a:lnTo>
                  <a:cubicBezTo>
                    <a:pt x="1659" y="3410"/>
                    <a:pt x="4294" y="1109"/>
                    <a:pt x="4314" y="1041"/>
                  </a:cubicBezTo>
                  <a:cubicBezTo>
                    <a:pt x="4338" y="976"/>
                    <a:pt x="3740" y="289"/>
                    <a:pt x="3740" y="289"/>
                  </a:cubicBezTo>
                  <a:lnTo>
                    <a:pt x="1394" y="2802"/>
                  </a:lnTo>
                  <a:lnTo>
                    <a:pt x="1992" y="157"/>
                  </a:lnTo>
                  <a:cubicBezTo>
                    <a:pt x="1992" y="157"/>
                    <a:pt x="1683" y="0"/>
                    <a:pt x="1350" y="0"/>
                  </a:cubicBezTo>
                  <a:close/>
                </a:path>
              </a:pathLst>
            </a:custGeom>
            <a:solidFill>
              <a:srgbClr val="19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9"/>
            <p:cNvSpPr/>
            <p:nvPr/>
          </p:nvSpPr>
          <p:spPr>
            <a:xfrm>
              <a:off x="8369702" y="893030"/>
              <a:ext cx="135802" cy="118178"/>
            </a:xfrm>
            <a:custGeom>
              <a:rect b="b" l="l" r="r" t="t"/>
              <a:pathLst>
                <a:path extrusionOk="0" h="3782" w="4346">
                  <a:moveTo>
                    <a:pt x="3322" y="1"/>
                  </a:moveTo>
                  <a:cubicBezTo>
                    <a:pt x="3210" y="4"/>
                    <a:pt x="2768" y="2367"/>
                    <a:pt x="2768" y="2367"/>
                  </a:cubicBezTo>
                  <a:lnTo>
                    <a:pt x="2768" y="21"/>
                  </a:lnTo>
                  <a:cubicBezTo>
                    <a:pt x="2768" y="21"/>
                    <a:pt x="2689" y="2"/>
                    <a:pt x="2564" y="2"/>
                  </a:cubicBezTo>
                  <a:cubicBezTo>
                    <a:pt x="2502" y="2"/>
                    <a:pt x="2428" y="7"/>
                    <a:pt x="2346" y="21"/>
                  </a:cubicBezTo>
                  <a:cubicBezTo>
                    <a:pt x="2105" y="65"/>
                    <a:pt x="2248" y="2921"/>
                    <a:pt x="2248" y="2921"/>
                  </a:cubicBezTo>
                  <a:lnTo>
                    <a:pt x="1683" y="3295"/>
                  </a:lnTo>
                  <a:lnTo>
                    <a:pt x="623" y="508"/>
                  </a:lnTo>
                  <a:cubicBezTo>
                    <a:pt x="623" y="508"/>
                    <a:pt x="45" y="1901"/>
                    <a:pt x="25" y="2190"/>
                  </a:cubicBezTo>
                  <a:cubicBezTo>
                    <a:pt x="0" y="2476"/>
                    <a:pt x="1000" y="3781"/>
                    <a:pt x="1000" y="3781"/>
                  </a:cubicBezTo>
                  <a:lnTo>
                    <a:pt x="3254" y="2942"/>
                  </a:lnTo>
                  <a:lnTo>
                    <a:pt x="4345" y="287"/>
                  </a:lnTo>
                  <a:cubicBezTo>
                    <a:pt x="4345" y="287"/>
                    <a:pt x="3431" y="1"/>
                    <a:pt x="3322" y="1"/>
                  </a:cubicBezTo>
                  <a:close/>
                </a:path>
              </a:pathLst>
            </a:custGeom>
            <a:solidFill>
              <a:srgbClr val="19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9"/>
            <p:cNvSpPr/>
            <p:nvPr/>
          </p:nvSpPr>
          <p:spPr>
            <a:xfrm>
              <a:off x="8075193" y="1035988"/>
              <a:ext cx="77494" cy="61058"/>
            </a:xfrm>
            <a:custGeom>
              <a:rect b="b" l="l" r="r" t="t"/>
              <a:pathLst>
                <a:path extrusionOk="0" h="1954" w="2480">
                  <a:moveTo>
                    <a:pt x="1318" y="1"/>
                  </a:moveTo>
                  <a:cubicBezTo>
                    <a:pt x="1257" y="1"/>
                    <a:pt x="1194" y="13"/>
                    <a:pt x="1130" y="39"/>
                  </a:cubicBezTo>
                  <a:cubicBezTo>
                    <a:pt x="355" y="359"/>
                    <a:pt x="1" y="1954"/>
                    <a:pt x="1" y="1954"/>
                  </a:cubicBezTo>
                  <a:cubicBezTo>
                    <a:pt x="1" y="1954"/>
                    <a:pt x="785" y="556"/>
                    <a:pt x="1229" y="556"/>
                  </a:cubicBezTo>
                  <a:cubicBezTo>
                    <a:pt x="1232" y="556"/>
                    <a:pt x="1235" y="556"/>
                    <a:pt x="1239" y="556"/>
                  </a:cubicBezTo>
                  <a:cubicBezTo>
                    <a:pt x="1681" y="580"/>
                    <a:pt x="2480" y="1488"/>
                    <a:pt x="2480" y="1488"/>
                  </a:cubicBezTo>
                  <a:cubicBezTo>
                    <a:pt x="2480" y="1488"/>
                    <a:pt x="1994" y="1"/>
                    <a:pt x="1318" y="1"/>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9"/>
            <p:cNvSpPr/>
            <p:nvPr/>
          </p:nvSpPr>
          <p:spPr>
            <a:xfrm>
              <a:off x="8053851" y="1121356"/>
              <a:ext cx="69338" cy="40091"/>
            </a:xfrm>
            <a:custGeom>
              <a:rect b="b" l="l" r="r" t="t"/>
              <a:pathLst>
                <a:path extrusionOk="0" h="1283" w="2219">
                  <a:moveTo>
                    <a:pt x="1263" y="1"/>
                  </a:moveTo>
                  <a:cubicBezTo>
                    <a:pt x="1130" y="1"/>
                    <a:pt x="991" y="22"/>
                    <a:pt x="851" y="75"/>
                  </a:cubicBezTo>
                  <a:cubicBezTo>
                    <a:pt x="153" y="340"/>
                    <a:pt x="1" y="799"/>
                    <a:pt x="1" y="799"/>
                  </a:cubicBezTo>
                  <a:cubicBezTo>
                    <a:pt x="1" y="799"/>
                    <a:pt x="974" y="1258"/>
                    <a:pt x="1551" y="1282"/>
                  </a:cubicBezTo>
                  <a:cubicBezTo>
                    <a:pt x="1558" y="1282"/>
                    <a:pt x="1565" y="1282"/>
                    <a:pt x="1572" y="1282"/>
                  </a:cubicBezTo>
                  <a:cubicBezTo>
                    <a:pt x="2133" y="1282"/>
                    <a:pt x="2180" y="340"/>
                    <a:pt x="2180" y="340"/>
                  </a:cubicBezTo>
                  <a:cubicBezTo>
                    <a:pt x="2218" y="340"/>
                    <a:pt x="1793" y="1"/>
                    <a:pt x="1263" y="1"/>
                  </a:cubicBezTo>
                  <a:close/>
                </a:path>
              </a:pathLst>
            </a:custGeom>
            <a:solidFill>
              <a:srgbClr val="FDD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9"/>
            <p:cNvSpPr/>
            <p:nvPr/>
          </p:nvSpPr>
          <p:spPr>
            <a:xfrm>
              <a:off x="7712627" y="1096952"/>
              <a:ext cx="289321" cy="345347"/>
            </a:xfrm>
            <a:custGeom>
              <a:rect b="b" l="l" r="r" t="t"/>
              <a:pathLst>
                <a:path extrusionOk="0" h="11052" w="9259">
                  <a:moveTo>
                    <a:pt x="3651" y="1"/>
                  </a:moveTo>
                  <a:cubicBezTo>
                    <a:pt x="3625" y="1"/>
                    <a:pt x="3599" y="1"/>
                    <a:pt x="3574" y="3"/>
                  </a:cubicBezTo>
                  <a:cubicBezTo>
                    <a:pt x="1867" y="87"/>
                    <a:pt x="1289" y="2063"/>
                    <a:pt x="1289" y="2063"/>
                  </a:cubicBezTo>
                  <a:cubicBezTo>
                    <a:pt x="1289" y="2063"/>
                    <a:pt x="1" y="4354"/>
                    <a:pt x="412" y="6591"/>
                  </a:cubicBezTo>
                  <a:cubicBezTo>
                    <a:pt x="820" y="8825"/>
                    <a:pt x="2714" y="10409"/>
                    <a:pt x="2714" y="10409"/>
                  </a:cubicBezTo>
                  <a:lnTo>
                    <a:pt x="4186" y="8573"/>
                  </a:lnTo>
                  <a:lnTo>
                    <a:pt x="2962" y="11051"/>
                  </a:lnTo>
                  <a:cubicBezTo>
                    <a:pt x="2962" y="11051"/>
                    <a:pt x="7855" y="9311"/>
                    <a:pt x="8561" y="6091"/>
                  </a:cubicBezTo>
                  <a:cubicBezTo>
                    <a:pt x="9258" y="2916"/>
                    <a:pt x="5393" y="1"/>
                    <a:pt x="3651" y="1"/>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9"/>
            <p:cNvSpPr/>
            <p:nvPr/>
          </p:nvSpPr>
          <p:spPr>
            <a:xfrm>
              <a:off x="8162436" y="1152354"/>
              <a:ext cx="93305" cy="212514"/>
            </a:xfrm>
            <a:custGeom>
              <a:rect b="b" l="l" r="r" t="t"/>
              <a:pathLst>
                <a:path extrusionOk="0" h="6801" w="2986">
                  <a:moveTo>
                    <a:pt x="1777" y="1"/>
                  </a:moveTo>
                  <a:cubicBezTo>
                    <a:pt x="1581" y="1"/>
                    <a:pt x="1361" y="82"/>
                    <a:pt x="1119" y="290"/>
                  </a:cubicBezTo>
                  <a:cubicBezTo>
                    <a:pt x="24" y="1231"/>
                    <a:pt x="0" y="4676"/>
                    <a:pt x="411" y="5736"/>
                  </a:cubicBezTo>
                  <a:lnTo>
                    <a:pt x="819" y="6800"/>
                  </a:lnTo>
                  <a:lnTo>
                    <a:pt x="1955" y="5641"/>
                  </a:lnTo>
                  <a:lnTo>
                    <a:pt x="1510" y="3934"/>
                  </a:lnTo>
                  <a:lnTo>
                    <a:pt x="1510" y="3934"/>
                  </a:lnTo>
                  <a:lnTo>
                    <a:pt x="2309" y="5318"/>
                  </a:lnTo>
                  <a:cubicBezTo>
                    <a:pt x="2309" y="5318"/>
                    <a:pt x="2986" y="2581"/>
                    <a:pt x="2856" y="1007"/>
                  </a:cubicBezTo>
                  <a:cubicBezTo>
                    <a:pt x="2856" y="1007"/>
                    <a:pt x="2466" y="1"/>
                    <a:pt x="1777" y="1"/>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9"/>
            <p:cNvSpPr/>
            <p:nvPr/>
          </p:nvSpPr>
          <p:spPr>
            <a:xfrm>
              <a:off x="8455727" y="1040019"/>
              <a:ext cx="75056" cy="73494"/>
            </a:xfrm>
            <a:custGeom>
              <a:rect b="b" l="l" r="r" t="t"/>
              <a:pathLst>
                <a:path extrusionOk="0" h="2352" w="2402">
                  <a:moveTo>
                    <a:pt x="1110" y="1"/>
                  </a:moveTo>
                  <a:cubicBezTo>
                    <a:pt x="1035" y="1"/>
                    <a:pt x="957" y="12"/>
                    <a:pt x="878" y="36"/>
                  </a:cubicBezTo>
                  <a:cubicBezTo>
                    <a:pt x="1" y="308"/>
                    <a:pt x="225" y="2352"/>
                    <a:pt x="225" y="2352"/>
                  </a:cubicBezTo>
                  <a:cubicBezTo>
                    <a:pt x="225" y="2352"/>
                    <a:pt x="385" y="665"/>
                    <a:pt x="1014" y="532"/>
                  </a:cubicBezTo>
                  <a:cubicBezTo>
                    <a:pt x="1068" y="520"/>
                    <a:pt x="1123" y="515"/>
                    <a:pt x="1179" y="515"/>
                  </a:cubicBezTo>
                  <a:cubicBezTo>
                    <a:pt x="1768" y="515"/>
                    <a:pt x="2401" y="1117"/>
                    <a:pt x="2401" y="1117"/>
                  </a:cubicBezTo>
                  <a:cubicBezTo>
                    <a:pt x="2401" y="1117"/>
                    <a:pt x="1867" y="1"/>
                    <a:pt x="1110" y="1"/>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9"/>
            <p:cNvSpPr/>
            <p:nvPr/>
          </p:nvSpPr>
          <p:spPr>
            <a:xfrm>
              <a:off x="8370452" y="1079797"/>
              <a:ext cx="62901" cy="62495"/>
            </a:xfrm>
            <a:custGeom>
              <a:rect b="b" l="l" r="r" t="t"/>
              <a:pathLst>
                <a:path extrusionOk="0" h="2000" w="2013">
                  <a:moveTo>
                    <a:pt x="860" y="0"/>
                  </a:moveTo>
                  <a:cubicBezTo>
                    <a:pt x="854" y="0"/>
                    <a:pt x="849" y="1"/>
                    <a:pt x="843" y="1"/>
                  </a:cubicBezTo>
                  <a:cubicBezTo>
                    <a:pt x="258" y="21"/>
                    <a:pt x="1" y="2000"/>
                    <a:pt x="1" y="2000"/>
                  </a:cubicBezTo>
                  <a:cubicBezTo>
                    <a:pt x="1" y="2000"/>
                    <a:pt x="653" y="629"/>
                    <a:pt x="991" y="629"/>
                  </a:cubicBezTo>
                  <a:cubicBezTo>
                    <a:pt x="996" y="629"/>
                    <a:pt x="1001" y="629"/>
                    <a:pt x="1007" y="630"/>
                  </a:cubicBezTo>
                  <a:cubicBezTo>
                    <a:pt x="1340" y="674"/>
                    <a:pt x="2013" y="1235"/>
                    <a:pt x="2013" y="1235"/>
                  </a:cubicBezTo>
                  <a:cubicBezTo>
                    <a:pt x="2013" y="1235"/>
                    <a:pt x="1439" y="0"/>
                    <a:pt x="860" y="0"/>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9"/>
            <p:cNvSpPr/>
            <p:nvPr/>
          </p:nvSpPr>
          <p:spPr>
            <a:xfrm>
              <a:off x="8417292" y="1140730"/>
              <a:ext cx="57714" cy="42903"/>
            </a:xfrm>
            <a:custGeom>
              <a:rect b="b" l="l" r="r" t="t"/>
              <a:pathLst>
                <a:path extrusionOk="0" h="1373" w="1847">
                  <a:moveTo>
                    <a:pt x="1079" y="1"/>
                  </a:moveTo>
                  <a:cubicBezTo>
                    <a:pt x="1005" y="1"/>
                    <a:pt x="923" y="15"/>
                    <a:pt x="837" y="50"/>
                  </a:cubicBezTo>
                  <a:cubicBezTo>
                    <a:pt x="280" y="274"/>
                    <a:pt x="0" y="1111"/>
                    <a:pt x="0" y="1111"/>
                  </a:cubicBezTo>
                  <a:cubicBezTo>
                    <a:pt x="0" y="1111"/>
                    <a:pt x="464" y="1373"/>
                    <a:pt x="971" y="1373"/>
                  </a:cubicBezTo>
                  <a:cubicBezTo>
                    <a:pt x="1062" y="1373"/>
                    <a:pt x="1154" y="1364"/>
                    <a:pt x="1245" y="1345"/>
                  </a:cubicBezTo>
                  <a:cubicBezTo>
                    <a:pt x="1847" y="1216"/>
                    <a:pt x="1653" y="373"/>
                    <a:pt x="1653" y="373"/>
                  </a:cubicBezTo>
                  <a:lnTo>
                    <a:pt x="1653" y="373"/>
                  </a:lnTo>
                  <a:cubicBezTo>
                    <a:pt x="1657" y="377"/>
                    <a:pt x="1659" y="379"/>
                    <a:pt x="1661" y="379"/>
                  </a:cubicBezTo>
                  <a:cubicBezTo>
                    <a:pt x="1670" y="379"/>
                    <a:pt x="1618" y="284"/>
                    <a:pt x="1517" y="189"/>
                  </a:cubicBezTo>
                  <a:cubicBezTo>
                    <a:pt x="1419" y="94"/>
                    <a:pt x="1269" y="1"/>
                    <a:pt x="1079" y="1"/>
                  </a:cubicBezTo>
                  <a:close/>
                </a:path>
              </a:pathLst>
            </a:custGeom>
            <a:solidFill>
              <a:srgbClr val="FDD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9"/>
            <p:cNvSpPr/>
            <p:nvPr/>
          </p:nvSpPr>
          <p:spPr>
            <a:xfrm>
              <a:off x="8563687" y="1053018"/>
              <a:ext cx="245105" cy="352847"/>
            </a:xfrm>
            <a:custGeom>
              <a:rect b="b" l="l" r="r" t="t"/>
              <a:pathLst>
                <a:path extrusionOk="0" h="11292" w="7844">
                  <a:moveTo>
                    <a:pt x="3803" y="1"/>
                  </a:moveTo>
                  <a:cubicBezTo>
                    <a:pt x="3371" y="1"/>
                    <a:pt x="2937" y="118"/>
                    <a:pt x="2547" y="433"/>
                  </a:cubicBezTo>
                  <a:cubicBezTo>
                    <a:pt x="997" y="1680"/>
                    <a:pt x="1" y="5879"/>
                    <a:pt x="1136" y="8117"/>
                  </a:cubicBezTo>
                  <a:cubicBezTo>
                    <a:pt x="2271" y="10353"/>
                    <a:pt x="4002" y="11291"/>
                    <a:pt x="4002" y="11291"/>
                  </a:cubicBezTo>
                  <a:cubicBezTo>
                    <a:pt x="4002" y="11291"/>
                    <a:pt x="4475" y="10700"/>
                    <a:pt x="5335" y="9615"/>
                  </a:cubicBezTo>
                  <a:cubicBezTo>
                    <a:pt x="6195" y="8531"/>
                    <a:pt x="6276" y="8219"/>
                    <a:pt x="6276" y="8219"/>
                  </a:cubicBezTo>
                  <a:lnTo>
                    <a:pt x="5060" y="5328"/>
                  </a:lnTo>
                  <a:lnTo>
                    <a:pt x="6572" y="7735"/>
                  </a:lnTo>
                  <a:cubicBezTo>
                    <a:pt x="6572" y="7735"/>
                    <a:pt x="7844" y="2636"/>
                    <a:pt x="6348" y="1038"/>
                  </a:cubicBezTo>
                  <a:cubicBezTo>
                    <a:pt x="6348" y="1038"/>
                    <a:pt x="5086" y="1"/>
                    <a:pt x="3803" y="1"/>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9"/>
            <p:cNvSpPr/>
            <p:nvPr/>
          </p:nvSpPr>
          <p:spPr>
            <a:xfrm>
              <a:off x="8266022" y="1243191"/>
              <a:ext cx="143863" cy="199109"/>
            </a:xfrm>
            <a:custGeom>
              <a:rect b="b" l="l" r="r" t="t"/>
              <a:pathLst>
                <a:path extrusionOk="0" h="6372" w="4604">
                  <a:moveTo>
                    <a:pt x="2467" y="0"/>
                  </a:moveTo>
                  <a:cubicBezTo>
                    <a:pt x="2378" y="0"/>
                    <a:pt x="2287" y="11"/>
                    <a:pt x="2193" y="35"/>
                  </a:cubicBezTo>
                  <a:cubicBezTo>
                    <a:pt x="680" y="412"/>
                    <a:pt x="0" y="2026"/>
                    <a:pt x="1074" y="3733"/>
                  </a:cubicBezTo>
                  <a:cubicBezTo>
                    <a:pt x="2152" y="5440"/>
                    <a:pt x="3710" y="6371"/>
                    <a:pt x="3710" y="6371"/>
                  </a:cubicBezTo>
                  <a:lnTo>
                    <a:pt x="4154" y="5858"/>
                  </a:lnTo>
                  <a:cubicBezTo>
                    <a:pt x="4154" y="5858"/>
                    <a:pt x="4471" y="3924"/>
                    <a:pt x="4349" y="2958"/>
                  </a:cubicBezTo>
                  <a:lnTo>
                    <a:pt x="3019" y="1996"/>
                  </a:lnTo>
                  <a:lnTo>
                    <a:pt x="4603" y="2547"/>
                  </a:lnTo>
                  <a:cubicBezTo>
                    <a:pt x="4603" y="2547"/>
                    <a:pt x="3817" y="0"/>
                    <a:pt x="2467" y="0"/>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 name="Google Shape;417;p29"/>
            <p:cNvGrpSpPr/>
            <p:nvPr/>
          </p:nvGrpSpPr>
          <p:grpSpPr>
            <a:xfrm>
              <a:off x="7921392" y="1472861"/>
              <a:ext cx="130584" cy="53589"/>
              <a:chOff x="7921392" y="1472861"/>
              <a:chExt cx="130584" cy="53589"/>
            </a:xfrm>
          </p:grpSpPr>
          <p:sp>
            <p:nvSpPr>
              <p:cNvPr id="418" name="Google Shape;418;p29"/>
              <p:cNvSpPr/>
              <p:nvPr/>
            </p:nvSpPr>
            <p:spPr>
              <a:xfrm>
                <a:off x="7977169" y="1472861"/>
                <a:ext cx="74807" cy="53589"/>
              </a:xfrm>
              <a:custGeom>
                <a:rect b="b" l="l" r="r" t="t"/>
                <a:pathLst>
                  <a:path extrusionOk="0" h="1715" w="2394">
                    <a:moveTo>
                      <a:pt x="847" y="1"/>
                    </a:moveTo>
                    <a:lnTo>
                      <a:pt x="180" y="79"/>
                    </a:lnTo>
                    <a:lnTo>
                      <a:pt x="1" y="93"/>
                    </a:lnTo>
                    <a:lnTo>
                      <a:pt x="180" y="1086"/>
                    </a:lnTo>
                    <a:cubicBezTo>
                      <a:pt x="180" y="1086"/>
                      <a:pt x="797" y="1016"/>
                      <a:pt x="1220" y="1016"/>
                    </a:cubicBezTo>
                    <a:cubicBezTo>
                      <a:pt x="1431" y="1016"/>
                      <a:pt x="1594" y="1034"/>
                      <a:pt x="1608" y="1086"/>
                    </a:cubicBezTo>
                    <a:cubicBezTo>
                      <a:pt x="1645" y="1242"/>
                      <a:pt x="2102" y="1714"/>
                      <a:pt x="2102" y="1714"/>
                    </a:cubicBezTo>
                    <a:cubicBezTo>
                      <a:pt x="2102" y="1714"/>
                      <a:pt x="2394" y="967"/>
                      <a:pt x="2312" y="902"/>
                    </a:cubicBezTo>
                    <a:cubicBezTo>
                      <a:pt x="2234" y="841"/>
                      <a:pt x="847" y="653"/>
                      <a:pt x="847" y="653"/>
                    </a:cubicBezTo>
                    <a:lnTo>
                      <a:pt x="847"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9"/>
              <p:cNvSpPr/>
              <p:nvPr/>
            </p:nvSpPr>
            <p:spPr>
              <a:xfrm>
                <a:off x="7921392" y="1472861"/>
                <a:ext cx="74807" cy="53589"/>
              </a:xfrm>
              <a:custGeom>
                <a:rect b="b" l="l" r="r" t="t"/>
                <a:pathLst>
                  <a:path extrusionOk="0" h="1715" w="2394">
                    <a:moveTo>
                      <a:pt x="847" y="1"/>
                    </a:moveTo>
                    <a:lnTo>
                      <a:pt x="181" y="79"/>
                    </a:lnTo>
                    <a:lnTo>
                      <a:pt x="0" y="93"/>
                    </a:lnTo>
                    <a:lnTo>
                      <a:pt x="181" y="1086"/>
                    </a:lnTo>
                    <a:cubicBezTo>
                      <a:pt x="181" y="1086"/>
                      <a:pt x="798" y="1016"/>
                      <a:pt x="1222" y="1016"/>
                    </a:cubicBezTo>
                    <a:cubicBezTo>
                      <a:pt x="1433" y="1016"/>
                      <a:pt x="1596" y="1034"/>
                      <a:pt x="1608" y="1086"/>
                    </a:cubicBezTo>
                    <a:cubicBezTo>
                      <a:pt x="1649" y="1242"/>
                      <a:pt x="2105" y="1714"/>
                      <a:pt x="2105" y="1714"/>
                    </a:cubicBezTo>
                    <a:cubicBezTo>
                      <a:pt x="2105" y="1714"/>
                      <a:pt x="2393" y="967"/>
                      <a:pt x="2316" y="902"/>
                    </a:cubicBezTo>
                    <a:cubicBezTo>
                      <a:pt x="2234" y="841"/>
                      <a:pt x="847" y="653"/>
                      <a:pt x="847" y="653"/>
                    </a:cubicBezTo>
                    <a:lnTo>
                      <a:pt x="847"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 name="Google Shape;420;p29"/>
            <p:cNvGrpSpPr/>
            <p:nvPr/>
          </p:nvGrpSpPr>
          <p:grpSpPr>
            <a:xfrm>
              <a:off x="8462007" y="1463830"/>
              <a:ext cx="101086" cy="48809"/>
              <a:chOff x="8462007" y="1463830"/>
              <a:chExt cx="101086" cy="48809"/>
            </a:xfrm>
          </p:grpSpPr>
          <p:sp>
            <p:nvSpPr>
              <p:cNvPr id="421" name="Google Shape;421;p29"/>
              <p:cNvSpPr/>
              <p:nvPr/>
            </p:nvSpPr>
            <p:spPr>
              <a:xfrm>
                <a:off x="8462007" y="1472861"/>
                <a:ext cx="43497" cy="39778"/>
              </a:xfrm>
              <a:custGeom>
                <a:rect b="b" l="l" r="r" t="t"/>
                <a:pathLst>
                  <a:path extrusionOk="0" h="1273" w="1392">
                    <a:moveTo>
                      <a:pt x="1" y="1"/>
                    </a:moveTo>
                    <a:lnTo>
                      <a:pt x="616" y="857"/>
                    </a:lnTo>
                    <a:lnTo>
                      <a:pt x="1" y="1273"/>
                    </a:lnTo>
                    <a:lnTo>
                      <a:pt x="1391" y="857"/>
                    </a:lnTo>
                    <a:lnTo>
                      <a:pt x="1391" y="209"/>
                    </a:lnTo>
                    <a:lnTo>
                      <a:pt x="253"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9"/>
              <p:cNvSpPr/>
              <p:nvPr/>
            </p:nvSpPr>
            <p:spPr>
              <a:xfrm>
                <a:off x="8519597" y="1463830"/>
                <a:ext cx="43497" cy="39778"/>
              </a:xfrm>
              <a:custGeom>
                <a:rect b="b" l="l" r="r" t="t"/>
                <a:pathLst>
                  <a:path extrusionOk="0" h="1273" w="1392">
                    <a:moveTo>
                      <a:pt x="1" y="1"/>
                    </a:moveTo>
                    <a:lnTo>
                      <a:pt x="616" y="857"/>
                    </a:lnTo>
                    <a:lnTo>
                      <a:pt x="1" y="1273"/>
                    </a:lnTo>
                    <a:lnTo>
                      <a:pt x="1" y="1273"/>
                    </a:lnTo>
                    <a:lnTo>
                      <a:pt x="1391" y="857"/>
                    </a:lnTo>
                    <a:lnTo>
                      <a:pt x="1391" y="208"/>
                    </a:lnTo>
                    <a:lnTo>
                      <a:pt x="252"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 name="Google Shape;423;p29"/>
            <p:cNvSpPr/>
            <p:nvPr/>
          </p:nvSpPr>
          <p:spPr>
            <a:xfrm>
              <a:off x="8075193" y="1053330"/>
              <a:ext cx="73869" cy="43715"/>
            </a:xfrm>
            <a:custGeom>
              <a:rect b="b" l="l" r="r" t="t"/>
              <a:pathLst>
                <a:path extrusionOk="0" h="1399" w="2364">
                  <a:moveTo>
                    <a:pt x="1229" y="1"/>
                  </a:moveTo>
                  <a:cubicBezTo>
                    <a:pt x="783" y="1"/>
                    <a:pt x="1" y="1399"/>
                    <a:pt x="1" y="1399"/>
                  </a:cubicBezTo>
                  <a:cubicBezTo>
                    <a:pt x="1" y="1399"/>
                    <a:pt x="814" y="423"/>
                    <a:pt x="1181" y="423"/>
                  </a:cubicBezTo>
                  <a:cubicBezTo>
                    <a:pt x="1480" y="423"/>
                    <a:pt x="2133" y="705"/>
                    <a:pt x="2364" y="807"/>
                  </a:cubicBezTo>
                  <a:cubicBezTo>
                    <a:pt x="2130" y="559"/>
                    <a:pt x="1579" y="18"/>
                    <a:pt x="1239"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9"/>
            <p:cNvSpPr/>
            <p:nvPr/>
          </p:nvSpPr>
          <p:spPr>
            <a:xfrm>
              <a:off x="8075193" y="1043768"/>
              <a:ext cx="76525" cy="53277"/>
            </a:xfrm>
            <a:custGeom>
              <a:rect b="b" l="l" r="r" t="t"/>
              <a:pathLst>
                <a:path extrusionOk="0" h="1705" w="2449">
                  <a:moveTo>
                    <a:pt x="1225" y="1"/>
                  </a:moveTo>
                  <a:cubicBezTo>
                    <a:pt x="1208" y="1"/>
                    <a:pt x="1195" y="1"/>
                    <a:pt x="1181" y="4"/>
                  </a:cubicBezTo>
                  <a:cubicBezTo>
                    <a:pt x="845" y="113"/>
                    <a:pt x="1" y="1705"/>
                    <a:pt x="1" y="1705"/>
                  </a:cubicBezTo>
                  <a:cubicBezTo>
                    <a:pt x="1" y="1705"/>
                    <a:pt x="783" y="307"/>
                    <a:pt x="1229" y="307"/>
                  </a:cubicBezTo>
                  <a:lnTo>
                    <a:pt x="1239" y="307"/>
                  </a:lnTo>
                  <a:cubicBezTo>
                    <a:pt x="1579" y="324"/>
                    <a:pt x="2130" y="865"/>
                    <a:pt x="2364" y="1113"/>
                  </a:cubicBezTo>
                  <a:cubicBezTo>
                    <a:pt x="2419" y="1137"/>
                    <a:pt x="2449" y="1154"/>
                    <a:pt x="2449" y="1154"/>
                  </a:cubicBezTo>
                  <a:cubicBezTo>
                    <a:pt x="2449" y="1154"/>
                    <a:pt x="1592" y="1"/>
                    <a:pt x="1225" y="1"/>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9"/>
            <p:cNvSpPr/>
            <p:nvPr/>
          </p:nvSpPr>
          <p:spPr>
            <a:xfrm>
              <a:off x="8052382" y="1137261"/>
              <a:ext cx="74369" cy="29810"/>
            </a:xfrm>
            <a:custGeom>
              <a:rect b="b" l="l" r="r" t="t"/>
              <a:pathLst>
                <a:path extrusionOk="0" h="954" w="2380">
                  <a:moveTo>
                    <a:pt x="235" y="1"/>
                  </a:moveTo>
                  <a:cubicBezTo>
                    <a:pt x="184" y="48"/>
                    <a:pt x="143" y="103"/>
                    <a:pt x="112" y="164"/>
                  </a:cubicBezTo>
                  <a:cubicBezTo>
                    <a:pt x="139" y="117"/>
                    <a:pt x="180" y="62"/>
                    <a:pt x="235" y="1"/>
                  </a:cubicBezTo>
                  <a:close/>
                  <a:moveTo>
                    <a:pt x="2159" y="222"/>
                  </a:moveTo>
                  <a:lnTo>
                    <a:pt x="2159" y="222"/>
                  </a:lnTo>
                  <a:cubicBezTo>
                    <a:pt x="2085" y="480"/>
                    <a:pt x="1931" y="773"/>
                    <a:pt x="1622" y="773"/>
                  </a:cubicBezTo>
                  <a:lnTo>
                    <a:pt x="1598" y="773"/>
                  </a:lnTo>
                  <a:cubicBezTo>
                    <a:pt x="1051" y="749"/>
                    <a:pt x="150" y="337"/>
                    <a:pt x="54" y="293"/>
                  </a:cubicBezTo>
                  <a:cubicBezTo>
                    <a:pt x="10" y="426"/>
                    <a:pt x="1" y="541"/>
                    <a:pt x="1" y="541"/>
                  </a:cubicBezTo>
                  <a:cubicBezTo>
                    <a:pt x="1" y="541"/>
                    <a:pt x="867" y="953"/>
                    <a:pt x="1513" y="953"/>
                  </a:cubicBezTo>
                  <a:cubicBezTo>
                    <a:pt x="1592" y="953"/>
                    <a:pt x="1666" y="946"/>
                    <a:pt x="1734" y="933"/>
                  </a:cubicBezTo>
                  <a:cubicBezTo>
                    <a:pt x="2380" y="810"/>
                    <a:pt x="2159" y="225"/>
                    <a:pt x="2159" y="222"/>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9"/>
            <p:cNvSpPr/>
            <p:nvPr/>
          </p:nvSpPr>
          <p:spPr>
            <a:xfrm>
              <a:off x="8054069" y="1137168"/>
              <a:ext cx="65776" cy="24248"/>
            </a:xfrm>
            <a:custGeom>
              <a:rect b="b" l="l" r="r" t="t"/>
              <a:pathLst>
                <a:path extrusionOk="0" h="776" w="2105">
                  <a:moveTo>
                    <a:pt x="184" y="1"/>
                  </a:moveTo>
                  <a:cubicBezTo>
                    <a:pt x="184" y="1"/>
                    <a:pt x="181" y="1"/>
                    <a:pt x="181" y="4"/>
                  </a:cubicBezTo>
                  <a:cubicBezTo>
                    <a:pt x="126" y="65"/>
                    <a:pt x="85" y="120"/>
                    <a:pt x="58" y="167"/>
                  </a:cubicBezTo>
                  <a:cubicBezTo>
                    <a:pt x="35" y="208"/>
                    <a:pt x="18" y="255"/>
                    <a:pt x="0" y="296"/>
                  </a:cubicBezTo>
                  <a:cubicBezTo>
                    <a:pt x="96" y="340"/>
                    <a:pt x="997" y="752"/>
                    <a:pt x="1544" y="776"/>
                  </a:cubicBezTo>
                  <a:lnTo>
                    <a:pt x="1568" y="776"/>
                  </a:lnTo>
                  <a:cubicBezTo>
                    <a:pt x="1877" y="776"/>
                    <a:pt x="2031" y="483"/>
                    <a:pt x="2105" y="225"/>
                  </a:cubicBezTo>
                  <a:lnTo>
                    <a:pt x="2105" y="225"/>
                  </a:lnTo>
                  <a:cubicBezTo>
                    <a:pt x="2105" y="225"/>
                    <a:pt x="1853" y="667"/>
                    <a:pt x="1432" y="667"/>
                  </a:cubicBezTo>
                  <a:lnTo>
                    <a:pt x="1422" y="667"/>
                  </a:lnTo>
                  <a:cubicBezTo>
                    <a:pt x="997" y="660"/>
                    <a:pt x="184" y="1"/>
                    <a:pt x="184" y="1"/>
                  </a:cubicBezTo>
                  <a:close/>
                </a:path>
              </a:pathLst>
            </a:custGeom>
            <a:solidFill>
              <a:srgbClr val="E9AD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9"/>
            <p:cNvSpPr/>
            <p:nvPr/>
          </p:nvSpPr>
          <p:spPr>
            <a:xfrm>
              <a:off x="8116627" y="873594"/>
              <a:ext cx="28623" cy="92461"/>
            </a:xfrm>
            <a:custGeom>
              <a:rect b="b" l="l" r="r" t="t"/>
              <a:pathLst>
                <a:path extrusionOk="0" h="2959" w="916">
                  <a:moveTo>
                    <a:pt x="600" y="0"/>
                  </a:moveTo>
                  <a:cubicBezTo>
                    <a:pt x="531" y="0"/>
                    <a:pt x="463" y="99"/>
                    <a:pt x="402" y="256"/>
                  </a:cubicBezTo>
                  <a:cubicBezTo>
                    <a:pt x="375" y="350"/>
                    <a:pt x="344" y="473"/>
                    <a:pt x="290" y="623"/>
                  </a:cubicBezTo>
                  <a:cubicBezTo>
                    <a:pt x="236" y="837"/>
                    <a:pt x="184" y="1082"/>
                    <a:pt x="144" y="1313"/>
                  </a:cubicBezTo>
                  <a:cubicBezTo>
                    <a:pt x="49" y="2003"/>
                    <a:pt x="1" y="2864"/>
                    <a:pt x="1" y="2864"/>
                  </a:cubicBezTo>
                  <a:lnTo>
                    <a:pt x="290" y="2958"/>
                  </a:lnTo>
                  <a:lnTo>
                    <a:pt x="915" y="41"/>
                  </a:lnTo>
                  <a:lnTo>
                    <a:pt x="909" y="41"/>
                  </a:lnTo>
                  <a:cubicBezTo>
                    <a:pt x="817" y="18"/>
                    <a:pt x="708" y="0"/>
                    <a:pt x="600" y="0"/>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9"/>
            <p:cNvSpPr/>
            <p:nvPr/>
          </p:nvSpPr>
          <p:spPr>
            <a:xfrm>
              <a:off x="7818337" y="1126106"/>
              <a:ext cx="202859" cy="335223"/>
            </a:xfrm>
            <a:custGeom>
              <a:rect b="b" l="l" r="r" t="t"/>
              <a:pathLst>
                <a:path extrusionOk="0" h="10728" w="6492">
                  <a:moveTo>
                    <a:pt x="2561" y="1"/>
                  </a:moveTo>
                  <a:lnTo>
                    <a:pt x="2561" y="1"/>
                  </a:lnTo>
                  <a:cubicBezTo>
                    <a:pt x="4138" y="1113"/>
                    <a:pt x="5634" y="3078"/>
                    <a:pt x="5178" y="5158"/>
                  </a:cubicBezTo>
                  <a:cubicBezTo>
                    <a:pt x="4597" y="7800"/>
                    <a:pt x="1200" y="9445"/>
                    <a:pt x="0" y="9952"/>
                  </a:cubicBezTo>
                  <a:lnTo>
                    <a:pt x="1619" y="10727"/>
                  </a:lnTo>
                  <a:cubicBezTo>
                    <a:pt x="1619" y="10727"/>
                    <a:pt x="4569" y="8684"/>
                    <a:pt x="5532" y="6484"/>
                  </a:cubicBezTo>
                  <a:cubicBezTo>
                    <a:pt x="6491" y="4284"/>
                    <a:pt x="3781" y="195"/>
                    <a:pt x="2561"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9"/>
            <p:cNvSpPr/>
            <p:nvPr/>
          </p:nvSpPr>
          <p:spPr>
            <a:xfrm>
              <a:off x="7818337" y="1126106"/>
              <a:ext cx="176080" cy="310975"/>
            </a:xfrm>
            <a:custGeom>
              <a:rect b="b" l="l" r="r" t="t"/>
              <a:pathLst>
                <a:path extrusionOk="0" h="9952" w="5635">
                  <a:moveTo>
                    <a:pt x="2557" y="1"/>
                  </a:moveTo>
                  <a:cubicBezTo>
                    <a:pt x="2557" y="1"/>
                    <a:pt x="4977" y="2160"/>
                    <a:pt x="4475" y="4590"/>
                  </a:cubicBezTo>
                  <a:cubicBezTo>
                    <a:pt x="3968" y="7025"/>
                    <a:pt x="0" y="9952"/>
                    <a:pt x="0" y="9952"/>
                  </a:cubicBezTo>
                  <a:cubicBezTo>
                    <a:pt x="1200" y="9445"/>
                    <a:pt x="4597" y="7800"/>
                    <a:pt x="5178" y="5158"/>
                  </a:cubicBezTo>
                  <a:cubicBezTo>
                    <a:pt x="5634" y="3078"/>
                    <a:pt x="4138" y="1113"/>
                    <a:pt x="2561" y="1"/>
                  </a:cubicBezTo>
                  <a:close/>
                </a:path>
              </a:pathLst>
            </a:custGeom>
            <a:solidFill>
              <a:srgbClr val="1EA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9"/>
            <p:cNvSpPr/>
            <p:nvPr/>
          </p:nvSpPr>
          <p:spPr>
            <a:xfrm>
              <a:off x="8183778" y="1350370"/>
              <a:ext cx="18530" cy="19686"/>
            </a:xfrm>
            <a:custGeom>
              <a:rect b="b" l="l" r="r" t="t"/>
              <a:pathLst>
                <a:path extrusionOk="0" h="630" w="593">
                  <a:moveTo>
                    <a:pt x="593" y="1"/>
                  </a:moveTo>
                  <a:lnTo>
                    <a:pt x="136" y="463"/>
                  </a:lnTo>
                  <a:cubicBezTo>
                    <a:pt x="92" y="521"/>
                    <a:pt x="45" y="575"/>
                    <a:pt x="1" y="630"/>
                  </a:cubicBezTo>
                  <a:lnTo>
                    <a:pt x="593" y="1"/>
                  </a:ln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9"/>
            <p:cNvSpPr/>
            <p:nvPr/>
          </p:nvSpPr>
          <p:spPr>
            <a:xfrm>
              <a:off x="8130033" y="1153760"/>
              <a:ext cx="79931" cy="240418"/>
            </a:xfrm>
            <a:custGeom>
              <a:rect b="b" l="l" r="r" t="t"/>
              <a:pathLst>
                <a:path extrusionOk="0" h="7694" w="2558">
                  <a:moveTo>
                    <a:pt x="2523" y="0"/>
                  </a:moveTo>
                  <a:cubicBezTo>
                    <a:pt x="1874" y="0"/>
                    <a:pt x="535" y="1700"/>
                    <a:pt x="273" y="3022"/>
                  </a:cubicBezTo>
                  <a:cubicBezTo>
                    <a:pt x="0" y="4369"/>
                    <a:pt x="1000" y="7694"/>
                    <a:pt x="1000" y="7694"/>
                  </a:cubicBezTo>
                  <a:lnTo>
                    <a:pt x="1721" y="6922"/>
                  </a:lnTo>
                  <a:cubicBezTo>
                    <a:pt x="1765" y="6867"/>
                    <a:pt x="1812" y="6813"/>
                    <a:pt x="1856" y="6755"/>
                  </a:cubicBezTo>
                  <a:lnTo>
                    <a:pt x="1448" y="5691"/>
                  </a:lnTo>
                  <a:cubicBezTo>
                    <a:pt x="1037" y="4631"/>
                    <a:pt x="1061" y="1186"/>
                    <a:pt x="2156" y="245"/>
                  </a:cubicBezTo>
                  <a:cubicBezTo>
                    <a:pt x="2295" y="122"/>
                    <a:pt x="2432" y="44"/>
                    <a:pt x="2557" y="3"/>
                  </a:cubicBezTo>
                  <a:cubicBezTo>
                    <a:pt x="2547" y="0"/>
                    <a:pt x="2534" y="0"/>
                    <a:pt x="2523" y="0"/>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9"/>
            <p:cNvSpPr/>
            <p:nvPr/>
          </p:nvSpPr>
          <p:spPr>
            <a:xfrm>
              <a:off x="8162436" y="1153854"/>
              <a:ext cx="47527" cy="211014"/>
            </a:xfrm>
            <a:custGeom>
              <a:rect b="b" l="l" r="r" t="t"/>
              <a:pathLst>
                <a:path extrusionOk="0" h="6753" w="1521">
                  <a:moveTo>
                    <a:pt x="1520" y="0"/>
                  </a:moveTo>
                  <a:cubicBezTo>
                    <a:pt x="1395" y="41"/>
                    <a:pt x="1258" y="119"/>
                    <a:pt x="1119" y="242"/>
                  </a:cubicBezTo>
                  <a:cubicBezTo>
                    <a:pt x="24" y="1183"/>
                    <a:pt x="0" y="4628"/>
                    <a:pt x="411" y="5688"/>
                  </a:cubicBezTo>
                  <a:lnTo>
                    <a:pt x="819" y="6752"/>
                  </a:lnTo>
                  <a:lnTo>
                    <a:pt x="1276" y="6290"/>
                  </a:lnTo>
                  <a:cubicBezTo>
                    <a:pt x="1276" y="6290"/>
                    <a:pt x="620" y="4094"/>
                    <a:pt x="541" y="2417"/>
                  </a:cubicBezTo>
                  <a:cubicBezTo>
                    <a:pt x="463" y="741"/>
                    <a:pt x="1520" y="0"/>
                    <a:pt x="1520" y="0"/>
                  </a:cubicBezTo>
                  <a:close/>
                </a:path>
              </a:pathLst>
            </a:custGeom>
            <a:solidFill>
              <a:srgbClr val="1EA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9"/>
            <p:cNvSpPr/>
            <p:nvPr/>
          </p:nvSpPr>
          <p:spPr>
            <a:xfrm>
              <a:off x="8370452" y="1099452"/>
              <a:ext cx="62901" cy="42840"/>
            </a:xfrm>
            <a:custGeom>
              <a:rect b="b" l="l" r="r" t="t"/>
              <a:pathLst>
                <a:path extrusionOk="0" h="1371" w="2013">
                  <a:moveTo>
                    <a:pt x="990" y="1"/>
                  </a:moveTo>
                  <a:cubicBezTo>
                    <a:pt x="653" y="1"/>
                    <a:pt x="1" y="1371"/>
                    <a:pt x="1" y="1371"/>
                  </a:cubicBezTo>
                  <a:cubicBezTo>
                    <a:pt x="1" y="1371"/>
                    <a:pt x="663" y="368"/>
                    <a:pt x="1112" y="368"/>
                  </a:cubicBezTo>
                  <a:cubicBezTo>
                    <a:pt x="1126" y="368"/>
                    <a:pt x="1139" y="368"/>
                    <a:pt x="1149" y="371"/>
                  </a:cubicBezTo>
                  <a:cubicBezTo>
                    <a:pt x="1598" y="433"/>
                    <a:pt x="2013" y="606"/>
                    <a:pt x="2013" y="606"/>
                  </a:cubicBezTo>
                  <a:cubicBezTo>
                    <a:pt x="2013" y="606"/>
                    <a:pt x="1340" y="45"/>
                    <a:pt x="1007"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9"/>
            <p:cNvSpPr/>
            <p:nvPr/>
          </p:nvSpPr>
          <p:spPr>
            <a:xfrm>
              <a:off x="8370452" y="1088296"/>
              <a:ext cx="62901" cy="53996"/>
            </a:xfrm>
            <a:custGeom>
              <a:rect b="b" l="l" r="r" t="t"/>
              <a:pathLst>
                <a:path extrusionOk="0" h="1728" w="2013">
                  <a:moveTo>
                    <a:pt x="955" y="1"/>
                  </a:moveTo>
                  <a:cubicBezTo>
                    <a:pt x="932" y="1"/>
                    <a:pt x="911" y="4"/>
                    <a:pt x="891" y="11"/>
                  </a:cubicBezTo>
                  <a:cubicBezTo>
                    <a:pt x="531" y="140"/>
                    <a:pt x="1" y="1728"/>
                    <a:pt x="1" y="1728"/>
                  </a:cubicBezTo>
                  <a:cubicBezTo>
                    <a:pt x="1" y="1728"/>
                    <a:pt x="653" y="358"/>
                    <a:pt x="990" y="358"/>
                  </a:cubicBezTo>
                  <a:lnTo>
                    <a:pt x="1007" y="358"/>
                  </a:lnTo>
                  <a:cubicBezTo>
                    <a:pt x="1340" y="402"/>
                    <a:pt x="2013" y="963"/>
                    <a:pt x="2013" y="963"/>
                  </a:cubicBezTo>
                  <a:cubicBezTo>
                    <a:pt x="2013" y="963"/>
                    <a:pt x="1336" y="1"/>
                    <a:pt x="955" y="1"/>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9"/>
            <p:cNvSpPr/>
            <p:nvPr/>
          </p:nvSpPr>
          <p:spPr>
            <a:xfrm>
              <a:off x="8462757" y="1056111"/>
              <a:ext cx="68026" cy="57402"/>
            </a:xfrm>
            <a:custGeom>
              <a:rect b="b" l="l" r="r" t="t"/>
              <a:pathLst>
                <a:path extrusionOk="0" h="1837" w="2177">
                  <a:moveTo>
                    <a:pt x="953" y="1"/>
                  </a:moveTo>
                  <a:cubicBezTo>
                    <a:pt x="898" y="1"/>
                    <a:pt x="841" y="4"/>
                    <a:pt x="789" y="17"/>
                  </a:cubicBezTo>
                  <a:cubicBezTo>
                    <a:pt x="160" y="150"/>
                    <a:pt x="0" y="1837"/>
                    <a:pt x="0" y="1837"/>
                  </a:cubicBezTo>
                  <a:cubicBezTo>
                    <a:pt x="0" y="1837"/>
                    <a:pt x="375" y="715"/>
                    <a:pt x="888" y="544"/>
                  </a:cubicBezTo>
                  <a:cubicBezTo>
                    <a:pt x="1028" y="497"/>
                    <a:pt x="1188" y="480"/>
                    <a:pt x="1347" y="480"/>
                  </a:cubicBezTo>
                  <a:cubicBezTo>
                    <a:pt x="1765" y="480"/>
                    <a:pt x="2176" y="602"/>
                    <a:pt x="2176" y="602"/>
                  </a:cubicBezTo>
                  <a:cubicBezTo>
                    <a:pt x="2176" y="602"/>
                    <a:pt x="1541" y="1"/>
                    <a:pt x="953"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9"/>
            <p:cNvSpPr/>
            <p:nvPr/>
          </p:nvSpPr>
          <p:spPr>
            <a:xfrm>
              <a:off x="8462757" y="1046018"/>
              <a:ext cx="68026" cy="67495"/>
            </a:xfrm>
            <a:custGeom>
              <a:rect b="b" l="l" r="r" t="t"/>
              <a:pathLst>
                <a:path extrusionOk="0" h="2160" w="2177">
                  <a:moveTo>
                    <a:pt x="864" y="0"/>
                  </a:moveTo>
                  <a:cubicBezTo>
                    <a:pt x="767" y="0"/>
                    <a:pt x="677" y="34"/>
                    <a:pt x="596" y="112"/>
                  </a:cubicBezTo>
                  <a:cubicBezTo>
                    <a:pt x="82" y="609"/>
                    <a:pt x="0" y="2160"/>
                    <a:pt x="0" y="2160"/>
                  </a:cubicBezTo>
                  <a:cubicBezTo>
                    <a:pt x="0" y="2160"/>
                    <a:pt x="160" y="473"/>
                    <a:pt x="789" y="340"/>
                  </a:cubicBezTo>
                  <a:cubicBezTo>
                    <a:pt x="841" y="327"/>
                    <a:pt x="898" y="324"/>
                    <a:pt x="953" y="324"/>
                  </a:cubicBezTo>
                  <a:cubicBezTo>
                    <a:pt x="1541" y="324"/>
                    <a:pt x="2176" y="925"/>
                    <a:pt x="2176" y="925"/>
                  </a:cubicBezTo>
                  <a:cubicBezTo>
                    <a:pt x="2176" y="925"/>
                    <a:pt x="1422" y="1"/>
                    <a:pt x="877" y="1"/>
                  </a:cubicBezTo>
                  <a:cubicBezTo>
                    <a:pt x="873" y="1"/>
                    <a:pt x="868" y="0"/>
                    <a:pt x="864" y="0"/>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9"/>
            <p:cNvSpPr/>
            <p:nvPr/>
          </p:nvSpPr>
          <p:spPr>
            <a:xfrm>
              <a:off x="8419729" y="1152385"/>
              <a:ext cx="62495" cy="34653"/>
            </a:xfrm>
            <a:custGeom>
              <a:rect b="b" l="l" r="r" t="t"/>
              <a:pathLst>
                <a:path extrusionOk="0" h="1109" w="2000">
                  <a:moveTo>
                    <a:pt x="1" y="778"/>
                  </a:moveTo>
                  <a:lnTo>
                    <a:pt x="1" y="778"/>
                  </a:lnTo>
                  <a:cubicBezTo>
                    <a:pt x="9" y="782"/>
                    <a:pt x="18" y="786"/>
                    <a:pt x="27" y="790"/>
                  </a:cubicBezTo>
                  <a:lnTo>
                    <a:pt x="27" y="790"/>
                  </a:lnTo>
                  <a:cubicBezTo>
                    <a:pt x="13" y="784"/>
                    <a:pt x="5" y="780"/>
                    <a:pt x="1" y="778"/>
                  </a:cubicBezTo>
                  <a:close/>
                  <a:moveTo>
                    <a:pt x="1575" y="0"/>
                  </a:moveTo>
                  <a:cubicBezTo>
                    <a:pt x="1575" y="0"/>
                    <a:pt x="1769" y="843"/>
                    <a:pt x="1167" y="972"/>
                  </a:cubicBezTo>
                  <a:cubicBezTo>
                    <a:pt x="1079" y="992"/>
                    <a:pt x="986" y="1000"/>
                    <a:pt x="895" y="1000"/>
                  </a:cubicBezTo>
                  <a:cubicBezTo>
                    <a:pt x="534" y="1000"/>
                    <a:pt x="195" y="865"/>
                    <a:pt x="27" y="790"/>
                  </a:cubicBezTo>
                  <a:lnTo>
                    <a:pt x="27" y="790"/>
                  </a:lnTo>
                  <a:cubicBezTo>
                    <a:pt x="160" y="850"/>
                    <a:pt x="740" y="1108"/>
                    <a:pt x="1187" y="1108"/>
                  </a:cubicBezTo>
                  <a:cubicBezTo>
                    <a:pt x="1341" y="1108"/>
                    <a:pt x="1476" y="1077"/>
                    <a:pt x="1575" y="1000"/>
                  </a:cubicBezTo>
                  <a:cubicBezTo>
                    <a:pt x="2000" y="663"/>
                    <a:pt x="1575" y="0"/>
                    <a:pt x="1575" y="0"/>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9"/>
            <p:cNvSpPr/>
            <p:nvPr/>
          </p:nvSpPr>
          <p:spPr>
            <a:xfrm>
              <a:off x="8419729" y="1152385"/>
              <a:ext cx="55277" cy="31248"/>
            </a:xfrm>
            <a:custGeom>
              <a:rect b="b" l="l" r="r" t="t"/>
              <a:pathLst>
                <a:path extrusionOk="0" h="1000" w="1769">
                  <a:moveTo>
                    <a:pt x="1575" y="0"/>
                  </a:moveTo>
                  <a:lnTo>
                    <a:pt x="1" y="775"/>
                  </a:lnTo>
                  <a:lnTo>
                    <a:pt x="1" y="778"/>
                  </a:lnTo>
                  <a:cubicBezTo>
                    <a:pt x="157" y="849"/>
                    <a:pt x="514" y="1000"/>
                    <a:pt x="895" y="1000"/>
                  </a:cubicBezTo>
                  <a:cubicBezTo>
                    <a:pt x="986" y="1000"/>
                    <a:pt x="1079" y="992"/>
                    <a:pt x="1167" y="972"/>
                  </a:cubicBezTo>
                  <a:cubicBezTo>
                    <a:pt x="1769" y="843"/>
                    <a:pt x="1575" y="0"/>
                    <a:pt x="1575" y="0"/>
                  </a:cubicBezTo>
                  <a:close/>
                </a:path>
              </a:pathLst>
            </a:custGeom>
            <a:solidFill>
              <a:srgbClr val="E9AD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9"/>
            <p:cNvSpPr/>
            <p:nvPr/>
          </p:nvSpPr>
          <p:spPr>
            <a:xfrm>
              <a:off x="8478819" y="966743"/>
              <a:ext cx="31" cy="31"/>
            </a:xfrm>
            <a:custGeom>
              <a:rect b="b" l="l" r="r" t="t"/>
              <a:pathLst>
                <a:path extrusionOk="0" h="1" w="1">
                  <a:moveTo>
                    <a:pt x="0" y="1"/>
                  </a:moveTo>
                  <a:lnTo>
                    <a:pt x="0" y="1"/>
                  </a:ln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9"/>
            <p:cNvSpPr/>
            <p:nvPr/>
          </p:nvSpPr>
          <p:spPr>
            <a:xfrm>
              <a:off x="8470194" y="897811"/>
              <a:ext cx="34029" cy="74213"/>
            </a:xfrm>
            <a:custGeom>
              <a:rect b="b" l="l" r="r" t="t"/>
              <a:pathLst>
                <a:path extrusionOk="0" h="2375" w="1089">
                  <a:moveTo>
                    <a:pt x="446" y="1"/>
                  </a:moveTo>
                  <a:lnTo>
                    <a:pt x="1" y="2374"/>
                  </a:lnTo>
                  <a:lnTo>
                    <a:pt x="276" y="2207"/>
                  </a:lnTo>
                  <a:lnTo>
                    <a:pt x="1088" y="120"/>
                  </a:lnTo>
                  <a:lnTo>
                    <a:pt x="446" y="1"/>
                  </a:ln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9"/>
            <p:cNvSpPr/>
            <p:nvPr/>
          </p:nvSpPr>
          <p:spPr>
            <a:xfrm>
              <a:off x="8551782" y="1076828"/>
              <a:ext cx="163299" cy="337223"/>
            </a:xfrm>
            <a:custGeom>
              <a:rect b="b" l="l" r="r" t="t"/>
              <a:pathLst>
                <a:path extrusionOk="0" h="10792" w="5226">
                  <a:moveTo>
                    <a:pt x="5172" y="9537"/>
                  </a:moveTo>
                  <a:cubicBezTo>
                    <a:pt x="4951" y="9815"/>
                    <a:pt x="4774" y="10037"/>
                    <a:pt x="4645" y="10200"/>
                  </a:cubicBezTo>
                  <a:lnTo>
                    <a:pt x="5226" y="9571"/>
                  </a:lnTo>
                  <a:cubicBezTo>
                    <a:pt x="5226" y="9571"/>
                    <a:pt x="5206" y="9561"/>
                    <a:pt x="5172" y="9537"/>
                  </a:cubicBezTo>
                  <a:close/>
                  <a:moveTo>
                    <a:pt x="2588" y="0"/>
                  </a:moveTo>
                  <a:cubicBezTo>
                    <a:pt x="484" y="1602"/>
                    <a:pt x="1" y="6555"/>
                    <a:pt x="1027" y="8177"/>
                  </a:cubicBezTo>
                  <a:cubicBezTo>
                    <a:pt x="2054" y="9795"/>
                    <a:pt x="4098" y="10791"/>
                    <a:pt x="4098" y="10791"/>
                  </a:cubicBezTo>
                  <a:lnTo>
                    <a:pt x="4356" y="10512"/>
                  </a:lnTo>
                  <a:cubicBezTo>
                    <a:pt x="4128" y="10383"/>
                    <a:pt x="2568" y="9425"/>
                    <a:pt x="1517" y="7355"/>
                  </a:cubicBezTo>
                  <a:cubicBezTo>
                    <a:pt x="467" y="5284"/>
                    <a:pt x="1242" y="1537"/>
                    <a:pt x="2588" y="0"/>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9"/>
            <p:cNvSpPr/>
            <p:nvPr/>
          </p:nvSpPr>
          <p:spPr>
            <a:xfrm>
              <a:off x="8566343" y="1076828"/>
              <a:ext cx="147082" cy="328505"/>
            </a:xfrm>
            <a:custGeom>
              <a:rect b="b" l="l" r="r" t="t"/>
              <a:pathLst>
                <a:path extrusionOk="0" h="10513" w="4707">
                  <a:moveTo>
                    <a:pt x="2122" y="0"/>
                  </a:moveTo>
                  <a:cubicBezTo>
                    <a:pt x="776" y="1537"/>
                    <a:pt x="1" y="5284"/>
                    <a:pt x="1051" y="7355"/>
                  </a:cubicBezTo>
                  <a:cubicBezTo>
                    <a:pt x="2102" y="9425"/>
                    <a:pt x="3662" y="10383"/>
                    <a:pt x="3890" y="10512"/>
                  </a:cubicBezTo>
                  <a:lnTo>
                    <a:pt x="4179" y="10200"/>
                  </a:lnTo>
                  <a:cubicBezTo>
                    <a:pt x="4308" y="10037"/>
                    <a:pt x="4485" y="9815"/>
                    <a:pt x="4706" y="9537"/>
                  </a:cubicBezTo>
                  <a:cubicBezTo>
                    <a:pt x="4301" y="9248"/>
                    <a:pt x="1663" y="7310"/>
                    <a:pt x="1071" y="5324"/>
                  </a:cubicBezTo>
                  <a:cubicBezTo>
                    <a:pt x="429" y="3169"/>
                    <a:pt x="2122" y="1"/>
                    <a:pt x="2122" y="0"/>
                  </a:cubicBezTo>
                  <a:close/>
                </a:path>
              </a:pathLst>
            </a:custGeom>
            <a:solidFill>
              <a:srgbClr val="1EA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9"/>
            <p:cNvSpPr/>
            <p:nvPr/>
          </p:nvSpPr>
          <p:spPr>
            <a:xfrm>
              <a:off x="8761922" y="1262658"/>
              <a:ext cx="13843" cy="36466"/>
            </a:xfrm>
            <a:custGeom>
              <a:rect b="b" l="l" r="r" t="t"/>
              <a:pathLst>
                <a:path extrusionOk="0" h="1167" w="443">
                  <a:moveTo>
                    <a:pt x="1" y="663"/>
                  </a:moveTo>
                  <a:lnTo>
                    <a:pt x="1" y="666"/>
                  </a:lnTo>
                  <a:lnTo>
                    <a:pt x="224" y="1020"/>
                  </a:lnTo>
                  <a:lnTo>
                    <a:pt x="224" y="1020"/>
                  </a:lnTo>
                  <a:lnTo>
                    <a:pt x="1" y="663"/>
                  </a:lnTo>
                  <a:close/>
                  <a:moveTo>
                    <a:pt x="224" y="1020"/>
                  </a:moveTo>
                  <a:lnTo>
                    <a:pt x="228" y="1026"/>
                  </a:lnTo>
                  <a:cubicBezTo>
                    <a:pt x="228" y="1026"/>
                    <a:pt x="228" y="1026"/>
                    <a:pt x="228" y="1026"/>
                  </a:cubicBezTo>
                  <a:lnTo>
                    <a:pt x="228" y="1026"/>
                  </a:lnTo>
                  <a:lnTo>
                    <a:pt x="224" y="1020"/>
                  </a:lnTo>
                  <a:close/>
                  <a:moveTo>
                    <a:pt x="442" y="0"/>
                  </a:moveTo>
                  <a:lnTo>
                    <a:pt x="442" y="0"/>
                  </a:lnTo>
                  <a:cubicBezTo>
                    <a:pt x="331" y="615"/>
                    <a:pt x="230" y="1022"/>
                    <a:pt x="228" y="1026"/>
                  </a:cubicBezTo>
                  <a:lnTo>
                    <a:pt x="228" y="1026"/>
                  </a:lnTo>
                  <a:lnTo>
                    <a:pt x="316" y="1166"/>
                  </a:lnTo>
                  <a:lnTo>
                    <a:pt x="442" y="0"/>
                  </a:ln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9"/>
            <p:cNvSpPr/>
            <p:nvPr/>
          </p:nvSpPr>
          <p:spPr>
            <a:xfrm>
              <a:off x="8721769" y="1219505"/>
              <a:ext cx="40184" cy="63964"/>
            </a:xfrm>
            <a:custGeom>
              <a:rect b="b" l="l" r="r" t="t"/>
              <a:pathLst>
                <a:path extrusionOk="0" h="2047" w="1286">
                  <a:moveTo>
                    <a:pt x="1" y="0"/>
                  </a:moveTo>
                  <a:lnTo>
                    <a:pt x="1286" y="2047"/>
                  </a:lnTo>
                  <a:lnTo>
                    <a:pt x="1286" y="2044"/>
                  </a:lnTo>
                  <a:lnTo>
                    <a:pt x="1" y="0"/>
                  </a:ln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9"/>
            <p:cNvSpPr/>
            <p:nvPr/>
          </p:nvSpPr>
          <p:spPr>
            <a:xfrm>
              <a:off x="8721769" y="1219505"/>
              <a:ext cx="53996" cy="75244"/>
            </a:xfrm>
            <a:custGeom>
              <a:rect b="b" l="l" r="r" t="t"/>
              <a:pathLst>
                <a:path extrusionOk="0" h="2408" w="1728">
                  <a:moveTo>
                    <a:pt x="1" y="0"/>
                  </a:moveTo>
                  <a:lnTo>
                    <a:pt x="1286" y="2044"/>
                  </a:lnTo>
                  <a:lnTo>
                    <a:pt x="1513" y="2407"/>
                  </a:lnTo>
                  <a:cubicBezTo>
                    <a:pt x="1513" y="2407"/>
                    <a:pt x="1615" y="2000"/>
                    <a:pt x="1727" y="1381"/>
                  </a:cubicBezTo>
                  <a:lnTo>
                    <a:pt x="1" y="0"/>
                  </a:lnTo>
                  <a:close/>
                </a:path>
              </a:pathLst>
            </a:custGeom>
            <a:solidFill>
              <a:srgbClr val="1EA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9"/>
            <p:cNvSpPr/>
            <p:nvPr/>
          </p:nvSpPr>
          <p:spPr>
            <a:xfrm>
              <a:off x="8330392" y="1241160"/>
              <a:ext cx="124865" cy="220701"/>
            </a:xfrm>
            <a:custGeom>
              <a:rect b="b" l="l" r="r" t="t"/>
              <a:pathLst>
                <a:path extrusionOk="0" h="7063" w="3996">
                  <a:moveTo>
                    <a:pt x="578" y="1"/>
                  </a:moveTo>
                  <a:cubicBezTo>
                    <a:pt x="378" y="1"/>
                    <a:pt x="184" y="45"/>
                    <a:pt x="1" y="137"/>
                  </a:cubicBezTo>
                  <a:cubicBezTo>
                    <a:pt x="45" y="123"/>
                    <a:pt x="89" y="110"/>
                    <a:pt x="133" y="100"/>
                  </a:cubicBezTo>
                  <a:cubicBezTo>
                    <a:pt x="228" y="76"/>
                    <a:pt x="316" y="65"/>
                    <a:pt x="405" y="65"/>
                  </a:cubicBezTo>
                  <a:cubicBezTo>
                    <a:pt x="1755" y="65"/>
                    <a:pt x="2543" y="2612"/>
                    <a:pt x="2543" y="2612"/>
                  </a:cubicBezTo>
                  <a:lnTo>
                    <a:pt x="2094" y="2455"/>
                  </a:lnTo>
                  <a:lnTo>
                    <a:pt x="959" y="2061"/>
                  </a:lnTo>
                  <a:lnTo>
                    <a:pt x="2289" y="3023"/>
                  </a:lnTo>
                  <a:cubicBezTo>
                    <a:pt x="2411" y="3989"/>
                    <a:pt x="2094" y="5923"/>
                    <a:pt x="2094" y="5923"/>
                  </a:cubicBezTo>
                  <a:lnTo>
                    <a:pt x="1650" y="6436"/>
                  </a:lnTo>
                  <a:cubicBezTo>
                    <a:pt x="1650" y="6436"/>
                    <a:pt x="1622" y="6420"/>
                    <a:pt x="1575" y="6389"/>
                  </a:cubicBezTo>
                  <a:lnTo>
                    <a:pt x="1523" y="6436"/>
                  </a:lnTo>
                  <a:lnTo>
                    <a:pt x="2543" y="7062"/>
                  </a:lnTo>
                  <a:cubicBezTo>
                    <a:pt x="2543" y="7062"/>
                    <a:pt x="3996" y="4482"/>
                    <a:pt x="3621" y="2956"/>
                  </a:cubicBezTo>
                  <a:cubicBezTo>
                    <a:pt x="3302" y="1639"/>
                    <a:pt x="1833" y="1"/>
                    <a:pt x="578"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9"/>
            <p:cNvSpPr/>
            <p:nvPr/>
          </p:nvSpPr>
          <p:spPr>
            <a:xfrm>
              <a:off x="8330392" y="1243191"/>
              <a:ext cx="79494" cy="199109"/>
            </a:xfrm>
            <a:custGeom>
              <a:rect b="b" l="l" r="r" t="t"/>
              <a:pathLst>
                <a:path extrusionOk="0" h="6372" w="2544">
                  <a:moveTo>
                    <a:pt x="405" y="0"/>
                  </a:moveTo>
                  <a:cubicBezTo>
                    <a:pt x="316" y="0"/>
                    <a:pt x="228" y="11"/>
                    <a:pt x="133" y="35"/>
                  </a:cubicBezTo>
                  <a:cubicBezTo>
                    <a:pt x="89" y="45"/>
                    <a:pt x="45" y="58"/>
                    <a:pt x="1" y="72"/>
                  </a:cubicBezTo>
                  <a:cubicBezTo>
                    <a:pt x="1" y="72"/>
                    <a:pt x="21" y="68"/>
                    <a:pt x="59" y="68"/>
                  </a:cubicBezTo>
                  <a:cubicBezTo>
                    <a:pt x="269" y="68"/>
                    <a:pt x="990" y="133"/>
                    <a:pt x="1496" y="986"/>
                  </a:cubicBezTo>
                  <a:cubicBezTo>
                    <a:pt x="2099" y="1986"/>
                    <a:pt x="2094" y="2387"/>
                    <a:pt x="2094" y="2390"/>
                  </a:cubicBezTo>
                  <a:lnTo>
                    <a:pt x="2543" y="2547"/>
                  </a:lnTo>
                  <a:cubicBezTo>
                    <a:pt x="2543" y="2547"/>
                    <a:pt x="1755" y="0"/>
                    <a:pt x="405" y="0"/>
                  </a:cubicBezTo>
                  <a:close/>
                  <a:moveTo>
                    <a:pt x="2289" y="2958"/>
                  </a:moveTo>
                  <a:lnTo>
                    <a:pt x="2094" y="5858"/>
                  </a:lnTo>
                  <a:cubicBezTo>
                    <a:pt x="2094" y="5858"/>
                    <a:pt x="2411" y="3924"/>
                    <a:pt x="2289" y="2958"/>
                  </a:cubicBezTo>
                  <a:close/>
                  <a:moveTo>
                    <a:pt x="2094" y="5858"/>
                  </a:moveTo>
                  <a:lnTo>
                    <a:pt x="1575" y="6324"/>
                  </a:lnTo>
                  <a:cubicBezTo>
                    <a:pt x="1622" y="6355"/>
                    <a:pt x="1650" y="6371"/>
                    <a:pt x="1650" y="6371"/>
                  </a:cubicBezTo>
                  <a:lnTo>
                    <a:pt x="2094" y="5858"/>
                  </a:lnTo>
                  <a:close/>
                </a:path>
              </a:pathLst>
            </a:custGeom>
            <a:solidFill>
              <a:srgbClr val="1EA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9"/>
            <p:cNvSpPr/>
            <p:nvPr/>
          </p:nvSpPr>
          <p:spPr>
            <a:xfrm flipH="1">
              <a:off x="7961893" y="1035988"/>
              <a:ext cx="77494" cy="61058"/>
            </a:xfrm>
            <a:custGeom>
              <a:rect b="b" l="l" r="r" t="t"/>
              <a:pathLst>
                <a:path extrusionOk="0" h="1954" w="2480">
                  <a:moveTo>
                    <a:pt x="1318" y="1"/>
                  </a:moveTo>
                  <a:cubicBezTo>
                    <a:pt x="1257" y="1"/>
                    <a:pt x="1194" y="13"/>
                    <a:pt x="1130" y="39"/>
                  </a:cubicBezTo>
                  <a:cubicBezTo>
                    <a:pt x="355" y="359"/>
                    <a:pt x="1" y="1954"/>
                    <a:pt x="1" y="1954"/>
                  </a:cubicBezTo>
                  <a:cubicBezTo>
                    <a:pt x="1" y="1954"/>
                    <a:pt x="785" y="556"/>
                    <a:pt x="1229" y="556"/>
                  </a:cubicBezTo>
                  <a:cubicBezTo>
                    <a:pt x="1232" y="556"/>
                    <a:pt x="1235" y="556"/>
                    <a:pt x="1239" y="556"/>
                  </a:cubicBezTo>
                  <a:cubicBezTo>
                    <a:pt x="1681" y="580"/>
                    <a:pt x="2480" y="1488"/>
                    <a:pt x="2480" y="1488"/>
                  </a:cubicBezTo>
                  <a:cubicBezTo>
                    <a:pt x="2480" y="1488"/>
                    <a:pt x="1994" y="1"/>
                    <a:pt x="1318" y="1"/>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9"/>
            <p:cNvSpPr/>
            <p:nvPr/>
          </p:nvSpPr>
          <p:spPr>
            <a:xfrm flipH="1">
              <a:off x="7965518" y="1053330"/>
              <a:ext cx="73869" cy="43715"/>
            </a:xfrm>
            <a:custGeom>
              <a:rect b="b" l="l" r="r" t="t"/>
              <a:pathLst>
                <a:path extrusionOk="0" h="1399" w="2364">
                  <a:moveTo>
                    <a:pt x="1229" y="1"/>
                  </a:moveTo>
                  <a:cubicBezTo>
                    <a:pt x="783" y="1"/>
                    <a:pt x="1" y="1399"/>
                    <a:pt x="1" y="1399"/>
                  </a:cubicBezTo>
                  <a:cubicBezTo>
                    <a:pt x="1" y="1399"/>
                    <a:pt x="814" y="423"/>
                    <a:pt x="1181" y="423"/>
                  </a:cubicBezTo>
                  <a:cubicBezTo>
                    <a:pt x="1480" y="423"/>
                    <a:pt x="2133" y="705"/>
                    <a:pt x="2364" y="807"/>
                  </a:cubicBezTo>
                  <a:cubicBezTo>
                    <a:pt x="2130" y="559"/>
                    <a:pt x="1579" y="18"/>
                    <a:pt x="1239"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9"/>
            <p:cNvSpPr/>
            <p:nvPr/>
          </p:nvSpPr>
          <p:spPr>
            <a:xfrm flipH="1">
              <a:off x="7962862" y="1043768"/>
              <a:ext cx="76525" cy="53277"/>
            </a:xfrm>
            <a:custGeom>
              <a:rect b="b" l="l" r="r" t="t"/>
              <a:pathLst>
                <a:path extrusionOk="0" h="1705" w="2449">
                  <a:moveTo>
                    <a:pt x="1225" y="1"/>
                  </a:moveTo>
                  <a:cubicBezTo>
                    <a:pt x="1208" y="1"/>
                    <a:pt x="1195" y="1"/>
                    <a:pt x="1181" y="4"/>
                  </a:cubicBezTo>
                  <a:cubicBezTo>
                    <a:pt x="845" y="113"/>
                    <a:pt x="1" y="1705"/>
                    <a:pt x="1" y="1705"/>
                  </a:cubicBezTo>
                  <a:cubicBezTo>
                    <a:pt x="1" y="1705"/>
                    <a:pt x="783" y="307"/>
                    <a:pt x="1229" y="307"/>
                  </a:cubicBezTo>
                  <a:lnTo>
                    <a:pt x="1239" y="307"/>
                  </a:lnTo>
                  <a:cubicBezTo>
                    <a:pt x="1579" y="324"/>
                    <a:pt x="2130" y="865"/>
                    <a:pt x="2364" y="1113"/>
                  </a:cubicBezTo>
                  <a:cubicBezTo>
                    <a:pt x="2419" y="1137"/>
                    <a:pt x="2449" y="1154"/>
                    <a:pt x="2449" y="1154"/>
                  </a:cubicBezTo>
                  <a:cubicBezTo>
                    <a:pt x="2449" y="1154"/>
                    <a:pt x="1592" y="1"/>
                    <a:pt x="1225" y="1"/>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454" name="Shape 454"/>
        <p:cNvGrpSpPr/>
        <p:nvPr/>
      </p:nvGrpSpPr>
      <p:grpSpPr>
        <a:xfrm>
          <a:off x="0" y="0"/>
          <a:ext cx="0" cy="0"/>
          <a:chOff x="0" y="0"/>
          <a:chExt cx="0" cy="0"/>
        </a:xfrm>
      </p:grpSpPr>
      <p:grpSp>
        <p:nvGrpSpPr>
          <p:cNvPr id="455" name="Google Shape;455;p30"/>
          <p:cNvGrpSpPr/>
          <p:nvPr/>
        </p:nvGrpSpPr>
        <p:grpSpPr>
          <a:xfrm>
            <a:off x="1482025" y="685849"/>
            <a:ext cx="6349960" cy="3841346"/>
            <a:chOff x="1482025" y="685849"/>
            <a:chExt cx="6349960" cy="3841346"/>
          </a:xfrm>
        </p:grpSpPr>
        <p:sp>
          <p:nvSpPr>
            <p:cNvPr id="456" name="Google Shape;456;p30"/>
            <p:cNvSpPr/>
            <p:nvPr/>
          </p:nvSpPr>
          <p:spPr>
            <a:xfrm>
              <a:off x="7611659" y="2666170"/>
              <a:ext cx="84963" cy="84965"/>
            </a:xfrm>
            <a:custGeom>
              <a:rect b="b" l="l" r="r" t="t"/>
              <a:pathLst>
                <a:path extrusionOk="0" h="1062" w="1062">
                  <a:moveTo>
                    <a:pt x="529" y="1"/>
                  </a:moveTo>
                  <a:cubicBezTo>
                    <a:pt x="238" y="1"/>
                    <a:pt x="1" y="238"/>
                    <a:pt x="1" y="529"/>
                  </a:cubicBezTo>
                  <a:cubicBezTo>
                    <a:pt x="1" y="824"/>
                    <a:pt x="238" y="1061"/>
                    <a:pt x="529" y="1061"/>
                  </a:cubicBezTo>
                  <a:cubicBezTo>
                    <a:pt x="824" y="1061"/>
                    <a:pt x="1061" y="824"/>
                    <a:pt x="1061" y="529"/>
                  </a:cubicBezTo>
                  <a:cubicBezTo>
                    <a:pt x="1061" y="238"/>
                    <a:pt x="824" y="1"/>
                    <a:pt x="5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0"/>
            <p:cNvSpPr/>
            <p:nvPr/>
          </p:nvSpPr>
          <p:spPr>
            <a:xfrm>
              <a:off x="1997162" y="4252315"/>
              <a:ext cx="84963" cy="84965"/>
            </a:xfrm>
            <a:custGeom>
              <a:rect b="b" l="l" r="r" t="t"/>
              <a:pathLst>
                <a:path extrusionOk="0" h="1062" w="1062">
                  <a:moveTo>
                    <a:pt x="529" y="1"/>
                  </a:moveTo>
                  <a:cubicBezTo>
                    <a:pt x="238" y="1"/>
                    <a:pt x="1" y="239"/>
                    <a:pt x="1" y="529"/>
                  </a:cubicBezTo>
                  <a:cubicBezTo>
                    <a:pt x="1" y="824"/>
                    <a:pt x="238" y="1061"/>
                    <a:pt x="529" y="1061"/>
                  </a:cubicBezTo>
                  <a:cubicBezTo>
                    <a:pt x="824" y="1061"/>
                    <a:pt x="1061" y="824"/>
                    <a:pt x="1061" y="529"/>
                  </a:cubicBezTo>
                  <a:cubicBezTo>
                    <a:pt x="1061" y="239"/>
                    <a:pt x="824" y="1"/>
                    <a:pt x="5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0"/>
            <p:cNvSpPr/>
            <p:nvPr/>
          </p:nvSpPr>
          <p:spPr>
            <a:xfrm>
              <a:off x="7276849" y="3895901"/>
              <a:ext cx="66162" cy="65924"/>
            </a:xfrm>
            <a:custGeom>
              <a:rect b="b" l="l" r="r" t="t"/>
              <a:pathLst>
                <a:path extrusionOk="0" h="824" w="827">
                  <a:moveTo>
                    <a:pt x="413" y="0"/>
                  </a:moveTo>
                  <a:cubicBezTo>
                    <a:pt x="185" y="0"/>
                    <a:pt x="1" y="184"/>
                    <a:pt x="1" y="411"/>
                  </a:cubicBezTo>
                  <a:cubicBezTo>
                    <a:pt x="1" y="639"/>
                    <a:pt x="185" y="823"/>
                    <a:pt x="413" y="823"/>
                  </a:cubicBezTo>
                  <a:cubicBezTo>
                    <a:pt x="643" y="823"/>
                    <a:pt x="827" y="639"/>
                    <a:pt x="827" y="411"/>
                  </a:cubicBezTo>
                  <a:cubicBezTo>
                    <a:pt x="827" y="184"/>
                    <a:pt x="643" y="0"/>
                    <a:pt x="4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0"/>
            <p:cNvSpPr/>
            <p:nvPr/>
          </p:nvSpPr>
          <p:spPr>
            <a:xfrm>
              <a:off x="7104763" y="4303998"/>
              <a:ext cx="66242" cy="66164"/>
            </a:xfrm>
            <a:custGeom>
              <a:rect b="b" l="l" r="r" t="t"/>
              <a:pathLst>
                <a:path extrusionOk="0" h="827" w="828">
                  <a:moveTo>
                    <a:pt x="413" y="0"/>
                  </a:moveTo>
                  <a:cubicBezTo>
                    <a:pt x="185" y="0"/>
                    <a:pt x="1" y="187"/>
                    <a:pt x="1" y="415"/>
                  </a:cubicBezTo>
                  <a:cubicBezTo>
                    <a:pt x="1" y="643"/>
                    <a:pt x="185" y="827"/>
                    <a:pt x="413" y="827"/>
                  </a:cubicBezTo>
                  <a:cubicBezTo>
                    <a:pt x="643" y="827"/>
                    <a:pt x="827" y="643"/>
                    <a:pt x="827" y="415"/>
                  </a:cubicBezTo>
                  <a:cubicBezTo>
                    <a:pt x="827" y="187"/>
                    <a:pt x="643" y="0"/>
                    <a:pt x="4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0"/>
            <p:cNvSpPr/>
            <p:nvPr/>
          </p:nvSpPr>
          <p:spPr>
            <a:xfrm>
              <a:off x="1654671" y="1136268"/>
              <a:ext cx="66162" cy="66164"/>
            </a:xfrm>
            <a:custGeom>
              <a:rect b="b" l="l" r="r" t="t"/>
              <a:pathLst>
                <a:path extrusionOk="0" h="827" w="827">
                  <a:moveTo>
                    <a:pt x="411" y="0"/>
                  </a:moveTo>
                  <a:cubicBezTo>
                    <a:pt x="184" y="0"/>
                    <a:pt x="0" y="184"/>
                    <a:pt x="0" y="412"/>
                  </a:cubicBezTo>
                  <a:cubicBezTo>
                    <a:pt x="0" y="642"/>
                    <a:pt x="184" y="826"/>
                    <a:pt x="411" y="826"/>
                  </a:cubicBezTo>
                  <a:cubicBezTo>
                    <a:pt x="639" y="826"/>
                    <a:pt x="826" y="642"/>
                    <a:pt x="826" y="412"/>
                  </a:cubicBezTo>
                  <a:cubicBezTo>
                    <a:pt x="826" y="184"/>
                    <a:pt x="639" y="0"/>
                    <a:pt x="4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a:off x="7429653" y="1307235"/>
              <a:ext cx="91603" cy="91606"/>
            </a:xfrm>
            <a:custGeom>
              <a:rect b="b" l="l" r="r" t="t"/>
              <a:pathLst>
                <a:path extrusionOk="0" h="1145" w="1145">
                  <a:moveTo>
                    <a:pt x="573" y="1"/>
                  </a:moveTo>
                  <a:cubicBezTo>
                    <a:pt x="258" y="1"/>
                    <a:pt x="1" y="255"/>
                    <a:pt x="1" y="573"/>
                  </a:cubicBezTo>
                  <a:cubicBezTo>
                    <a:pt x="1" y="887"/>
                    <a:pt x="258" y="1145"/>
                    <a:pt x="573" y="1145"/>
                  </a:cubicBezTo>
                  <a:cubicBezTo>
                    <a:pt x="891" y="1145"/>
                    <a:pt x="1145" y="887"/>
                    <a:pt x="1145" y="573"/>
                  </a:cubicBezTo>
                  <a:cubicBezTo>
                    <a:pt x="1145" y="255"/>
                    <a:pt x="891" y="1"/>
                    <a:pt x="5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a:off x="4522361" y="707530"/>
              <a:ext cx="91603" cy="91606"/>
            </a:xfrm>
            <a:custGeom>
              <a:rect b="b" l="l" r="r" t="t"/>
              <a:pathLst>
                <a:path extrusionOk="0" h="1145" w="1145">
                  <a:moveTo>
                    <a:pt x="572" y="0"/>
                  </a:moveTo>
                  <a:cubicBezTo>
                    <a:pt x="258" y="0"/>
                    <a:pt x="1" y="258"/>
                    <a:pt x="1" y="573"/>
                  </a:cubicBezTo>
                  <a:cubicBezTo>
                    <a:pt x="1" y="891"/>
                    <a:pt x="258" y="1144"/>
                    <a:pt x="572" y="1144"/>
                  </a:cubicBezTo>
                  <a:cubicBezTo>
                    <a:pt x="890" y="1144"/>
                    <a:pt x="1145" y="891"/>
                    <a:pt x="1145" y="573"/>
                  </a:cubicBezTo>
                  <a:cubicBezTo>
                    <a:pt x="1145" y="258"/>
                    <a:pt x="890" y="0"/>
                    <a:pt x="5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0"/>
            <p:cNvSpPr/>
            <p:nvPr/>
          </p:nvSpPr>
          <p:spPr>
            <a:xfrm>
              <a:off x="1632190" y="1561965"/>
              <a:ext cx="111123" cy="110887"/>
            </a:xfrm>
            <a:custGeom>
              <a:rect b="b" l="l" r="r" t="t"/>
              <a:pathLst>
                <a:path extrusionOk="0" h="1386" w="1389">
                  <a:moveTo>
                    <a:pt x="692" y="1"/>
                  </a:moveTo>
                  <a:cubicBezTo>
                    <a:pt x="311" y="1"/>
                    <a:pt x="0" y="309"/>
                    <a:pt x="0" y="694"/>
                  </a:cubicBezTo>
                  <a:cubicBezTo>
                    <a:pt x="0" y="1075"/>
                    <a:pt x="311" y="1386"/>
                    <a:pt x="692" y="1386"/>
                  </a:cubicBezTo>
                  <a:cubicBezTo>
                    <a:pt x="1077" y="1386"/>
                    <a:pt x="1388" y="1075"/>
                    <a:pt x="1388" y="694"/>
                  </a:cubicBezTo>
                  <a:cubicBezTo>
                    <a:pt x="1388" y="309"/>
                    <a:pt x="1077" y="1"/>
                    <a:pt x="6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0"/>
            <p:cNvSpPr/>
            <p:nvPr/>
          </p:nvSpPr>
          <p:spPr>
            <a:xfrm>
              <a:off x="2090525" y="1077065"/>
              <a:ext cx="41841" cy="41603"/>
            </a:xfrm>
            <a:custGeom>
              <a:rect b="b" l="l" r="r" t="t"/>
              <a:pathLst>
                <a:path extrusionOk="0" h="520" w="523">
                  <a:moveTo>
                    <a:pt x="262" y="1"/>
                  </a:moveTo>
                  <a:cubicBezTo>
                    <a:pt x="118" y="1"/>
                    <a:pt x="1" y="115"/>
                    <a:pt x="1" y="258"/>
                  </a:cubicBezTo>
                  <a:cubicBezTo>
                    <a:pt x="1" y="402"/>
                    <a:pt x="118" y="519"/>
                    <a:pt x="262" y="519"/>
                  </a:cubicBezTo>
                  <a:cubicBezTo>
                    <a:pt x="406" y="519"/>
                    <a:pt x="523" y="402"/>
                    <a:pt x="523" y="258"/>
                  </a:cubicBezTo>
                  <a:cubicBezTo>
                    <a:pt x="523" y="115"/>
                    <a:pt x="406" y="1"/>
                    <a:pt x="2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0"/>
            <p:cNvSpPr/>
            <p:nvPr/>
          </p:nvSpPr>
          <p:spPr>
            <a:xfrm>
              <a:off x="7248208" y="1067225"/>
              <a:ext cx="75282" cy="69044"/>
            </a:xfrm>
            <a:custGeom>
              <a:rect b="b" l="l" r="r" t="t"/>
              <a:pathLst>
                <a:path extrusionOk="0" h="863" w="941">
                  <a:moveTo>
                    <a:pt x="469" y="1"/>
                  </a:moveTo>
                  <a:cubicBezTo>
                    <a:pt x="272" y="1"/>
                    <a:pt x="91" y="141"/>
                    <a:pt x="48" y="341"/>
                  </a:cubicBezTo>
                  <a:cubicBezTo>
                    <a:pt x="1" y="576"/>
                    <a:pt x="148" y="803"/>
                    <a:pt x="379" y="853"/>
                  </a:cubicBezTo>
                  <a:cubicBezTo>
                    <a:pt x="409" y="860"/>
                    <a:pt x="439" y="863"/>
                    <a:pt x="469" y="863"/>
                  </a:cubicBezTo>
                  <a:cubicBezTo>
                    <a:pt x="669" y="863"/>
                    <a:pt x="847" y="723"/>
                    <a:pt x="891" y="522"/>
                  </a:cubicBezTo>
                  <a:cubicBezTo>
                    <a:pt x="941" y="288"/>
                    <a:pt x="791" y="60"/>
                    <a:pt x="559" y="10"/>
                  </a:cubicBezTo>
                  <a:cubicBezTo>
                    <a:pt x="529" y="4"/>
                    <a:pt x="499"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0"/>
            <p:cNvSpPr/>
            <p:nvPr/>
          </p:nvSpPr>
          <p:spPr>
            <a:xfrm>
              <a:off x="2265330" y="4417282"/>
              <a:ext cx="75282" cy="69044"/>
            </a:xfrm>
            <a:custGeom>
              <a:rect b="b" l="l" r="r" t="t"/>
              <a:pathLst>
                <a:path extrusionOk="0" h="863" w="941">
                  <a:moveTo>
                    <a:pt x="475" y="1"/>
                  </a:moveTo>
                  <a:cubicBezTo>
                    <a:pt x="274" y="1"/>
                    <a:pt x="95" y="139"/>
                    <a:pt x="51" y="341"/>
                  </a:cubicBezTo>
                  <a:cubicBezTo>
                    <a:pt x="0" y="575"/>
                    <a:pt x="147" y="803"/>
                    <a:pt x="382" y="852"/>
                  </a:cubicBezTo>
                  <a:cubicBezTo>
                    <a:pt x="412" y="859"/>
                    <a:pt x="442" y="862"/>
                    <a:pt x="472" y="862"/>
                  </a:cubicBezTo>
                  <a:cubicBezTo>
                    <a:pt x="670" y="862"/>
                    <a:pt x="849" y="722"/>
                    <a:pt x="890" y="522"/>
                  </a:cubicBezTo>
                  <a:cubicBezTo>
                    <a:pt x="940" y="287"/>
                    <a:pt x="794" y="60"/>
                    <a:pt x="562" y="9"/>
                  </a:cubicBezTo>
                  <a:cubicBezTo>
                    <a:pt x="533" y="4"/>
                    <a:pt x="504" y="1"/>
                    <a:pt x="4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1865238" y="685849"/>
              <a:ext cx="5522493" cy="3773276"/>
            </a:xfrm>
            <a:custGeom>
              <a:rect b="b" l="l" r="r" t="t"/>
              <a:pathLst>
                <a:path extrusionOk="0" h="47163" w="69029">
                  <a:moveTo>
                    <a:pt x="49721" y="1"/>
                  </a:moveTo>
                  <a:cubicBezTo>
                    <a:pt x="45687" y="1"/>
                    <a:pt x="41583" y="1235"/>
                    <a:pt x="37957" y="3081"/>
                  </a:cubicBezTo>
                  <a:cubicBezTo>
                    <a:pt x="34762" y="4714"/>
                    <a:pt x="31698" y="6871"/>
                    <a:pt x="28119" y="7346"/>
                  </a:cubicBezTo>
                  <a:cubicBezTo>
                    <a:pt x="27557" y="7420"/>
                    <a:pt x="26998" y="7453"/>
                    <a:pt x="26440" y="7453"/>
                  </a:cubicBezTo>
                  <a:cubicBezTo>
                    <a:pt x="24560" y="7453"/>
                    <a:pt x="22694" y="7106"/>
                    <a:pt x="20823" y="6922"/>
                  </a:cubicBezTo>
                  <a:cubicBezTo>
                    <a:pt x="19960" y="6838"/>
                    <a:pt x="19084" y="6794"/>
                    <a:pt x="18201" y="6794"/>
                  </a:cubicBezTo>
                  <a:cubicBezTo>
                    <a:pt x="13150" y="6797"/>
                    <a:pt x="7908" y="8210"/>
                    <a:pt x="4382" y="11548"/>
                  </a:cubicBezTo>
                  <a:cubicBezTo>
                    <a:pt x="1720" y="14063"/>
                    <a:pt x="285" y="17468"/>
                    <a:pt x="121" y="20803"/>
                  </a:cubicBezTo>
                  <a:cubicBezTo>
                    <a:pt x="1" y="23245"/>
                    <a:pt x="466" y="25911"/>
                    <a:pt x="1583" y="28092"/>
                  </a:cubicBezTo>
                  <a:cubicBezTo>
                    <a:pt x="2837" y="30540"/>
                    <a:pt x="5858" y="32608"/>
                    <a:pt x="4924" y="35354"/>
                  </a:cubicBezTo>
                  <a:cubicBezTo>
                    <a:pt x="4915" y="35388"/>
                    <a:pt x="4901" y="35425"/>
                    <a:pt x="4891" y="35458"/>
                  </a:cubicBezTo>
                  <a:cubicBezTo>
                    <a:pt x="3731" y="38967"/>
                    <a:pt x="6417" y="42422"/>
                    <a:pt x="9909" y="42422"/>
                  </a:cubicBezTo>
                  <a:cubicBezTo>
                    <a:pt x="10257" y="42422"/>
                    <a:pt x="10615" y="42386"/>
                    <a:pt x="10979" y="42315"/>
                  </a:cubicBezTo>
                  <a:cubicBezTo>
                    <a:pt x="13826" y="41744"/>
                    <a:pt x="16716" y="41459"/>
                    <a:pt x="19599" y="41459"/>
                  </a:cubicBezTo>
                  <a:cubicBezTo>
                    <a:pt x="23289" y="41459"/>
                    <a:pt x="26972" y="41924"/>
                    <a:pt x="30564" y="42851"/>
                  </a:cubicBezTo>
                  <a:lnTo>
                    <a:pt x="46758" y="47035"/>
                  </a:lnTo>
                  <a:cubicBezTo>
                    <a:pt x="47584" y="47118"/>
                    <a:pt x="48410" y="47163"/>
                    <a:pt x="49236" y="47163"/>
                  </a:cubicBezTo>
                  <a:cubicBezTo>
                    <a:pt x="55512" y="47163"/>
                    <a:pt x="61579" y="44700"/>
                    <a:pt x="66095" y="40248"/>
                  </a:cubicBezTo>
                  <a:cubicBezTo>
                    <a:pt x="67807" y="37622"/>
                    <a:pt x="69029" y="36007"/>
                    <a:pt x="68915" y="31016"/>
                  </a:cubicBezTo>
                  <a:cubicBezTo>
                    <a:pt x="68798" y="26009"/>
                    <a:pt x="62814" y="19723"/>
                    <a:pt x="61931" y="17615"/>
                  </a:cubicBezTo>
                  <a:cubicBezTo>
                    <a:pt x="61057" y="15538"/>
                    <a:pt x="63276" y="11481"/>
                    <a:pt x="62924" y="9260"/>
                  </a:cubicBezTo>
                  <a:cubicBezTo>
                    <a:pt x="62148" y="4356"/>
                    <a:pt x="57559" y="867"/>
                    <a:pt x="52140" y="158"/>
                  </a:cubicBezTo>
                  <a:cubicBezTo>
                    <a:pt x="51340" y="51"/>
                    <a:pt x="50531" y="1"/>
                    <a:pt x="497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6973959" y="1770214"/>
              <a:ext cx="858027" cy="682523"/>
            </a:xfrm>
            <a:custGeom>
              <a:rect b="b" l="l" r="r" t="t"/>
              <a:pathLst>
                <a:path extrusionOk="0" h="8531" w="10725">
                  <a:moveTo>
                    <a:pt x="5102" y="1"/>
                  </a:moveTo>
                  <a:cubicBezTo>
                    <a:pt x="3336" y="1"/>
                    <a:pt x="1519" y="586"/>
                    <a:pt x="924" y="1918"/>
                  </a:cubicBezTo>
                  <a:cubicBezTo>
                    <a:pt x="1" y="3975"/>
                    <a:pt x="3175" y="5526"/>
                    <a:pt x="4529" y="7329"/>
                  </a:cubicBezTo>
                  <a:cubicBezTo>
                    <a:pt x="5175" y="8186"/>
                    <a:pt x="5888" y="8530"/>
                    <a:pt x="6584" y="8530"/>
                  </a:cubicBezTo>
                  <a:cubicBezTo>
                    <a:pt x="7921" y="8530"/>
                    <a:pt x="9196" y="7249"/>
                    <a:pt x="9801" y="5895"/>
                  </a:cubicBezTo>
                  <a:cubicBezTo>
                    <a:pt x="10725" y="3837"/>
                    <a:pt x="9801" y="1422"/>
                    <a:pt x="7744" y="502"/>
                  </a:cubicBezTo>
                  <a:cubicBezTo>
                    <a:pt x="7018" y="175"/>
                    <a:pt x="6068" y="1"/>
                    <a:pt x="51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0"/>
            <p:cNvSpPr/>
            <p:nvPr/>
          </p:nvSpPr>
          <p:spPr>
            <a:xfrm>
              <a:off x="1482025" y="3212353"/>
              <a:ext cx="679301" cy="615958"/>
            </a:xfrm>
            <a:custGeom>
              <a:rect b="b" l="l" r="r" t="t"/>
              <a:pathLst>
                <a:path extrusionOk="0" h="7699" w="8491">
                  <a:moveTo>
                    <a:pt x="4102" y="1"/>
                  </a:moveTo>
                  <a:cubicBezTo>
                    <a:pt x="3038" y="1"/>
                    <a:pt x="1990" y="322"/>
                    <a:pt x="1348" y="1095"/>
                  </a:cubicBezTo>
                  <a:cubicBezTo>
                    <a:pt x="0" y="2710"/>
                    <a:pt x="2031" y="4550"/>
                    <a:pt x="2556" y="6310"/>
                  </a:cubicBezTo>
                  <a:cubicBezTo>
                    <a:pt x="2854" y="7310"/>
                    <a:pt x="3446" y="7698"/>
                    <a:pt x="4135" y="7698"/>
                  </a:cubicBezTo>
                  <a:cubicBezTo>
                    <a:pt x="5138" y="7698"/>
                    <a:pt x="6343" y="6875"/>
                    <a:pt x="7142" y="5918"/>
                  </a:cubicBezTo>
                  <a:cubicBezTo>
                    <a:pt x="8487" y="4299"/>
                    <a:pt x="8490" y="2085"/>
                    <a:pt x="7149" y="964"/>
                  </a:cubicBezTo>
                  <a:cubicBezTo>
                    <a:pt x="6446" y="382"/>
                    <a:pt x="5266" y="1"/>
                    <a:pt x="41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0"/>
            <p:cNvSpPr/>
            <p:nvPr/>
          </p:nvSpPr>
          <p:spPr>
            <a:xfrm>
              <a:off x="2379814" y="1333076"/>
              <a:ext cx="4592864" cy="3194120"/>
            </a:xfrm>
            <a:custGeom>
              <a:rect b="b" l="l" r="r" t="t"/>
              <a:pathLst>
                <a:path extrusionOk="0" h="39924" w="57409">
                  <a:moveTo>
                    <a:pt x="41442" y="1"/>
                  </a:moveTo>
                  <a:cubicBezTo>
                    <a:pt x="40809" y="1"/>
                    <a:pt x="40177" y="37"/>
                    <a:pt x="39550" y="109"/>
                  </a:cubicBezTo>
                  <a:cubicBezTo>
                    <a:pt x="35241" y="597"/>
                    <a:pt x="30969" y="3304"/>
                    <a:pt x="26644" y="3304"/>
                  </a:cubicBezTo>
                  <a:cubicBezTo>
                    <a:pt x="26399" y="3304"/>
                    <a:pt x="26154" y="3295"/>
                    <a:pt x="25908" y="3277"/>
                  </a:cubicBezTo>
                  <a:cubicBezTo>
                    <a:pt x="23814" y="3120"/>
                    <a:pt x="21881" y="2180"/>
                    <a:pt x="19898" y="1501"/>
                  </a:cubicBezTo>
                  <a:cubicBezTo>
                    <a:pt x="17859" y="802"/>
                    <a:pt x="15655" y="398"/>
                    <a:pt x="13483" y="398"/>
                  </a:cubicBezTo>
                  <a:cubicBezTo>
                    <a:pt x="10616" y="398"/>
                    <a:pt x="7802" y="1102"/>
                    <a:pt x="5494" y="2762"/>
                  </a:cubicBezTo>
                  <a:cubicBezTo>
                    <a:pt x="2888" y="4632"/>
                    <a:pt x="1162" y="7572"/>
                    <a:pt x="507" y="10686"/>
                  </a:cubicBezTo>
                  <a:cubicBezTo>
                    <a:pt x="28" y="12968"/>
                    <a:pt x="1" y="15570"/>
                    <a:pt x="593" y="17834"/>
                  </a:cubicBezTo>
                  <a:cubicBezTo>
                    <a:pt x="1256" y="20380"/>
                    <a:pt x="2329" y="22601"/>
                    <a:pt x="2245" y="25314"/>
                  </a:cubicBezTo>
                  <a:cubicBezTo>
                    <a:pt x="2159" y="28181"/>
                    <a:pt x="1580" y="30659"/>
                    <a:pt x="2078" y="33589"/>
                  </a:cubicBezTo>
                  <a:cubicBezTo>
                    <a:pt x="2736" y="37451"/>
                    <a:pt x="6385" y="39923"/>
                    <a:pt x="11969" y="39923"/>
                  </a:cubicBezTo>
                  <a:cubicBezTo>
                    <a:pt x="14052" y="39923"/>
                    <a:pt x="16405" y="39579"/>
                    <a:pt x="18971" y="38835"/>
                  </a:cubicBezTo>
                  <a:cubicBezTo>
                    <a:pt x="22988" y="37671"/>
                    <a:pt x="27153" y="37012"/>
                    <a:pt x="31330" y="36875"/>
                  </a:cubicBezTo>
                  <a:cubicBezTo>
                    <a:pt x="31630" y="36865"/>
                    <a:pt x="31928" y="36860"/>
                    <a:pt x="32226" y="36860"/>
                  </a:cubicBezTo>
                  <a:cubicBezTo>
                    <a:pt x="35807" y="36860"/>
                    <a:pt x="39244" y="37524"/>
                    <a:pt x="42815" y="37852"/>
                  </a:cubicBezTo>
                  <a:cubicBezTo>
                    <a:pt x="43587" y="37922"/>
                    <a:pt x="44369" y="37965"/>
                    <a:pt x="45149" y="37965"/>
                  </a:cubicBezTo>
                  <a:cubicBezTo>
                    <a:pt x="47133" y="37965"/>
                    <a:pt x="49109" y="37687"/>
                    <a:pt x="50909" y="36881"/>
                  </a:cubicBezTo>
                  <a:cubicBezTo>
                    <a:pt x="53291" y="35817"/>
                    <a:pt x="55248" y="33834"/>
                    <a:pt x="56278" y="31435"/>
                  </a:cubicBezTo>
                  <a:cubicBezTo>
                    <a:pt x="57312" y="29037"/>
                    <a:pt x="57409" y="26254"/>
                    <a:pt x="56543" y="23792"/>
                  </a:cubicBezTo>
                  <a:cubicBezTo>
                    <a:pt x="55873" y="21879"/>
                    <a:pt x="54649" y="20156"/>
                    <a:pt x="54275" y="18163"/>
                  </a:cubicBezTo>
                  <a:cubicBezTo>
                    <a:pt x="53826" y="15801"/>
                    <a:pt x="54629" y="13383"/>
                    <a:pt x="54545" y="10981"/>
                  </a:cubicBezTo>
                  <a:cubicBezTo>
                    <a:pt x="54425" y="7512"/>
                    <a:pt x="52381" y="4254"/>
                    <a:pt x="49501" y="2320"/>
                  </a:cubicBezTo>
                  <a:cubicBezTo>
                    <a:pt x="47142" y="738"/>
                    <a:pt x="44290" y="1"/>
                    <a:pt x="414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0"/>
            <p:cNvSpPr/>
            <p:nvPr/>
          </p:nvSpPr>
          <p:spPr>
            <a:xfrm>
              <a:off x="3793938" y="753292"/>
              <a:ext cx="601059" cy="398585"/>
            </a:xfrm>
            <a:custGeom>
              <a:rect b="b" l="l" r="r" t="t"/>
              <a:pathLst>
                <a:path extrusionOk="0" h="4982" w="7513">
                  <a:moveTo>
                    <a:pt x="5336" y="1"/>
                  </a:moveTo>
                  <a:cubicBezTo>
                    <a:pt x="4958" y="1"/>
                    <a:pt x="4536" y="111"/>
                    <a:pt x="4071" y="365"/>
                  </a:cubicBezTo>
                  <a:cubicBezTo>
                    <a:pt x="2643" y="1148"/>
                    <a:pt x="0" y="1429"/>
                    <a:pt x="107" y="2807"/>
                  </a:cubicBezTo>
                  <a:cubicBezTo>
                    <a:pt x="207" y="4095"/>
                    <a:pt x="2519" y="4981"/>
                    <a:pt x="4201" y="4981"/>
                  </a:cubicBezTo>
                  <a:cubicBezTo>
                    <a:pt x="4319" y="4981"/>
                    <a:pt x="4429" y="4975"/>
                    <a:pt x="4539" y="4968"/>
                  </a:cubicBezTo>
                  <a:cubicBezTo>
                    <a:pt x="6228" y="4834"/>
                    <a:pt x="7513" y="3610"/>
                    <a:pt x="7403" y="2235"/>
                  </a:cubicBezTo>
                  <a:cubicBezTo>
                    <a:pt x="7323" y="1178"/>
                    <a:pt x="6577" y="1"/>
                    <a:pt x="53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30"/>
          <p:cNvGrpSpPr/>
          <p:nvPr/>
        </p:nvGrpSpPr>
        <p:grpSpPr>
          <a:xfrm>
            <a:off x="1901079" y="980181"/>
            <a:ext cx="5677699" cy="3438377"/>
            <a:chOff x="1901079" y="980181"/>
            <a:chExt cx="5677699" cy="3438377"/>
          </a:xfrm>
        </p:grpSpPr>
        <p:grpSp>
          <p:nvGrpSpPr>
            <p:cNvPr id="473" name="Google Shape;473;p30"/>
            <p:cNvGrpSpPr/>
            <p:nvPr/>
          </p:nvGrpSpPr>
          <p:grpSpPr>
            <a:xfrm>
              <a:off x="1901079" y="2102787"/>
              <a:ext cx="1374043" cy="733158"/>
              <a:chOff x="1901079" y="2102787"/>
              <a:chExt cx="1374043" cy="733158"/>
            </a:xfrm>
          </p:grpSpPr>
          <p:grpSp>
            <p:nvGrpSpPr>
              <p:cNvPr id="474" name="Google Shape;474;p30"/>
              <p:cNvGrpSpPr/>
              <p:nvPr/>
            </p:nvGrpSpPr>
            <p:grpSpPr>
              <a:xfrm>
                <a:off x="1901079" y="2476723"/>
                <a:ext cx="916429" cy="359222"/>
                <a:chOff x="1901079" y="2476723"/>
                <a:chExt cx="916429" cy="359222"/>
              </a:xfrm>
            </p:grpSpPr>
            <p:sp>
              <p:nvSpPr>
                <p:cNvPr id="475" name="Google Shape;475;p30"/>
                <p:cNvSpPr/>
                <p:nvPr/>
              </p:nvSpPr>
              <p:spPr>
                <a:xfrm>
                  <a:off x="1901079" y="2476723"/>
                  <a:ext cx="916429" cy="359222"/>
                </a:xfrm>
                <a:custGeom>
                  <a:rect b="b" l="l" r="r" t="t"/>
                  <a:pathLst>
                    <a:path extrusionOk="0" h="4490" w="11455">
                      <a:moveTo>
                        <a:pt x="9798" y="0"/>
                      </a:moveTo>
                      <a:cubicBezTo>
                        <a:pt x="9710" y="0"/>
                        <a:pt x="9620" y="8"/>
                        <a:pt x="9531" y="24"/>
                      </a:cubicBezTo>
                      <a:lnTo>
                        <a:pt x="1396" y="1439"/>
                      </a:lnTo>
                      <a:cubicBezTo>
                        <a:pt x="559" y="1583"/>
                        <a:pt x="1" y="2379"/>
                        <a:pt x="148" y="3215"/>
                      </a:cubicBezTo>
                      <a:cubicBezTo>
                        <a:pt x="277" y="3962"/>
                        <a:pt x="925" y="4490"/>
                        <a:pt x="1657" y="4490"/>
                      </a:cubicBezTo>
                      <a:cubicBezTo>
                        <a:pt x="1745" y="4490"/>
                        <a:pt x="1835" y="4482"/>
                        <a:pt x="1924" y="4467"/>
                      </a:cubicBezTo>
                      <a:lnTo>
                        <a:pt x="8628" y="3302"/>
                      </a:lnTo>
                      <a:lnTo>
                        <a:pt x="10056" y="3051"/>
                      </a:lnTo>
                      <a:cubicBezTo>
                        <a:pt x="10892" y="2907"/>
                        <a:pt x="11454" y="2111"/>
                        <a:pt x="11307" y="1275"/>
                      </a:cubicBezTo>
                      <a:cubicBezTo>
                        <a:pt x="11178" y="528"/>
                        <a:pt x="10530"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0"/>
                <p:cNvSpPr/>
                <p:nvPr/>
              </p:nvSpPr>
              <p:spPr>
                <a:xfrm>
                  <a:off x="2175407" y="2651930"/>
                  <a:ext cx="417533" cy="80405"/>
                </a:xfrm>
                <a:custGeom>
                  <a:rect b="b" l="l" r="r" t="t"/>
                  <a:pathLst>
                    <a:path extrusionOk="0" h="1005" w="5219">
                      <a:moveTo>
                        <a:pt x="5156" y="0"/>
                      </a:moveTo>
                      <a:cubicBezTo>
                        <a:pt x="5152" y="0"/>
                        <a:pt x="5149" y="1"/>
                        <a:pt x="5145" y="1"/>
                      </a:cubicBezTo>
                      <a:lnTo>
                        <a:pt x="54" y="888"/>
                      </a:lnTo>
                      <a:cubicBezTo>
                        <a:pt x="21" y="895"/>
                        <a:pt x="0" y="925"/>
                        <a:pt x="7" y="955"/>
                      </a:cubicBezTo>
                      <a:cubicBezTo>
                        <a:pt x="11" y="985"/>
                        <a:pt x="37" y="1005"/>
                        <a:pt x="64" y="1005"/>
                      </a:cubicBezTo>
                      <a:lnTo>
                        <a:pt x="74" y="1005"/>
                      </a:lnTo>
                      <a:lnTo>
                        <a:pt x="5165" y="119"/>
                      </a:lnTo>
                      <a:cubicBezTo>
                        <a:pt x="5199" y="112"/>
                        <a:pt x="5219" y="82"/>
                        <a:pt x="5215" y="49"/>
                      </a:cubicBezTo>
                      <a:cubicBezTo>
                        <a:pt x="5210" y="22"/>
                        <a:pt x="5185" y="0"/>
                        <a:pt x="51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0"/>
                <p:cNvSpPr/>
                <p:nvPr/>
              </p:nvSpPr>
              <p:spPr>
                <a:xfrm>
                  <a:off x="2034123" y="2607528"/>
                  <a:ext cx="400733" cy="77525"/>
                </a:xfrm>
                <a:custGeom>
                  <a:rect b="b" l="l" r="r" t="t"/>
                  <a:pathLst>
                    <a:path extrusionOk="0" h="969" w="5009">
                      <a:moveTo>
                        <a:pt x="4947" y="0"/>
                      </a:moveTo>
                      <a:cubicBezTo>
                        <a:pt x="4943" y="0"/>
                        <a:pt x="4938" y="1"/>
                        <a:pt x="4934" y="2"/>
                      </a:cubicBezTo>
                      <a:lnTo>
                        <a:pt x="54" y="851"/>
                      </a:lnTo>
                      <a:cubicBezTo>
                        <a:pt x="20" y="857"/>
                        <a:pt x="0" y="888"/>
                        <a:pt x="7" y="918"/>
                      </a:cubicBezTo>
                      <a:cubicBezTo>
                        <a:pt x="11" y="948"/>
                        <a:pt x="34" y="968"/>
                        <a:pt x="64" y="968"/>
                      </a:cubicBezTo>
                      <a:lnTo>
                        <a:pt x="74" y="968"/>
                      </a:lnTo>
                      <a:lnTo>
                        <a:pt x="4954" y="118"/>
                      </a:lnTo>
                      <a:cubicBezTo>
                        <a:pt x="4988" y="112"/>
                        <a:pt x="5008" y="82"/>
                        <a:pt x="5001" y="51"/>
                      </a:cubicBezTo>
                      <a:cubicBezTo>
                        <a:pt x="4998" y="22"/>
                        <a:pt x="4975" y="0"/>
                        <a:pt x="49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0"/>
                <p:cNvSpPr/>
                <p:nvPr/>
              </p:nvSpPr>
              <p:spPr>
                <a:xfrm>
                  <a:off x="2473257" y="2572727"/>
                  <a:ext cx="161925" cy="36002"/>
                </a:xfrm>
                <a:custGeom>
                  <a:rect b="b" l="l" r="r" t="t"/>
                  <a:pathLst>
                    <a:path extrusionOk="0" h="450" w="2024">
                      <a:moveTo>
                        <a:pt x="1961" y="0"/>
                      </a:moveTo>
                      <a:cubicBezTo>
                        <a:pt x="1958" y="0"/>
                        <a:pt x="1954" y="1"/>
                        <a:pt x="1951" y="2"/>
                      </a:cubicBezTo>
                      <a:lnTo>
                        <a:pt x="54" y="332"/>
                      </a:lnTo>
                      <a:cubicBezTo>
                        <a:pt x="21" y="336"/>
                        <a:pt x="1" y="366"/>
                        <a:pt x="7" y="400"/>
                      </a:cubicBezTo>
                      <a:cubicBezTo>
                        <a:pt x="11" y="426"/>
                        <a:pt x="34" y="449"/>
                        <a:pt x="64" y="449"/>
                      </a:cubicBezTo>
                      <a:cubicBezTo>
                        <a:pt x="68" y="449"/>
                        <a:pt x="71" y="446"/>
                        <a:pt x="74" y="446"/>
                      </a:cubicBezTo>
                      <a:lnTo>
                        <a:pt x="1971" y="119"/>
                      </a:lnTo>
                      <a:cubicBezTo>
                        <a:pt x="2001" y="111"/>
                        <a:pt x="2024" y="82"/>
                        <a:pt x="2018" y="48"/>
                      </a:cubicBezTo>
                      <a:cubicBezTo>
                        <a:pt x="2012" y="22"/>
                        <a:pt x="1987" y="0"/>
                        <a:pt x="19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30"/>
              <p:cNvGrpSpPr/>
              <p:nvPr/>
            </p:nvGrpSpPr>
            <p:grpSpPr>
              <a:xfrm>
                <a:off x="2016442" y="2102787"/>
                <a:ext cx="1258679" cy="492111"/>
                <a:chOff x="2016442" y="2102787"/>
                <a:chExt cx="1258679" cy="492111"/>
              </a:xfrm>
            </p:grpSpPr>
            <p:sp>
              <p:nvSpPr>
                <p:cNvPr id="480" name="Google Shape;480;p30"/>
                <p:cNvSpPr/>
                <p:nvPr/>
              </p:nvSpPr>
              <p:spPr>
                <a:xfrm>
                  <a:off x="2016442" y="2102787"/>
                  <a:ext cx="1258679" cy="492111"/>
                </a:xfrm>
                <a:custGeom>
                  <a:rect b="b" l="l" r="r" t="t"/>
                  <a:pathLst>
                    <a:path extrusionOk="0" h="6151" w="15733">
                      <a:moveTo>
                        <a:pt x="13457" y="1"/>
                      </a:moveTo>
                      <a:cubicBezTo>
                        <a:pt x="13338" y="1"/>
                        <a:pt x="13218" y="11"/>
                        <a:pt x="13097" y="32"/>
                      </a:cubicBezTo>
                      <a:lnTo>
                        <a:pt x="1921" y="1959"/>
                      </a:lnTo>
                      <a:cubicBezTo>
                        <a:pt x="774" y="2156"/>
                        <a:pt x="1" y="3250"/>
                        <a:pt x="198" y="4397"/>
                      </a:cubicBezTo>
                      <a:cubicBezTo>
                        <a:pt x="378" y="5426"/>
                        <a:pt x="1269" y="6150"/>
                        <a:pt x="2279" y="6150"/>
                      </a:cubicBezTo>
                      <a:cubicBezTo>
                        <a:pt x="2398" y="6150"/>
                        <a:pt x="2519" y="6140"/>
                        <a:pt x="2640" y="6120"/>
                      </a:cubicBezTo>
                      <a:lnTo>
                        <a:pt x="11848" y="4531"/>
                      </a:lnTo>
                      <a:lnTo>
                        <a:pt x="13313" y="5468"/>
                      </a:lnTo>
                      <a:lnTo>
                        <a:pt x="13113" y="4313"/>
                      </a:lnTo>
                      <a:lnTo>
                        <a:pt x="13812" y="4193"/>
                      </a:lnTo>
                      <a:cubicBezTo>
                        <a:pt x="14963" y="3995"/>
                        <a:pt x="15732" y="2902"/>
                        <a:pt x="15535" y="1755"/>
                      </a:cubicBezTo>
                      <a:cubicBezTo>
                        <a:pt x="15358" y="725"/>
                        <a:pt x="14465" y="1"/>
                        <a:pt x="13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0"/>
                <p:cNvSpPr/>
                <p:nvPr/>
              </p:nvSpPr>
              <p:spPr>
                <a:xfrm>
                  <a:off x="2320772" y="2204231"/>
                  <a:ext cx="650900" cy="120008"/>
                </a:xfrm>
                <a:custGeom>
                  <a:rect b="b" l="l" r="r" t="t"/>
                  <a:pathLst>
                    <a:path extrusionOk="0" h="1500" w="8136">
                      <a:moveTo>
                        <a:pt x="8068" y="1"/>
                      </a:moveTo>
                      <a:cubicBezTo>
                        <a:pt x="8065" y="1"/>
                        <a:pt x="8063" y="1"/>
                        <a:pt x="8061" y="1"/>
                      </a:cubicBezTo>
                      <a:lnTo>
                        <a:pt x="53" y="1383"/>
                      </a:lnTo>
                      <a:cubicBezTo>
                        <a:pt x="23" y="1390"/>
                        <a:pt x="0" y="1420"/>
                        <a:pt x="7" y="1450"/>
                      </a:cubicBezTo>
                      <a:cubicBezTo>
                        <a:pt x="10" y="1480"/>
                        <a:pt x="36" y="1500"/>
                        <a:pt x="64" y="1500"/>
                      </a:cubicBezTo>
                      <a:lnTo>
                        <a:pt x="73" y="1500"/>
                      </a:lnTo>
                      <a:lnTo>
                        <a:pt x="8081" y="118"/>
                      </a:lnTo>
                      <a:cubicBezTo>
                        <a:pt x="8112" y="112"/>
                        <a:pt x="8135" y="81"/>
                        <a:pt x="8129" y="52"/>
                      </a:cubicBezTo>
                      <a:cubicBezTo>
                        <a:pt x="8125" y="20"/>
                        <a:pt x="8096" y="1"/>
                        <a:pt x="80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0"/>
                <p:cNvSpPr/>
                <p:nvPr/>
              </p:nvSpPr>
              <p:spPr>
                <a:xfrm>
                  <a:off x="2346693" y="2371758"/>
                  <a:ext cx="551377" cy="102966"/>
                </a:xfrm>
                <a:custGeom>
                  <a:rect b="b" l="l" r="r" t="t"/>
                  <a:pathLst>
                    <a:path extrusionOk="0" h="1287" w="6892">
                      <a:moveTo>
                        <a:pt x="6829" y="0"/>
                      </a:moveTo>
                      <a:cubicBezTo>
                        <a:pt x="6825" y="0"/>
                        <a:pt x="6821" y="1"/>
                        <a:pt x="6817" y="2"/>
                      </a:cubicBezTo>
                      <a:lnTo>
                        <a:pt x="54" y="1169"/>
                      </a:lnTo>
                      <a:cubicBezTo>
                        <a:pt x="24" y="1172"/>
                        <a:pt x="1" y="1203"/>
                        <a:pt x="7" y="1235"/>
                      </a:cubicBezTo>
                      <a:cubicBezTo>
                        <a:pt x="10" y="1266"/>
                        <a:pt x="37" y="1286"/>
                        <a:pt x="64" y="1286"/>
                      </a:cubicBezTo>
                      <a:cubicBezTo>
                        <a:pt x="67" y="1286"/>
                        <a:pt x="70" y="1283"/>
                        <a:pt x="74" y="1283"/>
                      </a:cubicBezTo>
                      <a:lnTo>
                        <a:pt x="6837" y="119"/>
                      </a:lnTo>
                      <a:cubicBezTo>
                        <a:pt x="6871" y="112"/>
                        <a:pt x="6891" y="82"/>
                        <a:pt x="6888" y="48"/>
                      </a:cubicBezTo>
                      <a:cubicBezTo>
                        <a:pt x="6882" y="22"/>
                        <a:pt x="6858" y="0"/>
                        <a:pt x="68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0"/>
                <p:cNvSpPr/>
                <p:nvPr/>
              </p:nvSpPr>
              <p:spPr>
                <a:xfrm>
                  <a:off x="2175407" y="2326796"/>
                  <a:ext cx="563138" cy="104807"/>
                </a:xfrm>
                <a:custGeom>
                  <a:rect b="b" l="l" r="r" t="t"/>
                  <a:pathLst>
                    <a:path extrusionOk="0" h="1310" w="7039">
                      <a:moveTo>
                        <a:pt x="6977" y="0"/>
                      </a:moveTo>
                      <a:cubicBezTo>
                        <a:pt x="6973" y="0"/>
                        <a:pt x="6969" y="1"/>
                        <a:pt x="6965" y="2"/>
                      </a:cubicBezTo>
                      <a:lnTo>
                        <a:pt x="54" y="1192"/>
                      </a:lnTo>
                      <a:cubicBezTo>
                        <a:pt x="21" y="1199"/>
                        <a:pt x="0" y="1229"/>
                        <a:pt x="7" y="1259"/>
                      </a:cubicBezTo>
                      <a:cubicBezTo>
                        <a:pt x="11" y="1289"/>
                        <a:pt x="37" y="1309"/>
                        <a:pt x="64" y="1309"/>
                      </a:cubicBezTo>
                      <a:lnTo>
                        <a:pt x="74" y="1309"/>
                      </a:lnTo>
                      <a:lnTo>
                        <a:pt x="6985" y="119"/>
                      </a:lnTo>
                      <a:cubicBezTo>
                        <a:pt x="7019" y="112"/>
                        <a:pt x="7039" y="82"/>
                        <a:pt x="7035" y="48"/>
                      </a:cubicBezTo>
                      <a:cubicBezTo>
                        <a:pt x="7029" y="22"/>
                        <a:pt x="7005" y="0"/>
                        <a:pt x="6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0"/>
                <p:cNvSpPr/>
                <p:nvPr/>
              </p:nvSpPr>
              <p:spPr>
                <a:xfrm>
                  <a:off x="2777506" y="2284235"/>
                  <a:ext cx="207766" cy="43523"/>
                </a:xfrm>
                <a:custGeom>
                  <a:rect b="b" l="l" r="r" t="t"/>
                  <a:pathLst>
                    <a:path extrusionOk="0" h="544" w="2597">
                      <a:moveTo>
                        <a:pt x="2534" y="0"/>
                      </a:moveTo>
                      <a:cubicBezTo>
                        <a:pt x="2531" y="0"/>
                        <a:pt x="2527" y="1"/>
                        <a:pt x="2523" y="1"/>
                      </a:cubicBezTo>
                      <a:lnTo>
                        <a:pt x="55" y="426"/>
                      </a:lnTo>
                      <a:cubicBezTo>
                        <a:pt x="21" y="433"/>
                        <a:pt x="1" y="463"/>
                        <a:pt x="4" y="497"/>
                      </a:cubicBezTo>
                      <a:cubicBezTo>
                        <a:pt x="11" y="523"/>
                        <a:pt x="34" y="543"/>
                        <a:pt x="64" y="543"/>
                      </a:cubicBezTo>
                      <a:lnTo>
                        <a:pt x="75" y="543"/>
                      </a:lnTo>
                      <a:lnTo>
                        <a:pt x="2543" y="118"/>
                      </a:lnTo>
                      <a:cubicBezTo>
                        <a:pt x="2576" y="112"/>
                        <a:pt x="2596" y="82"/>
                        <a:pt x="2593" y="49"/>
                      </a:cubicBezTo>
                      <a:cubicBezTo>
                        <a:pt x="2587" y="22"/>
                        <a:pt x="2563" y="0"/>
                        <a:pt x="25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 name="Google Shape;485;p30"/>
            <p:cNvGrpSpPr/>
            <p:nvPr/>
          </p:nvGrpSpPr>
          <p:grpSpPr>
            <a:xfrm>
              <a:off x="2247170" y="980181"/>
              <a:ext cx="710262" cy="648361"/>
              <a:chOff x="2247170" y="980181"/>
              <a:chExt cx="710262" cy="648361"/>
            </a:xfrm>
          </p:grpSpPr>
          <p:sp>
            <p:nvSpPr>
              <p:cNvPr id="486" name="Google Shape;486;p30"/>
              <p:cNvSpPr/>
              <p:nvPr/>
            </p:nvSpPr>
            <p:spPr>
              <a:xfrm>
                <a:off x="2247170" y="980181"/>
                <a:ext cx="710262" cy="648361"/>
              </a:xfrm>
              <a:custGeom>
                <a:rect b="b" l="l" r="r" t="t"/>
                <a:pathLst>
                  <a:path extrusionOk="0" h="8104" w="8878">
                    <a:moveTo>
                      <a:pt x="6260" y="0"/>
                    </a:moveTo>
                    <a:cubicBezTo>
                      <a:pt x="6127" y="0"/>
                      <a:pt x="5992" y="14"/>
                      <a:pt x="5857" y="41"/>
                    </a:cubicBezTo>
                    <a:lnTo>
                      <a:pt x="1766" y="884"/>
                    </a:lnTo>
                    <a:cubicBezTo>
                      <a:pt x="692" y="1105"/>
                      <a:pt x="0" y="2159"/>
                      <a:pt x="221" y="3232"/>
                    </a:cubicBezTo>
                    <a:lnTo>
                      <a:pt x="669" y="5406"/>
                    </a:lnTo>
                    <a:cubicBezTo>
                      <a:pt x="862" y="6349"/>
                      <a:pt x="1693" y="6997"/>
                      <a:pt x="2616" y="6997"/>
                    </a:cubicBezTo>
                    <a:cubicBezTo>
                      <a:pt x="2748" y="6997"/>
                      <a:pt x="2883" y="6983"/>
                      <a:pt x="3017" y="6956"/>
                    </a:cubicBezTo>
                    <a:lnTo>
                      <a:pt x="3445" y="6865"/>
                    </a:lnTo>
                    <a:lnTo>
                      <a:pt x="5325" y="8103"/>
                    </a:lnTo>
                    <a:lnTo>
                      <a:pt x="6560" y="6226"/>
                    </a:lnTo>
                    <a:lnTo>
                      <a:pt x="7108" y="6113"/>
                    </a:lnTo>
                    <a:cubicBezTo>
                      <a:pt x="8186" y="5888"/>
                      <a:pt x="8878" y="4838"/>
                      <a:pt x="8657" y="3761"/>
                    </a:cubicBezTo>
                    <a:lnTo>
                      <a:pt x="8209" y="1587"/>
                    </a:lnTo>
                    <a:cubicBezTo>
                      <a:pt x="8013" y="648"/>
                      <a:pt x="7185" y="0"/>
                      <a:pt x="626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0"/>
              <p:cNvSpPr/>
              <p:nvPr/>
            </p:nvSpPr>
            <p:spPr>
              <a:xfrm>
                <a:off x="2594221" y="1130027"/>
                <a:ext cx="221687" cy="189372"/>
              </a:xfrm>
              <a:custGeom>
                <a:rect b="b" l="l" r="r" t="t"/>
                <a:pathLst>
                  <a:path extrusionOk="0" h="2367" w="2771">
                    <a:moveTo>
                      <a:pt x="2021" y="0"/>
                    </a:moveTo>
                    <a:cubicBezTo>
                      <a:pt x="1979" y="0"/>
                      <a:pt x="1938" y="4"/>
                      <a:pt x="1897" y="11"/>
                    </a:cubicBezTo>
                    <a:cubicBezTo>
                      <a:pt x="1600" y="68"/>
                      <a:pt x="1382" y="302"/>
                      <a:pt x="1332" y="587"/>
                    </a:cubicBezTo>
                    <a:cubicBezTo>
                      <a:pt x="1206" y="376"/>
                      <a:pt x="979" y="240"/>
                      <a:pt x="730" y="240"/>
                    </a:cubicBezTo>
                    <a:cubicBezTo>
                      <a:pt x="687" y="240"/>
                      <a:pt x="643" y="244"/>
                      <a:pt x="599" y="252"/>
                    </a:cubicBezTo>
                    <a:cubicBezTo>
                      <a:pt x="235" y="319"/>
                      <a:pt x="1" y="643"/>
                      <a:pt x="44" y="1009"/>
                    </a:cubicBezTo>
                    <a:cubicBezTo>
                      <a:pt x="84" y="1356"/>
                      <a:pt x="368" y="1583"/>
                      <a:pt x="646" y="1754"/>
                    </a:cubicBezTo>
                    <a:cubicBezTo>
                      <a:pt x="984" y="1965"/>
                      <a:pt x="1322" y="2176"/>
                      <a:pt x="1666" y="2366"/>
                    </a:cubicBezTo>
                    <a:cubicBezTo>
                      <a:pt x="1667" y="2366"/>
                      <a:pt x="1667" y="2366"/>
                      <a:pt x="1667" y="2366"/>
                    </a:cubicBezTo>
                    <a:cubicBezTo>
                      <a:pt x="1706" y="2366"/>
                      <a:pt x="2309" y="1559"/>
                      <a:pt x="2366" y="1480"/>
                    </a:cubicBezTo>
                    <a:cubicBezTo>
                      <a:pt x="2559" y="1225"/>
                      <a:pt x="2770" y="918"/>
                      <a:pt x="2716" y="580"/>
                    </a:cubicBezTo>
                    <a:cubicBezTo>
                      <a:pt x="2704" y="493"/>
                      <a:pt x="2670" y="406"/>
                      <a:pt x="2616" y="322"/>
                    </a:cubicBezTo>
                    <a:cubicBezTo>
                      <a:pt x="2486" y="120"/>
                      <a:pt x="2257" y="0"/>
                      <a:pt x="20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0"/>
              <p:cNvSpPr/>
              <p:nvPr/>
            </p:nvSpPr>
            <p:spPr>
              <a:xfrm>
                <a:off x="2393494" y="1229071"/>
                <a:ext cx="60002" cy="119447"/>
              </a:xfrm>
              <a:custGeom>
                <a:rect b="b" l="l" r="r" t="t"/>
                <a:pathLst>
                  <a:path extrusionOk="0" h="1493" w="750">
                    <a:moveTo>
                      <a:pt x="452" y="1"/>
                    </a:moveTo>
                    <a:lnTo>
                      <a:pt x="285" y="38"/>
                    </a:lnTo>
                    <a:lnTo>
                      <a:pt x="1" y="272"/>
                    </a:lnTo>
                    <a:lnTo>
                      <a:pt x="71" y="413"/>
                    </a:lnTo>
                    <a:lnTo>
                      <a:pt x="295" y="225"/>
                    </a:lnTo>
                    <a:lnTo>
                      <a:pt x="299" y="225"/>
                    </a:lnTo>
                    <a:lnTo>
                      <a:pt x="560" y="1493"/>
                    </a:lnTo>
                    <a:lnTo>
                      <a:pt x="750" y="1452"/>
                    </a:lnTo>
                    <a:lnTo>
                      <a:pt x="4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0"/>
              <p:cNvSpPr/>
              <p:nvPr/>
            </p:nvSpPr>
            <p:spPr>
              <a:xfrm>
                <a:off x="2474297" y="1209871"/>
                <a:ext cx="94563" cy="122008"/>
              </a:xfrm>
              <a:custGeom>
                <a:rect b="b" l="l" r="r" t="t"/>
                <a:pathLst>
                  <a:path extrusionOk="0" h="1525" w="1182">
                    <a:moveTo>
                      <a:pt x="520" y="158"/>
                    </a:moveTo>
                    <a:cubicBezTo>
                      <a:pt x="696" y="158"/>
                      <a:pt x="817" y="368"/>
                      <a:pt x="884" y="693"/>
                    </a:cubicBezTo>
                    <a:cubicBezTo>
                      <a:pt x="961" y="1064"/>
                      <a:pt x="914" y="1318"/>
                      <a:pt x="714" y="1362"/>
                    </a:cubicBezTo>
                    <a:cubicBezTo>
                      <a:pt x="699" y="1365"/>
                      <a:pt x="685" y="1366"/>
                      <a:pt x="671" y="1366"/>
                    </a:cubicBezTo>
                    <a:cubicBezTo>
                      <a:pt x="511" y="1366"/>
                      <a:pt x="369" y="1177"/>
                      <a:pt x="295" y="829"/>
                    </a:cubicBezTo>
                    <a:cubicBezTo>
                      <a:pt x="215" y="435"/>
                      <a:pt x="295" y="198"/>
                      <a:pt x="470" y="164"/>
                    </a:cubicBezTo>
                    <a:cubicBezTo>
                      <a:pt x="487" y="160"/>
                      <a:pt x="504" y="158"/>
                      <a:pt x="520" y="158"/>
                    </a:cubicBezTo>
                    <a:close/>
                    <a:moveTo>
                      <a:pt x="545" y="0"/>
                    </a:moveTo>
                    <a:cubicBezTo>
                      <a:pt x="514" y="0"/>
                      <a:pt x="482" y="4"/>
                      <a:pt x="449" y="11"/>
                    </a:cubicBezTo>
                    <a:cubicBezTo>
                      <a:pt x="155" y="71"/>
                      <a:pt x="1" y="381"/>
                      <a:pt x="101" y="866"/>
                    </a:cubicBezTo>
                    <a:cubicBezTo>
                      <a:pt x="191" y="1300"/>
                      <a:pt x="401" y="1524"/>
                      <a:pt x="649" y="1524"/>
                    </a:cubicBezTo>
                    <a:cubicBezTo>
                      <a:pt x="677" y="1524"/>
                      <a:pt x="705" y="1521"/>
                      <a:pt x="734" y="1516"/>
                    </a:cubicBezTo>
                    <a:cubicBezTo>
                      <a:pt x="1055" y="1448"/>
                      <a:pt x="1182" y="1138"/>
                      <a:pt x="1081" y="646"/>
                    </a:cubicBezTo>
                    <a:cubicBezTo>
                      <a:pt x="995" y="234"/>
                      <a:pt x="802" y="0"/>
                      <a:pt x="5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 name="Google Shape;490;p30"/>
            <p:cNvGrpSpPr/>
            <p:nvPr/>
          </p:nvGrpSpPr>
          <p:grpSpPr>
            <a:xfrm rot="-542882">
              <a:off x="4150158" y="1571312"/>
              <a:ext cx="400718" cy="365424"/>
              <a:chOff x="4197377" y="2057486"/>
              <a:chExt cx="306507" cy="279490"/>
            </a:xfrm>
          </p:grpSpPr>
          <p:sp>
            <p:nvSpPr>
              <p:cNvPr id="491" name="Google Shape;491;p30"/>
              <p:cNvSpPr/>
              <p:nvPr/>
            </p:nvSpPr>
            <p:spPr>
              <a:xfrm>
                <a:off x="4197377" y="2057486"/>
                <a:ext cx="306507" cy="279490"/>
              </a:xfrm>
              <a:custGeom>
                <a:rect b="b" l="l" r="r" t="t"/>
                <a:pathLst>
                  <a:path extrusionOk="0" h="8069" w="8849">
                    <a:moveTo>
                      <a:pt x="6263" y="0"/>
                    </a:moveTo>
                    <a:cubicBezTo>
                      <a:pt x="6137" y="0"/>
                      <a:pt x="6009" y="12"/>
                      <a:pt x="5881" y="37"/>
                    </a:cubicBezTo>
                    <a:lnTo>
                      <a:pt x="1780" y="837"/>
                    </a:lnTo>
                    <a:cubicBezTo>
                      <a:pt x="703" y="1047"/>
                      <a:pt x="0" y="2091"/>
                      <a:pt x="207" y="3168"/>
                    </a:cubicBezTo>
                    <a:lnTo>
                      <a:pt x="633" y="5349"/>
                    </a:lnTo>
                    <a:cubicBezTo>
                      <a:pt x="818" y="6299"/>
                      <a:pt x="1655" y="6957"/>
                      <a:pt x="2589" y="6957"/>
                    </a:cubicBezTo>
                    <a:cubicBezTo>
                      <a:pt x="2714" y="6957"/>
                      <a:pt x="2840" y="6946"/>
                      <a:pt x="2967" y="6921"/>
                    </a:cubicBezTo>
                    <a:lnTo>
                      <a:pt x="3516" y="6811"/>
                    </a:lnTo>
                    <a:lnTo>
                      <a:pt x="5382" y="8068"/>
                    </a:lnTo>
                    <a:lnTo>
                      <a:pt x="6637" y="6205"/>
                    </a:lnTo>
                    <a:lnTo>
                      <a:pt x="7065" y="6118"/>
                    </a:lnTo>
                    <a:cubicBezTo>
                      <a:pt x="8146" y="5911"/>
                      <a:pt x="8848" y="4864"/>
                      <a:pt x="8637" y="3787"/>
                    </a:cubicBezTo>
                    <a:lnTo>
                      <a:pt x="8212" y="1609"/>
                    </a:lnTo>
                    <a:cubicBezTo>
                      <a:pt x="8027" y="661"/>
                      <a:pt x="7195" y="0"/>
                      <a:pt x="6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0"/>
              <p:cNvSpPr/>
              <p:nvPr/>
            </p:nvSpPr>
            <p:spPr>
              <a:xfrm>
                <a:off x="4281856" y="2120180"/>
                <a:ext cx="132662" cy="114650"/>
              </a:xfrm>
              <a:custGeom>
                <a:rect b="b" l="l" r="r" t="t"/>
                <a:pathLst>
                  <a:path extrusionOk="0" h="3310" w="3830">
                    <a:moveTo>
                      <a:pt x="2790" y="0"/>
                    </a:moveTo>
                    <a:cubicBezTo>
                      <a:pt x="2720" y="0"/>
                      <a:pt x="2648" y="8"/>
                      <a:pt x="2576" y="24"/>
                    </a:cubicBezTo>
                    <a:cubicBezTo>
                      <a:pt x="2164" y="111"/>
                      <a:pt x="1873" y="449"/>
                      <a:pt x="1816" y="843"/>
                    </a:cubicBezTo>
                    <a:cubicBezTo>
                      <a:pt x="1638" y="565"/>
                      <a:pt x="1327" y="389"/>
                      <a:pt x="991" y="389"/>
                    </a:cubicBezTo>
                    <a:cubicBezTo>
                      <a:pt x="922" y="389"/>
                      <a:pt x="853" y="396"/>
                      <a:pt x="783" y="412"/>
                    </a:cubicBezTo>
                    <a:cubicBezTo>
                      <a:pt x="402" y="495"/>
                      <a:pt x="97" y="810"/>
                      <a:pt x="27" y="1194"/>
                    </a:cubicBezTo>
                    <a:cubicBezTo>
                      <a:pt x="0" y="1328"/>
                      <a:pt x="7" y="1458"/>
                      <a:pt x="36" y="1579"/>
                    </a:cubicBezTo>
                    <a:cubicBezTo>
                      <a:pt x="150" y="2044"/>
                      <a:pt x="582" y="2321"/>
                      <a:pt x="970" y="2545"/>
                    </a:cubicBezTo>
                    <a:cubicBezTo>
                      <a:pt x="1085" y="2615"/>
                      <a:pt x="2257" y="3309"/>
                      <a:pt x="2334" y="3309"/>
                    </a:cubicBezTo>
                    <a:cubicBezTo>
                      <a:pt x="2336" y="3309"/>
                      <a:pt x="2337" y="3309"/>
                      <a:pt x="2338" y="3308"/>
                    </a:cubicBezTo>
                    <a:cubicBezTo>
                      <a:pt x="2679" y="2877"/>
                      <a:pt x="3000" y="2425"/>
                      <a:pt x="3321" y="1977"/>
                    </a:cubicBezTo>
                    <a:cubicBezTo>
                      <a:pt x="3586" y="1609"/>
                      <a:pt x="3830" y="1161"/>
                      <a:pt x="3696" y="696"/>
                    </a:cubicBezTo>
                    <a:cubicBezTo>
                      <a:pt x="3573" y="272"/>
                      <a:pt x="3207" y="0"/>
                      <a:pt x="2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30"/>
            <p:cNvGrpSpPr/>
            <p:nvPr/>
          </p:nvGrpSpPr>
          <p:grpSpPr>
            <a:xfrm rot="-8656909">
              <a:off x="2689569" y="3659209"/>
              <a:ext cx="658902" cy="625880"/>
              <a:chOff x="4609084" y="1089626"/>
              <a:chExt cx="658901" cy="625879"/>
            </a:xfrm>
          </p:grpSpPr>
          <p:sp>
            <p:nvSpPr>
              <p:cNvPr id="494" name="Google Shape;494;p30"/>
              <p:cNvSpPr/>
              <p:nvPr/>
            </p:nvSpPr>
            <p:spPr>
              <a:xfrm>
                <a:off x="4609084" y="1089626"/>
                <a:ext cx="658901" cy="625879"/>
              </a:xfrm>
              <a:custGeom>
                <a:rect b="b" l="l" r="r" t="t"/>
                <a:pathLst>
                  <a:path extrusionOk="0" h="7823" w="8236">
                    <a:moveTo>
                      <a:pt x="6186" y="1"/>
                    </a:moveTo>
                    <a:cubicBezTo>
                      <a:pt x="6173" y="1"/>
                      <a:pt x="6161" y="1"/>
                      <a:pt x="6148" y="1"/>
                    </a:cubicBezTo>
                    <a:lnTo>
                      <a:pt x="1974" y="75"/>
                    </a:lnTo>
                    <a:cubicBezTo>
                      <a:pt x="876" y="95"/>
                      <a:pt x="0" y="1001"/>
                      <a:pt x="21" y="2099"/>
                    </a:cubicBezTo>
                    <a:lnTo>
                      <a:pt x="61" y="4319"/>
                    </a:lnTo>
                    <a:cubicBezTo>
                      <a:pt x="81" y="5404"/>
                      <a:pt x="967" y="6274"/>
                      <a:pt x="2051" y="6274"/>
                    </a:cubicBezTo>
                    <a:cubicBezTo>
                      <a:pt x="2063" y="6274"/>
                      <a:pt x="2075" y="6274"/>
                      <a:pt x="2088" y="6273"/>
                    </a:cubicBezTo>
                    <a:lnTo>
                      <a:pt x="2522" y="6263"/>
                    </a:lnTo>
                    <a:lnTo>
                      <a:pt x="4141" y="7822"/>
                    </a:lnTo>
                    <a:lnTo>
                      <a:pt x="5700" y="6206"/>
                    </a:lnTo>
                    <a:lnTo>
                      <a:pt x="6262" y="6196"/>
                    </a:lnTo>
                    <a:cubicBezTo>
                      <a:pt x="7359" y="6176"/>
                      <a:pt x="8236" y="5270"/>
                      <a:pt x="8216" y="4172"/>
                    </a:cubicBezTo>
                    <a:lnTo>
                      <a:pt x="8175" y="1951"/>
                    </a:lnTo>
                    <a:cubicBezTo>
                      <a:pt x="8156" y="867"/>
                      <a:pt x="7269" y="1"/>
                      <a:pt x="61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0"/>
              <p:cNvSpPr/>
              <p:nvPr/>
            </p:nvSpPr>
            <p:spPr>
              <a:xfrm>
                <a:off x="4730848" y="1307155"/>
                <a:ext cx="95363" cy="92726"/>
              </a:xfrm>
              <a:custGeom>
                <a:rect b="b" l="l" r="r" t="t"/>
                <a:pathLst>
                  <a:path extrusionOk="0" h="1159" w="1192">
                    <a:moveTo>
                      <a:pt x="595" y="119"/>
                    </a:moveTo>
                    <a:cubicBezTo>
                      <a:pt x="659" y="119"/>
                      <a:pt x="723" y="132"/>
                      <a:pt x="783" y="159"/>
                    </a:cubicBezTo>
                    <a:cubicBezTo>
                      <a:pt x="897" y="209"/>
                      <a:pt x="984" y="300"/>
                      <a:pt x="1027" y="413"/>
                    </a:cubicBezTo>
                    <a:cubicBezTo>
                      <a:pt x="1071" y="527"/>
                      <a:pt x="1068" y="654"/>
                      <a:pt x="1017" y="765"/>
                    </a:cubicBezTo>
                    <a:cubicBezTo>
                      <a:pt x="967" y="878"/>
                      <a:pt x="876" y="965"/>
                      <a:pt x="763" y="1009"/>
                    </a:cubicBezTo>
                    <a:cubicBezTo>
                      <a:pt x="709" y="1031"/>
                      <a:pt x="652" y="1042"/>
                      <a:pt x="595" y="1042"/>
                    </a:cubicBezTo>
                    <a:cubicBezTo>
                      <a:pt x="532" y="1042"/>
                      <a:pt x="470" y="1028"/>
                      <a:pt x="412" y="1002"/>
                    </a:cubicBezTo>
                    <a:cubicBezTo>
                      <a:pt x="298" y="952"/>
                      <a:pt x="211" y="862"/>
                      <a:pt x="168" y="745"/>
                    </a:cubicBezTo>
                    <a:cubicBezTo>
                      <a:pt x="124" y="631"/>
                      <a:pt x="124" y="507"/>
                      <a:pt x="174" y="393"/>
                    </a:cubicBezTo>
                    <a:cubicBezTo>
                      <a:pt x="225" y="280"/>
                      <a:pt x="314" y="192"/>
                      <a:pt x="432" y="149"/>
                    </a:cubicBezTo>
                    <a:cubicBezTo>
                      <a:pt x="485" y="129"/>
                      <a:pt x="542" y="119"/>
                      <a:pt x="595" y="119"/>
                    </a:cubicBezTo>
                    <a:close/>
                    <a:moveTo>
                      <a:pt x="598" y="1"/>
                    </a:moveTo>
                    <a:cubicBezTo>
                      <a:pt x="527" y="1"/>
                      <a:pt x="456" y="14"/>
                      <a:pt x="388" y="39"/>
                    </a:cubicBezTo>
                    <a:cubicBezTo>
                      <a:pt x="245" y="95"/>
                      <a:pt x="131" y="203"/>
                      <a:pt x="67" y="346"/>
                    </a:cubicBezTo>
                    <a:cubicBezTo>
                      <a:pt x="4" y="487"/>
                      <a:pt x="1" y="644"/>
                      <a:pt x="57" y="788"/>
                    </a:cubicBezTo>
                    <a:cubicBezTo>
                      <a:pt x="114" y="932"/>
                      <a:pt x="221" y="1046"/>
                      <a:pt x="362" y="1109"/>
                    </a:cubicBezTo>
                    <a:cubicBezTo>
                      <a:pt x="438" y="1143"/>
                      <a:pt x="515" y="1159"/>
                      <a:pt x="595" y="1159"/>
                    </a:cubicBezTo>
                    <a:cubicBezTo>
                      <a:pt x="666" y="1159"/>
                      <a:pt x="736" y="1146"/>
                      <a:pt x="807" y="1119"/>
                    </a:cubicBezTo>
                    <a:cubicBezTo>
                      <a:pt x="950" y="1062"/>
                      <a:pt x="1064" y="955"/>
                      <a:pt x="1128" y="814"/>
                    </a:cubicBezTo>
                    <a:cubicBezTo>
                      <a:pt x="1188" y="671"/>
                      <a:pt x="1191" y="513"/>
                      <a:pt x="1137" y="370"/>
                    </a:cubicBezTo>
                    <a:cubicBezTo>
                      <a:pt x="1080" y="226"/>
                      <a:pt x="974" y="112"/>
                      <a:pt x="830" y="49"/>
                    </a:cubicBezTo>
                    <a:cubicBezTo>
                      <a:pt x="756" y="17"/>
                      <a:pt x="677"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0"/>
              <p:cNvSpPr/>
              <p:nvPr/>
            </p:nvSpPr>
            <p:spPr>
              <a:xfrm>
                <a:off x="4890053" y="1300994"/>
                <a:ext cx="95363" cy="92806"/>
              </a:xfrm>
              <a:custGeom>
                <a:rect b="b" l="l" r="r" t="t"/>
                <a:pathLst>
                  <a:path extrusionOk="0" h="1160" w="1192">
                    <a:moveTo>
                      <a:pt x="596" y="119"/>
                    </a:moveTo>
                    <a:cubicBezTo>
                      <a:pt x="660" y="119"/>
                      <a:pt x="723" y="132"/>
                      <a:pt x="783" y="159"/>
                    </a:cubicBezTo>
                    <a:cubicBezTo>
                      <a:pt x="893" y="209"/>
                      <a:pt x="981" y="300"/>
                      <a:pt x="1024" y="413"/>
                    </a:cubicBezTo>
                    <a:cubicBezTo>
                      <a:pt x="1071" y="527"/>
                      <a:pt x="1068" y="654"/>
                      <a:pt x="1017" y="768"/>
                    </a:cubicBezTo>
                    <a:cubicBezTo>
                      <a:pt x="940" y="939"/>
                      <a:pt x="770" y="1040"/>
                      <a:pt x="593" y="1040"/>
                    </a:cubicBezTo>
                    <a:cubicBezTo>
                      <a:pt x="531" y="1040"/>
                      <a:pt x="468" y="1028"/>
                      <a:pt x="409" y="1002"/>
                    </a:cubicBezTo>
                    <a:cubicBezTo>
                      <a:pt x="295" y="952"/>
                      <a:pt x="211" y="862"/>
                      <a:pt x="165" y="744"/>
                    </a:cubicBezTo>
                    <a:cubicBezTo>
                      <a:pt x="121" y="630"/>
                      <a:pt x="124" y="507"/>
                      <a:pt x="174" y="393"/>
                    </a:cubicBezTo>
                    <a:cubicBezTo>
                      <a:pt x="225" y="280"/>
                      <a:pt x="315" y="192"/>
                      <a:pt x="429" y="149"/>
                    </a:cubicBezTo>
                    <a:cubicBezTo>
                      <a:pt x="482" y="129"/>
                      <a:pt x="539" y="119"/>
                      <a:pt x="596" y="119"/>
                    </a:cubicBezTo>
                    <a:close/>
                    <a:moveTo>
                      <a:pt x="598" y="1"/>
                    </a:moveTo>
                    <a:cubicBezTo>
                      <a:pt x="527" y="1"/>
                      <a:pt x="456" y="13"/>
                      <a:pt x="389" y="39"/>
                    </a:cubicBezTo>
                    <a:cubicBezTo>
                      <a:pt x="242" y="96"/>
                      <a:pt x="128" y="203"/>
                      <a:pt x="67" y="346"/>
                    </a:cubicBezTo>
                    <a:cubicBezTo>
                      <a:pt x="4" y="487"/>
                      <a:pt x="1" y="644"/>
                      <a:pt x="54" y="788"/>
                    </a:cubicBezTo>
                    <a:cubicBezTo>
                      <a:pt x="111" y="932"/>
                      <a:pt x="222" y="1046"/>
                      <a:pt x="362" y="1109"/>
                    </a:cubicBezTo>
                    <a:cubicBezTo>
                      <a:pt x="439" y="1143"/>
                      <a:pt x="515" y="1160"/>
                      <a:pt x="596" y="1160"/>
                    </a:cubicBezTo>
                    <a:cubicBezTo>
                      <a:pt x="816" y="1160"/>
                      <a:pt x="1031" y="1029"/>
                      <a:pt x="1125" y="814"/>
                    </a:cubicBezTo>
                    <a:cubicBezTo>
                      <a:pt x="1188" y="671"/>
                      <a:pt x="1191" y="513"/>
                      <a:pt x="1134" y="370"/>
                    </a:cubicBezTo>
                    <a:cubicBezTo>
                      <a:pt x="1081" y="226"/>
                      <a:pt x="971" y="112"/>
                      <a:pt x="830" y="48"/>
                    </a:cubicBezTo>
                    <a:cubicBezTo>
                      <a:pt x="756" y="17"/>
                      <a:pt x="677"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0"/>
              <p:cNvSpPr/>
              <p:nvPr/>
            </p:nvSpPr>
            <p:spPr>
              <a:xfrm>
                <a:off x="5045258" y="1295074"/>
                <a:ext cx="95363" cy="92566"/>
              </a:xfrm>
              <a:custGeom>
                <a:rect b="b" l="l" r="r" t="t"/>
                <a:pathLst>
                  <a:path extrusionOk="0" h="1157" w="1192">
                    <a:moveTo>
                      <a:pt x="596" y="119"/>
                    </a:moveTo>
                    <a:cubicBezTo>
                      <a:pt x="659" y="119"/>
                      <a:pt x="723" y="130"/>
                      <a:pt x="783" y="156"/>
                    </a:cubicBezTo>
                    <a:cubicBezTo>
                      <a:pt x="897" y="206"/>
                      <a:pt x="981" y="297"/>
                      <a:pt x="1028" y="414"/>
                    </a:cubicBezTo>
                    <a:cubicBezTo>
                      <a:pt x="1071" y="527"/>
                      <a:pt x="1068" y="652"/>
                      <a:pt x="1017" y="765"/>
                    </a:cubicBezTo>
                    <a:cubicBezTo>
                      <a:pt x="941" y="938"/>
                      <a:pt x="774" y="1039"/>
                      <a:pt x="597" y="1039"/>
                    </a:cubicBezTo>
                    <a:cubicBezTo>
                      <a:pt x="534" y="1039"/>
                      <a:pt x="470" y="1026"/>
                      <a:pt x="409" y="999"/>
                    </a:cubicBezTo>
                    <a:cubicBezTo>
                      <a:pt x="298" y="953"/>
                      <a:pt x="211" y="859"/>
                      <a:pt x="168" y="745"/>
                    </a:cubicBezTo>
                    <a:cubicBezTo>
                      <a:pt x="121" y="631"/>
                      <a:pt x="125" y="504"/>
                      <a:pt x="175" y="394"/>
                    </a:cubicBezTo>
                    <a:cubicBezTo>
                      <a:pt x="252" y="220"/>
                      <a:pt x="419" y="119"/>
                      <a:pt x="596" y="119"/>
                    </a:cubicBezTo>
                    <a:close/>
                    <a:moveTo>
                      <a:pt x="597" y="1"/>
                    </a:moveTo>
                    <a:cubicBezTo>
                      <a:pt x="375" y="1"/>
                      <a:pt x="162" y="128"/>
                      <a:pt x="68" y="343"/>
                    </a:cubicBezTo>
                    <a:cubicBezTo>
                      <a:pt x="4" y="487"/>
                      <a:pt x="0" y="644"/>
                      <a:pt x="57" y="788"/>
                    </a:cubicBezTo>
                    <a:cubicBezTo>
                      <a:pt x="111" y="932"/>
                      <a:pt x="221" y="1046"/>
                      <a:pt x="362" y="1109"/>
                    </a:cubicBezTo>
                    <a:cubicBezTo>
                      <a:pt x="439" y="1143"/>
                      <a:pt x="516" y="1156"/>
                      <a:pt x="596" y="1156"/>
                    </a:cubicBezTo>
                    <a:cubicBezTo>
                      <a:pt x="817" y="1156"/>
                      <a:pt x="1031" y="1029"/>
                      <a:pt x="1124" y="812"/>
                    </a:cubicBezTo>
                    <a:cubicBezTo>
                      <a:pt x="1188" y="672"/>
                      <a:pt x="1192" y="514"/>
                      <a:pt x="1138" y="371"/>
                    </a:cubicBezTo>
                    <a:cubicBezTo>
                      <a:pt x="1081" y="226"/>
                      <a:pt x="971" y="113"/>
                      <a:pt x="830" y="49"/>
                    </a:cubicBezTo>
                    <a:cubicBezTo>
                      <a:pt x="755" y="16"/>
                      <a:pt x="675" y="1"/>
                      <a:pt x="5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 name="Google Shape;498;p30"/>
            <p:cNvGrpSpPr/>
            <p:nvPr/>
          </p:nvGrpSpPr>
          <p:grpSpPr>
            <a:xfrm>
              <a:off x="6596347" y="3331718"/>
              <a:ext cx="707862" cy="645320"/>
              <a:chOff x="6596347" y="3331718"/>
              <a:chExt cx="707862" cy="645320"/>
            </a:xfrm>
          </p:grpSpPr>
          <p:sp>
            <p:nvSpPr>
              <p:cNvPr id="499" name="Google Shape;499;p30"/>
              <p:cNvSpPr/>
              <p:nvPr/>
            </p:nvSpPr>
            <p:spPr>
              <a:xfrm>
                <a:off x="6596347" y="3331718"/>
                <a:ext cx="707862" cy="645320"/>
              </a:xfrm>
              <a:custGeom>
                <a:rect b="b" l="l" r="r" t="t"/>
                <a:pathLst>
                  <a:path extrusionOk="0" h="8066" w="8848">
                    <a:moveTo>
                      <a:pt x="2584" y="0"/>
                    </a:moveTo>
                    <a:cubicBezTo>
                      <a:pt x="1653" y="0"/>
                      <a:pt x="818" y="658"/>
                      <a:pt x="636" y="1607"/>
                    </a:cubicBezTo>
                    <a:lnTo>
                      <a:pt x="211" y="3787"/>
                    </a:lnTo>
                    <a:cubicBezTo>
                      <a:pt x="0" y="4865"/>
                      <a:pt x="703" y="5908"/>
                      <a:pt x="1780" y="6119"/>
                    </a:cubicBezTo>
                    <a:lnTo>
                      <a:pt x="2212" y="6203"/>
                    </a:lnTo>
                    <a:lnTo>
                      <a:pt x="3466" y="8066"/>
                    </a:lnTo>
                    <a:lnTo>
                      <a:pt x="5329" y="6812"/>
                    </a:lnTo>
                    <a:lnTo>
                      <a:pt x="5881" y="6918"/>
                    </a:lnTo>
                    <a:cubicBezTo>
                      <a:pt x="6010" y="6944"/>
                      <a:pt x="6138" y="6956"/>
                      <a:pt x="6265" y="6956"/>
                    </a:cubicBezTo>
                    <a:cubicBezTo>
                      <a:pt x="7196" y="6956"/>
                      <a:pt x="8027" y="6298"/>
                      <a:pt x="8213" y="5346"/>
                    </a:cubicBezTo>
                    <a:lnTo>
                      <a:pt x="8638" y="3168"/>
                    </a:lnTo>
                    <a:cubicBezTo>
                      <a:pt x="8848" y="2092"/>
                      <a:pt x="8145" y="1048"/>
                      <a:pt x="7065" y="837"/>
                    </a:cubicBezTo>
                    <a:lnTo>
                      <a:pt x="2967" y="37"/>
                    </a:lnTo>
                    <a:cubicBezTo>
                      <a:pt x="2839" y="12"/>
                      <a:pt x="2711" y="0"/>
                      <a:pt x="25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0"/>
              <p:cNvSpPr/>
              <p:nvPr/>
            </p:nvSpPr>
            <p:spPr>
              <a:xfrm>
                <a:off x="6802434" y="3476364"/>
                <a:ext cx="306490" cy="264737"/>
              </a:xfrm>
              <a:custGeom>
                <a:rect b="b" l="l" r="r" t="t"/>
                <a:pathLst>
                  <a:path extrusionOk="0" h="3309" w="3831">
                    <a:moveTo>
                      <a:pt x="1045" y="0"/>
                    </a:moveTo>
                    <a:cubicBezTo>
                      <a:pt x="626" y="0"/>
                      <a:pt x="258" y="273"/>
                      <a:pt x="138" y="695"/>
                    </a:cubicBezTo>
                    <a:cubicBezTo>
                      <a:pt x="0" y="1164"/>
                      <a:pt x="248" y="1608"/>
                      <a:pt x="512" y="1979"/>
                    </a:cubicBezTo>
                    <a:cubicBezTo>
                      <a:pt x="830" y="2428"/>
                      <a:pt x="1151" y="2876"/>
                      <a:pt x="1492" y="3307"/>
                    </a:cubicBezTo>
                    <a:cubicBezTo>
                      <a:pt x="1493" y="3308"/>
                      <a:pt x="1494" y="3309"/>
                      <a:pt x="1496" y="3309"/>
                    </a:cubicBezTo>
                    <a:cubicBezTo>
                      <a:pt x="1582" y="3309"/>
                      <a:pt x="2750" y="2614"/>
                      <a:pt x="2863" y="2549"/>
                    </a:cubicBezTo>
                    <a:cubicBezTo>
                      <a:pt x="3249" y="2324"/>
                      <a:pt x="3683" y="2043"/>
                      <a:pt x="3797" y="1578"/>
                    </a:cubicBezTo>
                    <a:cubicBezTo>
                      <a:pt x="3827" y="1458"/>
                      <a:pt x="3831" y="1331"/>
                      <a:pt x="3806" y="1197"/>
                    </a:cubicBezTo>
                    <a:cubicBezTo>
                      <a:pt x="3737" y="809"/>
                      <a:pt x="3432" y="497"/>
                      <a:pt x="3051" y="414"/>
                    </a:cubicBezTo>
                    <a:cubicBezTo>
                      <a:pt x="2981" y="399"/>
                      <a:pt x="2911" y="391"/>
                      <a:pt x="2842" y="391"/>
                    </a:cubicBezTo>
                    <a:cubicBezTo>
                      <a:pt x="2505" y="391"/>
                      <a:pt x="2195" y="568"/>
                      <a:pt x="2017" y="846"/>
                    </a:cubicBezTo>
                    <a:cubicBezTo>
                      <a:pt x="1960" y="451"/>
                      <a:pt x="1669" y="113"/>
                      <a:pt x="1254" y="23"/>
                    </a:cubicBezTo>
                    <a:cubicBezTo>
                      <a:pt x="1184" y="8"/>
                      <a:pt x="1114" y="0"/>
                      <a:pt x="10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30"/>
            <p:cNvGrpSpPr/>
            <p:nvPr/>
          </p:nvGrpSpPr>
          <p:grpSpPr>
            <a:xfrm>
              <a:off x="6204895" y="2040225"/>
              <a:ext cx="1373883" cy="733158"/>
              <a:chOff x="6204895" y="2040225"/>
              <a:chExt cx="1373883" cy="733158"/>
            </a:xfrm>
          </p:grpSpPr>
          <p:grpSp>
            <p:nvGrpSpPr>
              <p:cNvPr id="502" name="Google Shape;502;p30"/>
              <p:cNvGrpSpPr/>
              <p:nvPr/>
            </p:nvGrpSpPr>
            <p:grpSpPr>
              <a:xfrm>
                <a:off x="6662749" y="2414080"/>
                <a:ext cx="916029" cy="359302"/>
                <a:chOff x="6662749" y="2414080"/>
                <a:chExt cx="916029" cy="359302"/>
              </a:xfrm>
            </p:grpSpPr>
            <p:sp>
              <p:nvSpPr>
                <p:cNvPr id="503" name="Google Shape;503;p30"/>
                <p:cNvSpPr/>
                <p:nvPr/>
              </p:nvSpPr>
              <p:spPr>
                <a:xfrm>
                  <a:off x="6662749" y="2414080"/>
                  <a:ext cx="916029" cy="359302"/>
                </a:xfrm>
                <a:custGeom>
                  <a:rect b="b" l="l" r="r" t="t"/>
                  <a:pathLst>
                    <a:path extrusionOk="0" h="4491" w="11450">
                      <a:moveTo>
                        <a:pt x="1657" y="1"/>
                      </a:moveTo>
                      <a:cubicBezTo>
                        <a:pt x="924" y="1"/>
                        <a:pt x="275" y="529"/>
                        <a:pt x="144" y="1276"/>
                      </a:cubicBezTo>
                      <a:cubicBezTo>
                        <a:pt x="0" y="2111"/>
                        <a:pt x="559" y="2908"/>
                        <a:pt x="1395" y="3051"/>
                      </a:cubicBezTo>
                      <a:lnTo>
                        <a:pt x="2827" y="3303"/>
                      </a:lnTo>
                      <a:lnTo>
                        <a:pt x="9526" y="4467"/>
                      </a:lnTo>
                      <a:cubicBezTo>
                        <a:pt x="9616" y="4483"/>
                        <a:pt x="9706" y="4490"/>
                        <a:pt x="9794" y="4490"/>
                      </a:cubicBezTo>
                      <a:cubicBezTo>
                        <a:pt x="10529" y="4490"/>
                        <a:pt x="11175" y="3962"/>
                        <a:pt x="11306" y="3215"/>
                      </a:cubicBezTo>
                      <a:cubicBezTo>
                        <a:pt x="11450" y="2379"/>
                        <a:pt x="10891" y="1583"/>
                        <a:pt x="10055" y="1439"/>
                      </a:cubicBezTo>
                      <a:lnTo>
                        <a:pt x="1924" y="24"/>
                      </a:lnTo>
                      <a:cubicBezTo>
                        <a:pt x="1834" y="8"/>
                        <a:pt x="1745" y="1"/>
                        <a:pt x="16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0"/>
                <p:cNvSpPr/>
                <p:nvPr/>
              </p:nvSpPr>
              <p:spPr>
                <a:xfrm>
                  <a:off x="6886916" y="2589287"/>
                  <a:ext cx="501936" cy="95126"/>
                </a:xfrm>
                <a:custGeom>
                  <a:rect b="b" l="l" r="r" t="t"/>
                  <a:pathLst>
                    <a:path extrusionOk="0" h="1189" w="6274">
                      <a:moveTo>
                        <a:pt x="65" y="1"/>
                      </a:moveTo>
                      <a:cubicBezTo>
                        <a:pt x="38" y="1"/>
                        <a:pt x="11" y="22"/>
                        <a:pt x="8" y="49"/>
                      </a:cubicBezTo>
                      <a:cubicBezTo>
                        <a:pt x="1" y="82"/>
                        <a:pt x="25" y="112"/>
                        <a:pt x="55" y="119"/>
                      </a:cubicBezTo>
                      <a:lnTo>
                        <a:pt x="6199" y="1186"/>
                      </a:lnTo>
                      <a:cubicBezTo>
                        <a:pt x="6203" y="1186"/>
                        <a:pt x="6207" y="1189"/>
                        <a:pt x="6210" y="1189"/>
                      </a:cubicBezTo>
                      <a:cubicBezTo>
                        <a:pt x="6236" y="1189"/>
                        <a:pt x="6263" y="1169"/>
                        <a:pt x="6267" y="1139"/>
                      </a:cubicBezTo>
                      <a:cubicBezTo>
                        <a:pt x="6273" y="1105"/>
                        <a:pt x="6250" y="1076"/>
                        <a:pt x="6219" y="1073"/>
                      </a:cubicBezTo>
                      <a:lnTo>
                        <a:pt x="75" y="2"/>
                      </a:lnTo>
                      <a:cubicBezTo>
                        <a:pt x="71" y="1"/>
                        <a:pt x="68" y="1"/>
                        <a:pt x="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0"/>
                <p:cNvSpPr/>
                <p:nvPr/>
              </p:nvSpPr>
              <p:spPr>
                <a:xfrm>
                  <a:off x="7045401" y="2544885"/>
                  <a:ext cx="262648" cy="53443"/>
                </a:xfrm>
                <a:custGeom>
                  <a:rect b="b" l="l" r="r" t="t"/>
                  <a:pathLst>
                    <a:path extrusionOk="0" h="668" w="3283">
                      <a:moveTo>
                        <a:pt x="62" y="1"/>
                      </a:moveTo>
                      <a:cubicBezTo>
                        <a:pt x="34" y="1"/>
                        <a:pt x="10" y="22"/>
                        <a:pt x="4" y="52"/>
                      </a:cubicBezTo>
                      <a:cubicBezTo>
                        <a:pt x="0" y="82"/>
                        <a:pt x="20" y="112"/>
                        <a:pt x="54" y="118"/>
                      </a:cubicBezTo>
                      <a:lnTo>
                        <a:pt x="3208" y="667"/>
                      </a:lnTo>
                      <a:lnTo>
                        <a:pt x="3218" y="667"/>
                      </a:lnTo>
                      <a:cubicBezTo>
                        <a:pt x="3249" y="667"/>
                        <a:pt x="3272" y="647"/>
                        <a:pt x="3278" y="620"/>
                      </a:cubicBezTo>
                      <a:cubicBezTo>
                        <a:pt x="3282" y="587"/>
                        <a:pt x="3262" y="557"/>
                        <a:pt x="3228" y="550"/>
                      </a:cubicBezTo>
                      <a:lnTo>
                        <a:pt x="74" y="2"/>
                      </a:lnTo>
                      <a:cubicBezTo>
                        <a:pt x="70" y="1"/>
                        <a:pt x="66"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0"/>
                <p:cNvSpPr/>
                <p:nvPr/>
              </p:nvSpPr>
              <p:spPr>
                <a:xfrm>
                  <a:off x="6800593" y="2502324"/>
                  <a:ext cx="206326" cy="43763"/>
                </a:xfrm>
                <a:custGeom>
                  <a:rect b="b" l="l" r="r" t="t"/>
                  <a:pathLst>
                    <a:path extrusionOk="0" h="547" w="2579">
                      <a:moveTo>
                        <a:pt x="63" y="1"/>
                      </a:moveTo>
                      <a:cubicBezTo>
                        <a:pt x="37" y="1"/>
                        <a:pt x="12" y="22"/>
                        <a:pt x="6" y="48"/>
                      </a:cubicBezTo>
                      <a:cubicBezTo>
                        <a:pt x="0" y="82"/>
                        <a:pt x="23" y="112"/>
                        <a:pt x="53" y="119"/>
                      </a:cubicBezTo>
                      <a:lnTo>
                        <a:pt x="2505" y="544"/>
                      </a:lnTo>
                      <a:cubicBezTo>
                        <a:pt x="2509" y="544"/>
                        <a:pt x="2512" y="547"/>
                        <a:pt x="2515" y="547"/>
                      </a:cubicBezTo>
                      <a:cubicBezTo>
                        <a:pt x="2542" y="547"/>
                        <a:pt x="2565" y="523"/>
                        <a:pt x="2572" y="497"/>
                      </a:cubicBezTo>
                      <a:cubicBezTo>
                        <a:pt x="2579" y="463"/>
                        <a:pt x="2555" y="434"/>
                        <a:pt x="2525" y="430"/>
                      </a:cubicBezTo>
                      <a:lnTo>
                        <a:pt x="73" y="2"/>
                      </a:lnTo>
                      <a:cubicBezTo>
                        <a:pt x="70" y="1"/>
                        <a:pt x="66"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30"/>
              <p:cNvGrpSpPr/>
              <p:nvPr/>
            </p:nvGrpSpPr>
            <p:grpSpPr>
              <a:xfrm>
                <a:off x="6204895" y="2040225"/>
                <a:ext cx="1316121" cy="492031"/>
                <a:chOff x="6204895" y="2040225"/>
                <a:chExt cx="1316121" cy="492031"/>
              </a:xfrm>
            </p:grpSpPr>
            <p:sp>
              <p:nvSpPr>
                <p:cNvPr id="508" name="Google Shape;508;p30"/>
                <p:cNvSpPr/>
                <p:nvPr/>
              </p:nvSpPr>
              <p:spPr>
                <a:xfrm>
                  <a:off x="6204895" y="2040225"/>
                  <a:ext cx="1258599" cy="492031"/>
                </a:xfrm>
                <a:custGeom>
                  <a:rect b="b" l="l" r="r" t="t"/>
                  <a:pathLst>
                    <a:path extrusionOk="0" h="6150" w="15732">
                      <a:moveTo>
                        <a:pt x="2278" y="0"/>
                      </a:moveTo>
                      <a:cubicBezTo>
                        <a:pt x="1268" y="0"/>
                        <a:pt x="377" y="724"/>
                        <a:pt x="201" y="1754"/>
                      </a:cubicBezTo>
                      <a:cubicBezTo>
                        <a:pt x="0" y="2901"/>
                        <a:pt x="772" y="3995"/>
                        <a:pt x="1920" y="4192"/>
                      </a:cubicBezTo>
                      <a:lnTo>
                        <a:pt x="2619" y="4313"/>
                      </a:lnTo>
                      <a:lnTo>
                        <a:pt x="2421" y="5467"/>
                      </a:lnTo>
                      <a:lnTo>
                        <a:pt x="3886" y="4530"/>
                      </a:lnTo>
                      <a:lnTo>
                        <a:pt x="13095" y="6119"/>
                      </a:lnTo>
                      <a:cubicBezTo>
                        <a:pt x="13216" y="6140"/>
                        <a:pt x="13337" y="6150"/>
                        <a:pt x="13456" y="6150"/>
                      </a:cubicBezTo>
                      <a:cubicBezTo>
                        <a:pt x="14464" y="6150"/>
                        <a:pt x="15358" y="5426"/>
                        <a:pt x="15534" y="4396"/>
                      </a:cubicBezTo>
                      <a:cubicBezTo>
                        <a:pt x="15731" y="3249"/>
                        <a:pt x="14962" y="2155"/>
                        <a:pt x="13812" y="1958"/>
                      </a:cubicBezTo>
                      <a:lnTo>
                        <a:pt x="2639" y="31"/>
                      </a:lnTo>
                      <a:cubicBezTo>
                        <a:pt x="2517" y="10"/>
                        <a:pt x="2397" y="0"/>
                        <a:pt x="227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0"/>
                <p:cNvSpPr/>
                <p:nvPr/>
              </p:nvSpPr>
              <p:spPr>
                <a:xfrm>
                  <a:off x="6508584" y="2141589"/>
                  <a:ext cx="650660" cy="120088"/>
                </a:xfrm>
                <a:custGeom>
                  <a:rect b="b" l="l" r="r" t="t"/>
                  <a:pathLst>
                    <a:path extrusionOk="0" h="1501" w="8133">
                      <a:moveTo>
                        <a:pt x="67" y="1"/>
                      </a:moveTo>
                      <a:cubicBezTo>
                        <a:pt x="36" y="1"/>
                        <a:pt x="10" y="20"/>
                        <a:pt x="4" y="52"/>
                      </a:cubicBezTo>
                      <a:cubicBezTo>
                        <a:pt x="1" y="82"/>
                        <a:pt x="21" y="112"/>
                        <a:pt x="53" y="118"/>
                      </a:cubicBezTo>
                      <a:lnTo>
                        <a:pt x="8058" y="1500"/>
                      </a:lnTo>
                      <a:lnTo>
                        <a:pt x="8069" y="1500"/>
                      </a:lnTo>
                      <a:cubicBezTo>
                        <a:pt x="8098" y="1500"/>
                        <a:pt x="8122" y="1480"/>
                        <a:pt x="8129" y="1450"/>
                      </a:cubicBezTo>
                      <a:cubicBezTo>
                        <a:pt x="8132" y="1420"/>
                        <a:pt x="8112" y="1390"/>
                        <a:pt x="8078" y="1383"/>
                      </a:cubicBezTo>
                      <a:lnTo>
                        <a:pt x="74" y="1"/>
                      </a:lnTo>
                      <a:cubicBezTo>
                        <a:pt x="71" y="1"/>
                        <a:pt x="69" y="1"/>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0"/>
                <p:cNvSpPr/>
                <p:nvPr/>
              </p:nvSpPr>
              <p:spPr>
                <a:xfrm>
                  <a:off x="6581867" y="2309116"/>
                  <a:ext cx="355771" cy="68964"/>
                </a:xfrm>
                <a:custGeom>
                  <a:rect b="b" l="l" r="r" t="t"/>
                  <a:pathLst>
                    <a:path extrusionOk="0" h="862" w="4447">
                      <a:moveTo>
                        <a:pt x="63" y="0"/>
                      </a:moveTo>
                      <a:cubicBezTo>
                        <a:pt x="37" y="0"/>
                        <a:pt x="11" y="22"/>
                        <a:pt x="8" y="48"/>
                      </a:cubicBezTo>
                      <a:cubicBezTo>
                        <a:pt x="1" y="82"/>
                        <a:pt x="25" y="112"/>
                        <a:pt x="54" y="119"/>
                      </a:cubicBezTo>
                      <a:lnTo>
                        <a:pt x="4373" y="862"/>
                      </a:lnTo>
                      <a:lnTo>
                        <a:pt x="4383" y="862"/>
                      </a:lnTo>
                      <a:cubicBezTo>
                        <a:pt x="4410" y="862"/>
                        <a:pt x="4436" y="842"/>
                        <a:pt x="4440" y="814"/>
                      </a:cubicBezTo>
                      <a:cubicBezTo>
                        <a:pt x="4446" y="781"/>
                        <a:pt x="4426" y="751"/>
                        <a:pt x="4393" y="744"/>
                      </a:cubicBezTo>
                      <a:lnTo>
                        <a:pt x="74" y="2"/>
                      </a:lnTo>
                      <a:cubicBezTo>
                        <a:pt x="71" y="1"/>
                        <a:pt x="67" y="0"/>
                        <a:pt x="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0"/>
                <p:cNvSpPr/>
                <p:nvPr/>
              </p:nvSpPr>
              <p:spPr>
                <a:xfrm>
                  <a:off x="6741392" y="2264154"/>
                  <a:ext cx="340251" cy="66244"/>
                </a:xfrm>
                <a:custGeom>
                  <a:rect b="b" l="l" r="r" t="t"/>
                  <a:pathLst>
                    <a:path extrusionOk="0" h="828" w="4253">
                      <a:moveTo>
                        <a:pt x="63" y="1"/>
                      </a:moveTo>
                      <a:cubicBezTo>
                        <a:pt x="36" y="1"/>
                        <a:pt x="10" y="22"/>
                        <a:pt x="7" y="48"/>
                      </a:cubicBezTo>
                      <a:cubicBezTo>
                        <a:pt x="1" y="82"/>
                        <a:pt x="24" y="112"/>
                        <a:pt x="54" y="119"/>
                      </a:cubicBezTo>
                      <a:lnTo>
                        <a:pt x="4179" y="828"/>
                      </a:lnTo>
                      <a:lnTo>
                        <a:pt x="4188" y="828"/>
                      </a:lnTo>
                      <a:cubicBezTo>
                        <a:pt x="4219" y="828"/>
                        <a:pt x="4242" y="808"/>
                        <a:pt x="4245" y="781"/>
                      </a:cubicBezTo>
                      <a:cubicBezTo>
                        <a:pt x="4252" y="748"/>
                        <a:pt x="4232" y="717"/>
                        <a:pt x="4199" y="711"/>
                      </a:cubicBezTo>
                      <a:lnTo>
                        <a:pt x="74" y="2"/>
                      </a:lnTo>
                      <a:cubicBezTo>
                        <a:pt x="70" y="1"/>
                        <a:pt x="66"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0"/>
                <p:cNvSpPr/>
                <p:nvPr/>
              </p:nvSpPr>
              <p:spPr>
                <a:xfrm>
                  <a:off x="6494664" y="2221592"/>
                  <a:ext cx="208006" cy="43523"/>
                </a:xfrm>
                <a:custGeom>
                  <a:rect b="b" l="l" r="r" t="t"/>
                  <a:pathLst>
                    <a:path extrusionOk="0" h="544" w="2600">
                      <a:moveTo>
                        <a:pt x="64" y="0"/>
                      </a:moveTo>
                      <a:cubicBezTo>
                        <a:pt x="37" y="0"/>
                        <a:pt x="10" y="22"/>
                        <a:pt x="7" y="49"/>
                      </a:cubicBezTo>
                      <a:cubicBezTo>
                        <a:pt x="0" y="82"/>
                        <a:pt x="24" y="112"/>
                        <a:pt x="54" y="119"/>
                      </a:cubicBezTo>
                      <a:lnTo>
                        <a:pt x="2526" y="543"/>
                      </a:lnTo>
                      <a:lnTo>
                        <a:pt x="2536" y="543"/>
                      </a:lnTo>
                      <a:cubicBezTo>
                        <a:pt x="2563" y="543"/>
                        <a:pt x="2589" y="523"/>
                        <a:pt x="2593" y="497"/>
                      </a:cubicBezTo>
                      <a:cubicBezTo>
                        <a:pt x="2600" y="463"/>
                        <a:pt x="2576" y="433"/>
                        <a:pt x="2546" y="426"/>
                      </a:cubicBezTo>
                      <a:lnTo>
                        <a:pt x="74" y="2"/>
                      </a:lnTo>
                      <a:cubicBezTo>
                        <a:pt x="71" y="1"/>
                        <a:pt x="67" y="0"/>
                        <a:pt x="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0"/>
                <p:cNvSpPr/>
                <p:nvPr/>
              </p:nvSpPr>
              <p:spPr>
                <a:xfrm>
                  <a:off x="7246368" y="2120788"/>
                  <a:ext cx="274649" cy="274417"/>
                </a:xfrm>
                <a:custGeom>
                  <a:rect b="b" l="l" r="r" t="t"/>
                  <a:pathLst>
                    <a:path extrusionOk="0" h="3430" w="3433">
                      <a:moveTo>
                        <a:pt x="1717" y="0"/>
                      </a:moveTo>
                      <a:cubicBezTo>
                        <a:pt x="770" y="0"/>
                        <a:pt x="0" y="767"/>
                        <a:pt x="0" y="1717"/>
                      </a:cubicBezTo>
                      <a:cubicBezTo>
                        <a:pt x="0" y="2663"/>
                        <a:pt x="770" y="3429"/>
                        <a:pt x="1717" y="3429"/>
                      </a:cubicBezTo>
                      <a:cubicBezTo>
                        <a:pt x="2663" y="3429"/>
                        <a:pt x="3432" y="2663"/>
                        <a:pt x="3432" y="1717"/>
                      </a:cubicBezTo>
                      <a:cubicBezTo>
                        <a:pt x="3432" y="767"/>
                        <a:pt x="2663" y="0"/>
                        <a:pt x="1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0"/>
                <p:cNvSpPr/>
                <p:nvPr/>
              </p:nvSpPr>
              <p:spPr>
                <a:xfrm>
                  <a:off x="7372452" y="2203751"/>
                  <a:ext cx="41201" cy="119127"/>
                </a:xfrm>
                <a:custGeom>
                  <a:rect b="b" l="l" r="r" t="t"/>
                  <a:pathLst>
                    <a:path extrusionOk="0" h="1489" w="515">
                      <a:moveTo>
                        <a:pt x="348" y="1"/>
                      </a:moveTo>
                      <a:lnTo>
                        <a:pt x="0" y="118"/>
                      </a:lnTo>
                      <a:lnTo>
                        <a:pt x="13" y="275"/>
                      </a:lnTo>
                      <a:lnTo>
                        <a:pt x="291" y="181"/>
                      </a:lnTo>
                      <a:lnTo>
                        <a:pt x="294" y="181"/>
                      </a:lnTo>
                      <a:lnTo>
                        <a:pt x="77" y="1459"/>
                      </a:lnTo>
                      <a:lnTo>
                        <a:pt x="268" y="1489"/>
                      </a:lnTo>
                      <a:lnTo>
                        <a:pt x="515" y="31"/>
                      </a:lnTo>
                      <a:lnTo>
                        <a:pt x="3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 name="Google Shape;515;p30"/>
            <p:cNvGrpSpPr/>
            <p:nvPr/>
          </p:nvGrpSpPr>
          <p:grpSpPr>
            <a:xfrm>
              <a:off x="4656410" y="1387439"/>
              <a:ext cx="625059" cy="597961"/>
              <a:chOff x="4656410" y="1833251"/>
              <a:chExt cx="625059" cy="597961"/>
            </a:xfrm>
          </p:grpSpPr>
          <p:sp>
            <p:nvSpPr>
              <p:cNvPr id="516" name="Google Shape;516;p30"/>
              <p:cNvSpPr/>
              <p:nvPr/>
            </p:nvSpPr>
            <p:spPr>
              <a:xfrm flipH="1" rot="1158854">
                <a:off x="4717984" y="1903374"/>
                <a:ext cx="501913" cy="457716"/>
              </a:xfrm>
              <a:custGeom>
                <a:rect b="b" l="l" r="r" t="t"/>
                <a:pathLst>
                  <a:path extrusionOk="0" h="8069" w="8849">
                    <a:moveTo>
                      <a:pt x="6263" y="0"/>
                    </a:moveTo>
                    <a:cubicBezTo>
                      <a:pt x="6137" y="0"/>
                      <a:pt x="6009" y="12"/>
                      <a:pt x="5881" y="37"/>
                    </a:cubicBezTo>
                    <a:lnTo>
                      <a:pt x="1780" y="837"/>
                    </a:lnTo>
                    <a:cubicBezTo>
                      <a:pt x="703" y="1047"/>
                      <a:pt x="0" y="2091"/>
                      <a:pt x="207" y="3168"/>
                    </a:cubicBezTo>
                    <a:lnTo>
                      <a:pt x="633" y="5349"/>
                    </a:lnTo>
                    <a:cubicBezTo>
                      <a:pt x="818" y="6299"/>
                      <a:pt x="1655" y="6957"/>
                      <a:pt x="2589" y="6957"/>
                    </a:cubicBezTo>
                    <a:cubicBezTo>
                      <a:pt x="2714" y="6957"/>
                      <a:pt x="2840" y="6946"/>
                      <a:pt x="2967" y="6921"/>
                    </a:cubicBezTo>
                    <a:lnTo>
                      <a:pt x="3516" y="6811"/>
                    </a:lnTo>
                    <a:lnTo>
                      <a:pt x="5382" y="8068"/>
                    </a:lnTo>
                    <a:lnTo>
                      <a:pt x="6637" y="6205"/>
                    </a:lnTo>
                    <a:lnTo>
                      <a:pt x="7065" y="6118"/>
                    </a:lnTo>
                    <a:cubicBezTo>
                      <a:pt x="8146" y="5911"/>
                      <a:pt x="8848" y="4864"/>
                      <a:pt x="8637" y="3787"/>
                    </a:cubicBezTo>
                    <a:lnTo>
                      <a:pt x="8212" y="1609"/>
                    </a:lnTo>
                    <a:cubicBezTo>
                      <a:pt x="8027" y="661"/>
                      <a:pt x="7195" y="0"/>
                      <a:pt x="6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0"/>
              <p:cNvSpPr/>
              <p:nvPr/>
            </p:nvSpPr>
            <p:spPr>
              <a:xfrm flipH="1" rot="1158854">
                <a:off x="4874782" y="2009185"/>
                <a:ext cx="217237" cy="187761"/>
              </a:xfrm>
              <a:custGeom>
                <a:rect b="b" l="l" r="r" t="t"/>
                <a:pathLst>
                  <a:path extrusionOk="0" h="3310" w="3830">
                    <a:moveTo>
                      <a:pt x="2790" y="0"/>
                    </a:moveTo>
                    <a:cubicBezTo>
                      <a:pt x="2720" y="0"/>
                      <a:pt x="2648" y="8"/>
                      <a:pt x="2576" y="24"/>
                    </a:cubicBezTo>
                    <a:cubicBezTo>
                      <a:pt x="2164" y="111"/>
                      <a:pt x="1873" y="449"/>
                      <a:pt x="1816" y="843"/>
                    </a:cubicBezTo>
                    <a:cubicBezTo>
                      <a:pt x="1638" y="565"/>
                      <a:pt x="1327" y="389"/>
                      <a:pt x="991" y="389"/>
                    </a:cubicBezTo>
                    <a:cubicBezTo>
                      <a:pt x="922" y="389"/>
                      <a:pt x="853" y="396"/>
                      <a:pt x="783" y="412"/>
                    </a:cubicBezTo>
                    <a:cubicBezTo>
                      <a:pt x="402" y="495"/>
                      <a:pt x="97" y="810"/>
                      <a:pt x="27" y="1194"/>
                    </a:cubicBezTo>
                    <a:cubicBezTo>
                      <a:pt x="0" y="1328"/>
                      <a:pt x="7" y="1458"/>
                      <a:pt x="36" y="1579"/>
                    </a:cubicBezTo>
                    <a:cubicBezTo>
                      <a:pt x="150" y="2044"/>
                      <a:pt x="582" y="2321"/>
                      <a:pt x="970" y="2545"/>
                    </a:cubicBezTo>
                    <a:cubicBezTo>
                      <a:pt x="1085" y="2615"/>
                      <a:pt x="2257" y="3309"/>
                      <a:pt x="2334" y="3309"/>
                    </a:cubicBezTo>
                    <a:cubicBezTo>
                      <a:pt x="2336" y="3309"/>
                      <a:pt x="2337" y="3309"/>
                      <a:pt x="2338" y="3308"/>
                    </a:cubicBezTo>
                    <a:cubicBezTo>
                      <a:pt x="2679" y="2877"/>
                      <a:pt x="3000" y="2425"/>
                      <a:pt x="3321" y="1977"/>
                    </a:cubicBezTo>
                    <a:cubicBezTo>
                      <a:pt x="3586" y="1609"/>
                      <a:pt x="3830" y="1161"/>
                      <a:pt x="3696" y="696"/>
                    </a:cubicBezTo>
                    <a:cubicBezTo>
                      <a:pt x="3573" y="272"/>
                      <a:pt x="3207" y="0"/>
                      <a:pt x="2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8" name="Google Shape;518;p30"/>
          <p:cNvSpPr txBox="1"/>
          <p:nvPr>
            <p:ph type="ctrTitle"/>
          </p:nvPr>
        </p:nvSpPr>
        <p:spPr>
          <a:xfrm flipH="1">
            <a:off x="668300" y="2732350"/>
            <a:ext cx="7977300" cy="38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519" name="Google Shape;519;p30"/>
          <p:cNvSpPr txBox="1"/>
          <p:nvPr>
            <p:ph idx="2" type="title"/>
          </p:nvPr>
        </p:nvSpPr>
        <p:spPr>
          <a:xfrm>
            <a:off x="3492300" y="1948575"/>
            <a:ext cx="2159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20" name="Google Shape;520;p30"/>
          <p:cNvSpPr txBox="1"/>
          <p:nvPr>
            <p:ph idx="1" type="subTitle"/>
          </p:nvPr>
        </p:nvSpPr>
        <p:spPr>
          <a:xfrm flipH="1">
            <a:off x="2894200" y="3121150"/>
            <a:ext cx="3525600" cy="34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524" name="Shape 524"/>
        <p:cNvGrpSpPr/>
        <p:nvPr/>
      </p:nvGrpSpPr>
      <p:grpSpPr>
        <a:xfrm>
          <a:off x="0" y="0"/>
          <a:ext cx="0" cy="0"/>
          <a:chOff x="0" y="0"/>
          <a:chExt cx="0" cy="0"/>
        </a:xfrm>
      </p:grpSpPr>
      <p:sp>
        <p:nvSpPr>
          <p:cNvPr id="525" name="Google Shape;525;p31"/>
          <p:cNvSpPr txBox="1"/>
          <p:nvPr>
            <p:ph type="title"/>
          </p:nvPr>
        </p:nvSpPr>
        <p:spPr>
          <a:xfrm>
            <a:off x="4352925" y="1533525"/>
            <a:ext cx="4071000" cy="103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INTRODUCTION</a:t>
            </a:r>
            <a:endParaRPr/>
          </a:p>
        </p:txBody>
      </p:sp>
      <p:grpSp>
        <p:nvGrpSpPr>
          <p:cNvPr id="526" name="Google Shape;526;p31"/>
          <p:cNvGrpSpPr/>
          <p:nvPr/>
        </p:nvGrpSpPr>
        <p:grpSpPr>
          <a:xfrm>
            <a:off x="720000" y="1769350"/>
            <a:ext cx="3047156" cy="3694030"/>
            <a:chOff x="720000" y="1449500"/>
            <a:chExt cx="3047156" cy="3694030"/>
          </a:xfrm>
        </p:grpSpPr>
        <p:grpSp>
          <p:nvGrpSpPr>
            <p:cNvPr id="527" name="Google Shape;527;p31"/>
            <p:cNvGrpSpPr/>
            <p:nvPr/>
          </p:nvGrpSpPr>
          <p:grpSpPr>
            <a:xfrm>
              <a:off x="720000" y="2320549"/>
              <a:ext cx="3047156" cy="2822980"/>
              <a:chOff x="720000" y="2320549"/>
              <a:chExt cx="3047156" cy="2822980"/>
            </a:xfrm>
          </p:grpSpPr>
          <p:sp>
            <p:nvSpPr>
              <p:cNvPr id="528" name="Google Shape;528;p31"/>
              <p:cNvSpPr/>
              <p:nvPr/>
            </p:nvSpPr>
            <p:spPr>
              <a:xfrm>
                <a:off x="720000" y="2320549"/>
                <a:ext cx="2475919" cy="2822980"/>
              </a:xfrm>
              <a:custGeom>
                <a:rect b="b" l="l" r="r" t="t"/>
                <a:pathLst>
                  <a:path extrusionOk="0" h="33154" w="29078">
                    <a:moveTo>
                      <a:pt x="11231" y="1"/>
                    </a:moveTo>
                    <a:cubicBezTo>
                      <a:pt x="10550" y="1"/>
                      <a:pt x="9890" y="86"/>
                      <a:pt x="9443" y="343"/>
                    </a:cubicBezTo>
                    <a:cubicBezTo>
                      <a:pt x="8098" y="1112"/>
                      <a:pt x="7192" y="2600"/>
                      <a:pt x="7516" y="3544"/>
                    </a:cubicBezTo>
                    <a:cubicBezTo>
                      <a:pt x="7843" y="4487"/>
                      <a:pt x="7954" y="4814"/>
                      <a:pt x="7954" y="4814"/>
                    </a:cubicBezTo>
                    <a:cubicBezTo>
                      <a:pt x="7954" y="4814"/>
                      <a:pt x="1117" y="11167"/>
                      <a:pt x="739" y="13860"/>
                    </a:cubicBezTo>
                    <a:cubicBezTo>
                      <a:pt x="361" y="16556"/>
                      <a:pt x="0" y="25808"/>
                      <a:pt x="739" y="29702"/>
                    </a:cubicBezTo>
                    <a:cubicBezTo>
                      <a:pt x="1123" y="31719"/>
                      <a:pt x="1970" y="33153"/>
                      <a:pt x="5752" y="33153"/>
                    </a:cubicBezTo>
                    <a:cubicBezTo>
                      <a:pt x="5891" y="33153"/>
                      <a:pt x="6034" y="33151"/>
                      <a:pt x="6182" y="33147"/>
                    </a:cubicBezTo>
                    <a:cubicBezTo>
                      <a:pt x="10329" y="33040"/>
                      <a:pt x="12269" y="31364"/>
                      <a:pt x="12269" y="31364"/>
                    </a:cubicBezTo>
                    <a:lnTo>
                      <a:pt x="24622" y="30468"/>
                    </a:lnTo>
                    <a:cubicBezTo>
                      <a:pt x="24622" y="30468"/>
                      <a:pt x="28864" y="30076"/>
                      <a:pt x="28807" y="27438"/>
                    </a:cubicBezTo>
                    <a:cubicBezTo>
                      <a:pt x="28753" y="24798"/>
                      <a:pt x="26653" y="18118"/>
                      <a:pt x="26653" y="18118"/>
                    </a:cubicBezTo>
                    <a:cubicBezTo>
                      <a:pt x="26653" y="18118"/>
                      <a:pt x="29078" y="15640"/>
                      <a:pt x="28810" y="15476"/>
                    </a:cubicBezTo>
                    <a:cubicBezTo>
                      <a:pt x="28540" y="15315"/>
                      <a:pt x="27245" y="13592"/>
                      <a:pt x="27245" y="13592"/>
                    </a:cubicBezTo>
                    <a:lnTo>
                      <a:pt x="24552" y="15047"/>
                    </a:lnTo>
                    <a:cubicBezTo>
                      <a:pt x="24552" y="15047"/>
                      <a:pt x="24606" y="12191"/>
                      <a:pt x="23689" y="10843"/>
                    </a:cubicBezTo>
                    <a:cubicBezTo>
                      <a:pt x="22776" y="9498"/>
                      <a:pt x="19802" y="6427"/>
                      <a:pt x="19802" y="6427"/>
                    </a:cubicBezTo>
                    <a:cubicBezTo>
                      <a:pt x="19802" y="6427"/>
                      <a:pt x="17969" y="1587"/>
                      <a:pt x="14042" y="343"/>
                    </a:cubicBezTo>
                    <a:cubicBezTo>
                      <a:pt x="14042" y="343"/>
                      <a:pt x="12594" y="1"/>
                      <a:pt x="11231" y="1"/>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1"/>
              <p:cNvSpPr/>
              <p:nvPr/>
            </p:nvSpPr>
            <p:spPr>
              <a:xfrm>
                <a:off x="747843" y="2451334"/>
                <a:ext cx="660574" cy="2684530"/>
              </a:xfrm>
              <a:custGeom>
                <a:rect b="b" l="l" r="r" t="t"/>
                <a:pathLst>
                  <a:path extrusionOk="0" h="31528" w="7758">
                    <a:moveTo>
                      <a:pt x="7757" y="1"/>
                    </a:moveTo>
                    <a:lnTo>
                      <a:pt x="7757" y="1"/>
                    </a:lnTo>
                    <a:cubicBezTo>
                      <a:pt x="7557" y="258"/>
                      <a:pt x="7356" y="573"/>
                      <a:pt x="7260" y="890"/>
                    </a:cubicBezTo>
                    <a:cubicBezTo>
                      <a:pt x="7366" y="596"/>
                      <a:pt x="7541" y="292"/>
                      <a:pt x="7757" y="1"/>
                    </a:cubicBezTo>
                    <a:close/>
                    <a:moveTo>
                      <a:pt x="7152" y="1271"/>
                    </a:moveTo>
                    <a:cubicBezTo>
                      <a:pt x="7129" y="1399"/>
                      <a:pt x="7112" y="1529"/>
                      <a:pt x="7125" y="1663"/>
                    </a:cubicBezTo>
                    <a:cubicBezTo>
                      <a:pt x="7119" y="1536"/>
                      <a:pt x="7129" y="1405"/>
                      <a:pt x="7152" y="1271"/>
                    </a:cubicBezTo>
                    <a:close/>
                    <a:moveTo>
                      <a:pt x="7125" y="1666"/>
                    </a:moveTo>
                    <a:cubicBezTo>
                      <a:pt x="7095" y="1931"/>
                      <a:pt x="7627" y="3278"/>
                      <a:pt x="7627" y="3278"/>
                    </a:cubicBezTo>
                    <a:cubicBezTo>
                      <a:pt x="7627" y="3278"/>
                      <a:pt x="7516" y="2951"/>
                      <a:pt x="7189" y="2008"/>
                    </a:cubicBezTo>
                    <a:cubicBezTo>
                      <a:pt x="7152" y="1901"/>
                      <a:pt x="7132" y="1787"/>
                      <a:pt x="7125" y="1666"/>
                    </a:cubicBezTo>
                    <a:close/>
                    <a:moveTo>
                      <a:pt x="3406" y="7638"/>
                    </a:moveTo>
                    <a:cubicBezTo>
                      <a:pt x="2747" y="8367"/>
                      <a:pt x="2191" y="9029"/>
                      <a:pt x="1914" y="9467"/>
                    </a:cubicBezTo>
                    <a:cubicBezTo>
                      <a:pt x="1890" y="9504"/>
                      <a:pt x="1867" y="9537"/>
                      <a:pt x="1844" y="9574"/>
                    </a:cubicBezTo>
                    <a:cubicBezTo>
                      <a:pt x="2309" y="8938"/>
                      <a:pt x="2847" y="8280"/>
                      <a:pt x="3406" y="7638"/>
                    </a:cubicBezTo>
                    <a:close/>
                    <a:moveTo>
                      <a:pt x="1355" y="10273"/>
                    </a:moveTo>
                    <a:cubicBezTo>
                      <a:pt x="1125" y="10614"/>
                      <a:pt x="884" y="11002"/>
                      <a:pt x="697" y="11437"/>
                    </a:cubicBezTo>
                    <a:cubicBezTo>
                      <a:pt x="860" y="11076"/>
                      <a:pt x="1088" y="10684"/>
                      <a:pt x="1355" y="10273"/>
                    </a:cubicBezTo>
                    <a:close/>
                    <a:moveTo>
                      <a:pt x="1" y="22884"/>
                    </a:moveTo>
                    <a:cubicBezTo>
                      <a:pt x="14" y="24951"/>
                      <a:pt x="124" y="26851"/>
                      <a:pt x="412" y="28166"/>
                    </a:cubicBezTo>
                    <a:cubicBezTo>
                      <a:pt x="164" y="26858"/>
                      <a:pt x="41" y="24948"/>
                      <a:pt x="1" y="22884"/>
                    </a:cubicBezTo>
                    <a:close/>
                    <a:moveTo>
                      <a:pt x="412" y="28166"/>
                    </a:moveTo>
                    <a:cubicBezTo>
                      <a:pt x="496" y="28868"/>
                      <a:pt x="706" y="29424"/>
                      <a:pt x="984" y="29862"/>
                    </a:cubicBezTo>
                    <a:cubicBezTo>
                      <a:pt x="697" y="29370"/>
                      <a:pt x="532" y="28795"/>
                      <a:pt x="412" y="28166"/>
                    </a:cubicBezTo>
                    <a:close/>
                    <a:moveTo>
                      <a:pt x="2523" y="31166"/>
                    </a:moveTo>
                    <a:lnTo>
                      <a:pt x="2523" y="31166"/>
                    </a:lnTo>
                    <a:cubicBezTo>
                      <a:pt x="3275" y="31504"/>
                      <a:pt x="3941" y="31528"/>
                      <a:pt x="3958" y="31528"/>
                    </a:cubicBezTo>
                    <a:cubicBezTo>
                      <a:pt x="3392" y="31454"/>
                      <a:pt x="2920" y="31330"/>
                      <a:pt x="2523" y="31166"/>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1"/>
              <p:cNvSpPr/>
              <p:nvPr/>
            </p:nvSpPr>
            <p:spPr>
              <a:xfrm>
                <a:off x="745629" y="2400076"/>
                <a:ext cx="1241025" cy="2735789"/>
              </a:xfrm>
              <a:custGeom>
                <a:rect b="b" l="l" r="r" t="t"/>
                <a:pathLst>
                  <a:path extrusionOk="0" h="32130" w="14575">
                    <a:moveTo>
                      <a:pt x="10457" y="17813"/>
                    </a:moveTo>
                    <a:lnTo>
                      <a:pt x="10570" y="17846"/>
                    </a:lnTo>
                    <a:lnTo>
                      <a:pt x="9399" y="21619"/>
                    </a:lnTo>
                    <a:lnTo>
                      <a:pt x="9285" y="21582"/>
                    </a:lnTo>
                    <a:lnTo>
                      <a:pt x="10457" y="17813"/>
                    </a:lnTo>
                    <a:close/>
                    <a:moveTo>
                      <a:pt x="6466" y="7868"/>
                    </a:moveTo>
                    <a:cubicBezTo>
                      <a:pt x="6486" y="7894"/>
                      <a:pt x="8633" y="10554"/>
                      <a:pt x="8794" y="12544"/>
                    </a:cubicBezTo>
                    <a:cubicBezTo>
                      <a:pt x="8871" y="13494"/>
                      <a:pt x="8814" y="15782"/>
                      <a:pt x="8764" y="17800"/>
                    </a:cubicBezTo>
                    <a:cubicBezTo>
                      <a:pt x="8720" y="19442"/>
                      <a:pt x="8674" y="21278"/>
                      <a:pt x="8727" y="21773"/>
                    </a:cubicBezTo>
                    <a:cubicBezTo>
                      <a:pt x="9008" y="20710"/>
                      <a:pt x="9707" y="13193"/>
                      <a:pt x="9647" y="12832"/>
                    </a:cubicBezTo>
                    <a:lnTo>
                      <a:pt x="9001" y="10247"/>
                    </a:lnTo>
                    <a:lnTo>
                      <a:pt x="9115" y="10219"/>
                    </a:lnTo>
                    <a:lnTo>
                      <a:pt x="9764" y="12805"/>
                    </a:lnTo>
                    <a:cubicBezTo>
                      <a:pt x="9794" y="12936"/>
                      <a:pt x="9597" y="15294"/>
                      <a:pt x="9399" y="17318"/>
                    </a:cubicBezTo>
                    <a:cubicBezTo>
                      <a:pt x="9239" y="18950"/>
                      <a:pt x="8947" y="21730"/>
                      <a:pt x="8784" y="21957"/>
                    </a:cubicBezTo>
                    <a:cubicBezTo>
                      <a:pt x="8760" y="21991"/>
                      <a:pt x="8737" y="21997"/>
                      <a:pt x="8717" y="21997"/>
                    </a:cubicBezTo>
                    <a:cubicBezTo>
                      <a:pt x="8707" y="21997"/>
                      <a:pt x="8700" y="21994"/>
                      <a:pt x="8694" y="21994"/>
                    </a:cubicBezTo>
                    <a:cubicBezTo>
                      <a:pt x="8563" y="21948"/>
                      <a:pt x="8553" y="21321"/>
                      <a:pt x="8643" y="17796"/>
                    </a:cubicBezTo>
                    <a:cubicBezTo>
                      <a:pt x="8694" y="15782"/>
                      <a:pt x="8754" y="13498"/>
                      <a:pt x="8677" y="12555"/>
                    </a:cubicBezTo>
                    <a:cubicBezTo>
                      <a:pt x="8516" y="10601"/>
                      <a:pt x="6392" y="7972"/>
                      <a:pt x="6372" y="7945"/>
                    </a:cubicBezTo>
                    <a:lnTo>
                      <a:pt x="6466" y="7868"/>
                    </a:lnTo>
                    <a:close/>
                    <a:moveTo>
                      <a:pt x="8336" y="0"/>
                    </a:moveTo>
                    <a:cubicBezTo>
                      <a:pt x="8336" y="1"/>
                      <a:pt x="8061" y="248"/>
                      <a:pt x="7783" y="603"/>
                    </a:cubicBezTo>
                    <a:cubicBezTo>
                      <a:pt x="7567" y="894"/>
                      <a:pt x="7392" y="1198"/>
                      <a:pt x="7286" y="1492"/>
                    </a:cubicBezTo>
                    <a:lnTo>
                      <a:pt x="7286" y="1496"/>
                    </a:lnTo>
                    <a:cubicBezTo>
                      <a:pt x="7249" y="1609"/>
                      <a:pt x="7208" y="1737"/>
                      <a:pt x="7178" y="1873"/>
                    </a:cubicBezTo>
                    <a:cubicBezTo>
                      <a:pt x="7155" y="2007"/>
                      <a:pt x="7145" y="2138"/>
                      <a:pt x="7151" y="2265"/>
                    </a:cubicBezTo>
                    <a:lnTo>
                      <a:pt x="7151" y="2268"/>
                    </a:lnTo>
                    <a:cubicBezTo>
                      <a:pt x="7158" y="2389"/>
                      <a:pt x="7178" y="2503"/>
                      <a:pt x="7215" y="2610"/>
                    </a:cubicBezTo>
                    <a:cubicBezTo>
                      <a:pt x="7542" y="3553"/>
                      <a:pt x="7653" y="3880"/>
                      <a:pt x="7653" y="3880"/>
                    </a:cubicBezTo>
                    <a:cubicBezTo>
                      <a:pt x="7653" y="3880"/>
                      <a:pt x="5178" y="6299"/>
                      <a:pt x="3432" y="8240"/>
                    </a:cubicBezTo>
                    <a:cubicBezTo>
                      <a:pt x="2873" y="8882"/>
                      <a:pt x="2335" y="9540"/>
                      <a:pt x="1870" y="10176"/>
                    </a:cubicBezTo>
                    <a:cubicBezTo>
                      <a:pt x="1733" y="10383"/>
                      <a:pt x="1558" y="10614"/>
                      <a:pt x="1381" y="10875"/>
                    </a:cubicBezTo>
                    <a:cubicBezTo>
                      <a:pt x="1114" y="11286"/>
                      <a:pt x="886" y="11678"/>
                      <a:pt x="723" y="12039"/>
                    </a:cubicBezTo>
                    <a:cubicBezTo>
                      <a:pt x="542" y="12454"/>
                      <a:pt x="411" y="12916"/>
                      <a:pt x="385" y="13424"/>
                    </a:cubicBezTo>
                    <a:cubicBezTo>
                      <a:pt x="261" y="15850"/>
                      <a:pt x="0" y="19921"/>
                      <a:pt x="27" y="23486"/>
                    </a:cubicBezTo>
                    <a:cubicBezTo>
                      <a:pt x="67" y="25550"/>
                      <a:pt x="190" y="27460"/>
                      <a:pt x="438" y="28768"/>
                    </a:cubicBezTo>
                    <a:cubicBezTo>
                      <a:pt x="558" y="29397"/>
                      <a:pt x="723" y="29972"/>
                      <a:pt x="1010" y="30464"/>
                    </a:cubicBezTo>
                    <a:cubicBezTo>
                      <a:pt x="1435" y="31129"/>
                      <a:pt x="2014" y="31528"/>
                      <a:pt x="2549" y="31768"/>
                    </a:cubicBezTo>
                    <a:cubicBezTo>
                      <a:pt x="2946" y="31932"/>
                      <a:pt x="3418" y="32056"/>
                      <a:pt x="3984" y="32130"/>
                    </a:cubicBezTo>
                    <a:cubicBezTo>
                      <a:pt x="3984" y="32130"/>
                      <a:pt x="5268" y="26456"/>
                      <a:pt x="6048" y="24322"/>
                    </a:cubicBezTo>
                    <a:lnTo>
                      <a:pt x="6048" y="24322"/>
                    </a:lnTo>
                    <a:cubicBezTo>
                      <a:pt x="5747" y="24533"/>
                      <a:pt x="5482" y="24700"/>
                      <a:pt x="5311" y="24781"/>
                    </a:cubicBezTo>
                    <a:cubicBezTo>
                      <a:pt x="5282" y="24794"/>
                      <a:pt x="5242" y="24810"/>
                      <a:pt x="5208" y="24810"/>
                    </a:cubicBezTo>
                    <a:cubicBezTo>
                      <a:pt x="5181" y="24810"/>
                      <a:pt x="5161" y="24804"/>
                      <a:pt x="5144" y="24778"/>
                    </a:cubicBezTo>
                    <a:cubicBezTo>
                      <a:pt x="5118" y="24737"/>
                      <a:pt x="5067" y="24657"/>
                      <a:pt x="6590" y="23416"/>
                    </a:cubicBezTo>
                    <a:cubicBezTo>
                      <a:pt x="6767" y="23225"/>
                      <a:pt x="6971" y="23064"/>
                      <a:pt x="7185" y="22934"/>
                    </a:cubicBezTo>
                    <a:cubicBezTo>
                      <a:pt x="7396" y="22763"/>
                      <a:pt x="7623" y="22583"/>
                      <a:pt x="7877" y="22382"/>
                    </a:cubicBezTo>
                    <a:lnTo>
                      <a:pt x="7877" y="22382"/>
                    </a:lnTo>
                    <a:cubicBezTo>
                      <a:pt x="7005" y="22433"/>
                      <a:pt x="3352" y="22643"/>
                      <a:pt x="2599" y="22737"/>
                    </a:cubicBezTo>
                    <a:cubicBezTo>
                      <a:pt x="2545" y="22743"/>
                      <a:pt x="2505" y="22746"/>
                      <a:pt x="2469" y="22746"/>
                    </a:cubicBezTo>
                    <a:cubicBezTo>
                      <a:pt x="2375" y="22746"/>
                      <a:pt x="2341" y="22723"/>
                      <a:pt x="2324" y="22700"/>
                    </a:cubicBezTo>
                    <a:cubicBezTo>
                      <a:pt x="2304" y="22673"/>
                      <a:pt x="2304" y="22643"/>
                      <a:pt x="2321" y="22613"/>
                    </a:cubicBezTo>
                    <a:cubicBezTo>
                      <a:pt x="2435" y="22399"/>
                      <a:pt x="4030" y="21877"/>
                      <a:pt x="6041" y="21877"/>
                    </a:cubicBezTo>
                    <a:lnTo>
                      <a:pt x="6094" y="21877"/>
                    </a:lnTo>
                    <a:cubicBezTo>
                      <a:pt x="8513" y="21891"/>
                      <a:pt x="9737" y="22144"/>
                      <a:pt x="9918" y="22184"/>
                    </a:cubicBezTo>
                    <a:lnTo>
                      <a:pt x="9958" y="22161"/>
                    </a:lnTo>
                    <a:cubicBezTo>
                      <a:pt x="10162" y="21570"/>
                      <a:pt x="11360" y="18037"/>
                      <a:pt x="11340" y="16790"/>
                    </a:cubicBezTo>
                    <a:cubicBezTo>
                      <a:pt x="11316" y="15428"/>
                      <a:pt x="11035" y="7423"/>
                      <a:pt x="11340" y="7423"/>
                    </a:cubicBezTo>
                    <a:cubicBezTo>
                      <a:pt x="11340" y="7423"/>
                      <a:pt x="11340" y="7423"/>
                      <a:pt x="11340" y="7423"/>
                    </a:cubicBezTo>
                    <a:lnTo>
                      <a:pt x="12865" y="7423"/>
                    </a:lnTo>
                    <a:cubicBezTo>
                      <a:pt x="13262" y="7420"/>
                      <a:pt x="13661" y="7420"/>
                      <a:pt x="13959" y="7420"/>
                    </a:cubicBezTo>
                    <a:cubicBezTo>
                      <a:pt x="14173" y="7420"/>
                      <a:pt x="14333" y="7420"/>
                      <a:pt x="14400" y="7423"/>
                    </a:cubicBezTo>
                    <a:cubicBezTo>
                      <a:pt x="14574" y="7423"/>
                      <a:pt x="13086" y="6563"/>
                      <a:pt x="11601" y="5627"/>
                    </a:cubicBezTo>
                    <a:cubicBezTo>
                      <a:pt x="10925" y="5329"/>
                      <a:pt x="10168" y="4995"/>
                      <a:pt x="9319" y="4617"/>
                    </a:cubicBezTo>
                    <a:lnTo>
                      <a:pt x="9366" y="4507"/>
                    </a:lnTo>
                    <a:cubicBezTo>
                      <a:pt x="9858" y="4727"/>
                      <a:pt x="10386" y="4961"/>
                      <a:pt x="10934" y="5202"/>
                    </a:cubicBezTo>
                    <a:cubicBezTo>
                      <a:pt x="10119" y="4674"/>
                      <a:pt x="9383" y="4155"/>
                      <a:pt x="9024" y="3787"/>
                    </a:cubicBezTo>
                    <a:cubicBezTo>
                      <a:pt x="7931" y="2670"/>
                      <a:pt x="8336" y="1"/>
                      <a:pt x="8336" y="0"/>
                    </a:cubicBezTo>
                    <a:close/>
                  </a:path>
                </a:pathLst>
              </a:custGeom>
              <a:solidFill>
                <a:srgbClr val="45818E">
                  <a:alpha val="40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1"/>
              <p:cNvSpPr/>
              <p:nvPr/>
            </p:nvSpPr>
            <p:spPr>
              <a:xfrm>
                <a:off x="3048076" y="3248136"/>
                <a:ext cx="518974" cy="368518"/>
              </a:xfrm>
              <a:custGeom>
                <a:rect b="b" l="l" r="r" t="t"/>
                <a:pathLst>
                  <a:path extrusionOk="0" h="4328" w="6095">
                    <a:moveTo>
                      <a:pt x="1842" y="0"/>
                    </a:moveTo>
                    <a:cubicBezTo>
                      <a:pt x="1714" y="0"/>
                      <a:pt x="1616" y="9"/>
                      <a:pt x="1566" y="29"/>
                    </a:cubicBezTo>
                    <a:cubicBezTo>
                      <a:pt x="1285" y="142"/>
                      <a:pt x="1114" y="1772"/>
                      <a:pt x="772" y="2166"/>
                    </a:cubicBezTo>
                    <a:cubicBezTo>
                      <a:pt x="435" y="2558"/>
                      <a:pt x="0" y="2822"/>
                      <a:pt x="0" y="2822"/>
                    </a:cubicBezTo>
                    <a:lnTo>
                      <a:pt x="1204" y="4327"/>
                    </a:lnTo>
                    <a:cubicBezTo>
                      <a:pt x="1204" y="4327"/>
                      <a:pt x="3094" y="2936"/>
                      <a:pt x="3378" y="2899"/>
                    </a:cubicBezTo>
                    <a:cubicBezTo>
                      <a:pt x="3659" y="2859"/>
                      <a:pt x="5245" y="1859"/>
                      <a:pt x="5376" y="1728"/>
                    </a:cubicBezTo>
                    <a:cubicBezTo>
                      <a:pt x="5509" y="1594"/>
                      <a:pt x="6095" y="29"/>
                      <a:pt x="6095" y="29"/>
                    </a:cubicBezTo>
                    <a:lnTo>
                      <a:pt x="6095" y="29"/>
                    </a:lnTo>
                    <a:cubicBezTo>
                      <a:pt x="6095" y="29"/>
                      <a:pt x="3529" y="1236"/>
                      <a:pt x="3301" y="1277"/>
                    </a:cubicBezTo>
                    <a:cubicBezTo>
                      <a:pt x="3074" y="1313"/>
                      <a:pt x="2131" y="1387"/>
                      <a:pt x="2131" y="1387"/>
                    </a:cubicBezTo>
                    <a:cubicBezTo>
                      <a:pt x="2131" y="1387"/>
                      <a:pt x="2322" y="1029"/>
                      <a:pt x="2529" y="935"/>
                    </a:cubicBezTo>
                    <a:cubicBezTo>
                      <a:pt x="2736" y="841"/>
                      <a:pt x="3650" y="179"/>
                      <a:pt x="3650" y="179"/>
                    </a:cubicBezTo>
                    <a:cubicBezTo>
                      <a:pt x="3650" y="179"/>
                      <a:pt x="2432" y="0"/>
                      <a:pt x="1842" y="0"/>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1"/>
              <p:cNvSpPr/>
              <p:nvPr/>
            </p:nvSpPr>
            <p:spPr>
              <a:xfrm>
                <a:off x="3226214" y="2991839"/>
                <a:ext cx="540942" cy="369796"/>
              </a:xfrm>
              <a:custGeom>
                <a:rect b="b" l="l" r="r" t="t"/>
                <a:pathLst>
                  <a:path extrusionOk="0" h="4343" w="6353">
                    <a:moveTo>
                      <a:pt x="5988" y="1"/>
                    </a:moveTo>
                    <a:cubicBezTo>
                      <a:pt x="5818" y="1"/>
                      <a:pt x="1" y="4336"/>
                      <a:pt x="1" y="4336"/>
                    </a:cubicBezTo>
                    <a:cubicBezTo>
                      <a:pt x="1" y="4336"/>
                      <a:pt x="226" y="4334"/>
                      <a:pt x="478" y="4334"/>
                    </a:cubicBezTo>
                    <a:cubicBezTo>
                      <a:pt x="717" y="4334"/>
                      <a:pt x="979" y="4336"/>
                      <a:pt x="1097" y="4343"/>
                    </a:cubicBezTo>
                    <a:cubicBezTo>
                      <a:pt x="1098" y="4343"/>
                      <a:pt x="1098" y="4343"/>
                      <a:pt x="1098" y="4343"/>
                    </a:cubicBezTo>
                    <a:cubicBezTo>
                      <a:pt x="1358" y="4343"/>
                      <a:pt x="6352" y="623"/>
                      <a:pt x="6336" y="486"/>
                    </a:cubicBezTo>
                    <a:cubicBezTo>
                      <a:pt x="6315" y="345"/>
                      <a:pt x="6162" y="1"/>
                      <a:pt x="59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 name="Google Shape;533;p31"/>
              <p:cNvGrpSpPr/>
              <p:nvPr/>
            </p:nvGrpSpPr>
            <p:grpSpPr>
              <a:xfrm>
                <a:off x="941807" y="2558471"/>
                <a:ext cx="2235016" cy="2436372"/>
                <a:chOff x="941807" y="2558471"/>
                <a:chExt cx="2235016" cy="2436372"/>
              </a:xfrm>
            </p:grpSpPr>
            <p:sp>
              <p:nvSpPr>
                <p:cNvPr id="534" name="Google Shape;534;p31"/>
                <p:cNvSpPr/>
                <p:nvPr/>
              </p:nvSpPr>
              <p:spPr>
                <a:xfrm>
                  <a:off x="1539110" y="2558471"/>
                  <a:ext cx="665683" cy="500497"/>
                </a:xfrm>
                <a:custGeom>
                  <a:rect b="b" l="l" r="r" t="t"/>
                  <a:pathLst>
                    <a:path extrusionOk="0" h="5878" w="7818">
                      <a:moveTo>
                        <a:pt x="532" y="1"/>
                      </a:moveTo>
                      <a:lnTo>
                        <a:pt x="438" y="74"/>
                      </a:lnTo>
                      <a:cubicBezTo>
                        <a:pt x="455" y="94"/>
                        <a:pt x="1981" y="2031"/>
                        <a:pt x="2368" y="2516"/>
                      </a:cubicBezTo>
                      <a:cubicBezTo>
                        <a:pt x="2616" y="2827"/>
                        <a:pt x="4546" y="3964"/>
                        <a:pt x="6098" y="4878"/>
                      </a:cubicBezTo>
                      <a:cubicBezTo>
                        <a:pt x="6560" y="5148"/>
                        <a:pt x="7005" y="5409"/>
                        <a:pt x="7309" y="5594"/>
                      </a:cubicBezTo>
                      <a:cubicBezTo>
                        <a:pt x="6064" y="5085"/>
                        <a:pt x="2526" y="3526"/>
                        <a:pt x="47" y="2423"/>
                      </a:cubicBezTo>
                      <a:lnTo>
                        <a:pt x="0" y="2533"/>
                      </a:lnTo>
                      <a:cubicBezTo>
                        <a:pt x="6994" y="5643"/>
                        <a:pt x="7681" y="5878"/>
                        <a:pt x="7774" y="5878"/>
                      </a:cubicBezTo>
                      <a:cubicBezTo>
                        <a:pt x="7784" y="5878"/>
                        <a:pt x="7787" y="5875"/>
                        <a:pt x="7791" y="5871"/>
                      </a:cubicBezTo>
                      <a:lnTo>
                        <a:pt x="7817" y="5855"/>
                      </a:lnTo>
                      <a:lnTo>
                        <a:pt x="7817" y="5821"/>
                      </a:lnTo>
                      <a:cubicBezTo>
                        <a:pt x="7817" y="5761"/>
                        <a:pt x="7817" y="5750"/>
                        <a:pt x="6158" y="4774"/>
                      </a:cubicBezTo>
                      <a:cubicBezTo>
                        <a:pt x="4697" y="3914"/>
                        <a:pt x="2696" y="2733"/>
                        <a:pt x="2462" y="2443"/>
                      </a:cubicBezTo>
                      <a:cubicBezTo>
                        <a:pt x="2074" y="1957"/>
                        <a:pt x="548" y="21"/>
                        <a:pt x="532"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1"/>
                <p:cNvSpPr/>
                <p:nvPr/>
              </p:nvSpPr>
              <p:spPr>
                <a:xfrm>
                  <a:off x="2319477" y="2860293"/>
                  <a:ext cx="70162" cy="177022"/>
                </a:xfrm>
                <a:custGeom>
                  <a:rect b="b" l="l" r="r" t="t"/>
                  <a:pathLst>
                    <a:path extrusionOk="0" h="2079" w="824">
                      <a:moveTo>
                        <a:pt x="291" y="1"/>
                      </a:moveTo>
                      <a:cubicBezTo>
                        <a:pt x="64" y="1299"/>
                        <a:pt x="1" y="1995"/>
                        <a:pt x="108" y="2065"/>
                      </a:cubicBezTo>
                      <a:cubicBezTo>
                        <a:pt x="117" y="2072"/>
                        <a:pt x="134" y="2078"/>
                        <a:pt x="148" y="2078"/>
                      </a:cubicBezTo>
                      <a:cubicBezTo>
                        <a:pt x="165" y="2078"/>
                        <a:pt x="181" y="2072"/>
                        <a:pt x="194" y="2062"/>
                      </a:cubicBezTo>
                      <a:cubicBezTo>
                        <a:pt x="311" y="1988"/>
                        <a:pt x="486" y="1603"/>
                        <a:pt x="623" y="1262"/>
                      </a:cubicBezTo>
                      <a:lnTo>
                        <a:pt x="623" y="1262"/>
                      </a:lnTo>
                      <a:lnTo>
                        <a:pt x="512" y="2008"/>
                      </a:lnTo>
                      <a:lnTo>
                        <a:pt x="629" y="2025"/>
                      </a:lnTo>
                      <a:lnTo>
                        <a:pt x="824" y="727"/>
                      </a:lnTo>
                      <a:lnTo>
                        <a:pt x="710" y="700"/>
                      </a:lnTo>
                      <a:cubicBezTo>
                        <a:pt x="566" y="1101"/>
                        <a:pt x="311" y="1744"/>
                        <a:pt x="171" y="1921"/>
                      </a:cubicBezTo>
                      <a:cubicBezTo>
                        <a:pt x="151" y="1687"/>
                        <a:pt x="268" y="814"/>
                        <a:pt x="409" y="21"/>
                      </a:cubicBezTo>
                      <a:lnTo>
                        <a:pt x="291"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1"/>
                <p:cNvSpPr/>
                <p:nvPr/>
              </p:nvSpPr>
              <p:spPr>
                <a:xfrm>
                  <a:off x="1288098" y="3069924"/>
                  <a:ext cx="291545" cy="1203219"/>
                </a:xfrm>
                <a:custGeom>
                  <a:rect b="b" l="l" r="r" t="t"/>
                  <a:pathLst>
                    <a:path extrusionOk="0" h="14131" w="3424">
                      <a:moveTo>
                        <a:pt x="95" y="1"/>
                      </a:moveTo>
                      <a:lnTo>
                        <a:pt x="1" y="78"/>
                      </a:lnTo>
                      <a:cubicBezTo>
                        <a:pt x="21" y="105"/>
                        <a:pt x="2145" y="2734"/>
                        <a:pt x="2306" y="4688"/>
                      </a:cubicBezTo>
                      <a:cubicBezTo>
                        <a:pt x="2383" y="5631"/>
                        <a:pt x="2323" y="7915"/>
                        <a:pt x="2272" y="9929"/>
                      </a:cubicBezTo>
                      <a:cubicBezTo>
                        <a:pt x="2182" y="13454"/>
                        <a:pt x="2192" y="14081"/>
                        <a:pt x="2323" y="14127"/>
                      </a:cubicBezTo>
                      <a:cubicBezTo>
                        <a:pt x="2329" y="14127"/>
                        <a:pt x="2336" y="14130"/>
                        <a:pt x="2346" y="14130"/>
                      </a:cubicBezTo>
                      <a:cubicBezTo>
                        <a:pt x="2366" y="14130"/>
                        <a:pt x="2389" y="14124"/>
                        <a:pt x="2413" y="14090"/>
                      </a:cubicBezTo>
                      <a:cubicBezTo>
                        <a:pt x="2576" y="13863"/>
                        <a:pt x="2868" y="11083"/>
                        <a:pt x="3028" y="9451"/>
                      </a:cubicBezTo>
                      <a:cubicBezTo>
                        <a:pt x="3226" y="7427"/>
                        <a:pt x="3423" y="5069"/>
                        <a:pt x="3393" y="4938"/>
                      </a:cubicBezTo>
                      <a:lnTo>
                        <a:pt x="2744" y="2352"/>
                      </a:lnTo>
                      <a:lnTo>
                        <a:pt x="2630" y="2380"/>
                      </a:lnTo>
                      <a:lnTo>
                        <a:pt x="3276" y="4965"/>
                      </a:lnTo>
                      <a:cubicBezTo>
                        <a:pt x="3336" y="5326"/>
                        <a:pt x="2637" y="12843"/>
                        <a:pt x="2356" y="13906"/>
                      </a:cubicBezTo>
                      <a:cubicBezTo>
                        <a:pt x="2303" y="13411"/>
                        <a:pt x="2349" y="11575"/>
                        <a:pt x="2393" y="9933"/>
                      </a:cubicBezTo>
                      <a:cubicBezTo>
                        <a:pt x="2443" y="7915"/>
                        <a:pt x="2500" y="5627"/>
                        <a:pt x="2423" y="4677"/>
                      </a:cubicBezTo>
                      <a:cubicBezTo>
                        <a:pt x="2262" y="2687"/>
                        <a:pt x="115" y="27"/>
                        <a:pt x="95"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1"/>
                <p:cNvSpPr/>
                <p:nvPr/>
              </p:nvSpPr>
              <p:spPr>
                <a:xfrm>
                  <a:off x="1536215" y="3916792"/>
                  <a:ext cx="109415" cy="324157"/>
                </a:xfrm>
                <a:custGeom>
                  <a:rect b="b" l="l" r="r" t="t"/>
                  <a:pathLst>
                    <a:path extrusionOk="0" h="3807" w="1285">
                      <a:moveTo>
                        <a:pt x="1172" y="0"/>
                      </a:moveTo>
                      <a:lnTo>
                        <a:pt x="0" y="3769"/>
                      </a:lnTo>
                      <a:lnTo>
                        <a:pt x="114" y="3806"/>
                      </a:lnTo>
                      <a:lnTo>
                        <a:pt x="1285" y="33"/>
                      </a:lnTo>
                      <a:lnTo>
                        <a:pt x="1172" y="0"/>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1"/>
                <p:cNvSpPr/>
                <p:nvPr/>
              </p:nvSpPr>
              <p:spPr>
                <a:xfrm>
                  <a:off x="2701956" y="3634786"/>
                  <a:ext cx="474868" cy="327307"/>
                </a:xfrm>
                <a:custGeom>
                  <a:rect b="b" l="l" r="r" t="t"/>
                  <a:pathLst>
                    <a:path extrusionOk="0" h="3844" w="5577">
                      <a:moveTo>
                        <a:pt x="5490" y="1"/>
                      </a:moveTo>
                      <a:lnTo>
                        <a:pt x="2021" y="3646"/>
                      </a:lnTo>
                      <a:lnTo>
                        <a:pt x="105" y="392"/>
                      </a:lnTo>
                      <a:lnTo>
                        <a:pt x="0" y="452"/>
                      </a:lnTo>
                      <a:lnTo>
                        <a:pt x="1998" y="3844"/>
                      </a:lnTo>
                      <a:lnTo>
                        <a:pt x="5577" y="84"/>
                      </a:lnTo>
                      <a:lnTo>
                        <a:pt x="5490"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1"/>
                <p:cNvSpPr/>
                <p:nvPr/>
              </p:nvSpPr>
              <p:spPr>
                <a:xfrm>
                  <a:off x="2841766" y="3612818"/>
                  <a:ext cx="312321" cy="297505"/>
                </a:xfrm>
                <a:custGeom>
                  <a:rect b="b" l="l" r="r" t="t"/>
                  <a:pathLst>
                    <a:path extrusionOk="0" h="3494" w="3668">
                      <a:moveTo>
                        <a:pt x="3587" y="1"/>
                      </a:moveTo>
                      <a:lnTo>
                        <a:pt x="1" y="3406"/>
                      </a:lnTo>
                      <a:lnTo>
                        <a:pt x="81" y="3493"/>
                      </a:lnTo>
                      <a:lnTo>
                        <a:pt x="3667" y="88"/>
                      </a:lnTo>
                      <a:lnTo>
                        <a:pt x="3587"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1"/>
                <p:cNvSpPr/>
                <p:nvPr/>
              </p:nvSpPr>
              <p:spPr>
                <a:xfrm>
                  <a:off x="2810773" y="3593150"/>
                  <a:ext cx="319644" cy="264128"/>
                </a:xfrm>
                <a:custGeom>
                  <a:rect b="b" l="l" r="r" t="t"/>
                  <a:pathLst>
                    <a:path extrusionOk="0" h="3102" w="3754">
                      <a:moveTo>
                        <a:pt x="3680" y="1"/>
                      </a:moveTo>
                      <a:lnTo>
                        <a:pt x="1" y="3011"/>
                      </a:lnTo>
                      <a:lnTo>
                        <a:pt x="74" y="3102"/>
                      </a:lnTo>
                      <a:lnTo>
                        <a:pt x="3754" y="91"/>
                      </a:lnTo>
                      <a:lnTo>
                        <a:pt x="3680"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1"/>
                <p:cNvSpPr/>
                <p:nvPr/>
              </p:nvSpPr>
              <p:spPr>
                <a:xfrm>
                  <a:off x="2777140" y="3563604"/>
                  <a:ext cx="335651" cy="236710"/>
                </a:xfrm>
                <a:custGeom>
                  <a:rect b="b" l="l" r="r" t="t"/>
                  <a:pathLst>
                    <a:path extrusionOk="0" h="2780" w="3942">
                      <a:moveTo>
                        <a:pt x="3874" y="0"/>
                      </a:moveTo>
                      <a:lnTo>
                        <a:pt x="1" y="2679"/>
                      </a:lnTo>
                      <a:lnTo>
                        <a:pt x="68" y="2779"/>
                      </a:lnTo>
                      <a:lnTo>
                        <a:pt x="3942" y="97"/>
                      </a:lnTo>
                      <a:lnTo>
                        <a:pt x="3874" y="0"/>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1"/>
                <p:cNvSpPr/>
                <p:nvPr/>
              </p:nvSpPr>
              <p:spPr>
                <a:xfrm>
                  <a:off x="2739931" y="3531078"/>
                  <a:ext cx="340420" cy="205205"/>
                </a:xfrm>
                <a:custGeom>
                  <a:rect b="b" l="l" r="r" t="t"/>
                  <a:pathLst>
                    <a:path extrusionOk="0" h="2410" w="3998">
                      <a:moveTo>
                        <a:pt x="3937" y="1"/>
                      </a:moveTo>
                      <a:lnTo>
                        <a:pt x="0" y="2309"/>
                      </a:lnTo>
                      <a:lnTo>
                        <a:pt x="60" y="2409"/>
                      </a:lnTo>
                      <a:lnTo>
                        <a:pt x="3997" y="104"/>
                      </a:lnTo>
                      <a:lnTo>
                        <a:pt x="3937"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1"/>
                <p:cNvSpPr/>
                <p:nvPr/>
              </p:nvSpPr>
              <p:spPr>
                <a:xfrm>
                  <a:off x="2719921" y="3499148"/>
                  <a:ext cx="339909" cy="203503"/>
                </a:xfrm>
                <a:custGeom>
                  <a:rect b="b" l="l" r="r" t="t"/>
                  <a:pathLst>
                    <a:path extrusionOk="0" h="2390" w="3992">
                      <a:moveTo>
                        <a:pt x="3931" y="1"/>
                      </a:moveTo>
                      <a:lnTo>
                        <a:pt x="1" y="2289"/>
                      </a:lnTo>
                      <a:lnTo>
                        <a:pt x="61" y="2389"/>
                      </a:lnTo>
                      <a:lnTo>
                        <a:pt x="3991" y="101"/>
                      </a:lnTo>
                      <a:lnTo>
                        <a:pt x="3931"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1"/>
                <p:cNvSpPr/>
                <p:nvPr/>
              </p:nvSpPr>
              <p:spPr>
                <a:xfrm>
                  <a:off x="1761257" y="3950084"/>
                  <a:ext cx="1115092" cy="1044760"/>
                </a:xfrm>
                <a:custGeom>
                  <a:rect b="b" l="l" r="r" t="t"/>
                  <a:pathLst>
                    <a:path extrusionOk="0" h="12270" w="13096">
                      <a:moveTo>
                        <a:pt x="13015" y="0"/>
                      </a:moveTo>
                      <a:lnTo>
                        <a:pt x="0" y="12183"/>
                      </a:lnTo>
                      <a:lnTo>
                        <a:pt x="80" y="12269"/>
                      </a:lnTo>
                      <a:lnTo>
                        <a:pt x="13096" y="84"/>
                      </a:lnTo>
                      <a:lnTo>
                        <a:pt x="13015" y="0"/>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1"/>
                <p:cNvSpPr/>
                <p:nvPr/>
              </p:nvSpPr>
              <p:spPr>
                <a:xfrm>
                  <a:off x="2808814" y="4009005"/>
                  <a:ext cx="10303" cy="906991"/>
                </a:xfrm>
                <a:custGeom>
                  <a:rect b="b" l="l" r="r" t="t"/>
                  <a:pathLst>
                    <a:path extrusionOk="0" h="10652" w="121">
                      <a:moveTo>
                        <a:pt x="0" y="1"/>
                      </a:moveTo>
                      <a:lnTo>
                        <a:pt x="0" y="10651"/>
                      </a:lnTo>
                      <a:lnTo>
                        <a:pt x="121" y="10651"/>
                      </a:lnTo>
                      <a:lnTo>
                        <a:pt x="121"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1"/>
                <p:cNvSpPr/>
                <p:nvPr/>
              </p:nvSpPr>
              <p:spPr>
                <a:xfrm>
                  <a:off x="2811284" y="4382714"/>
                  <a:ext cx="306020" cy="201459"/>
                </a:xfrm>
                <a:custGeom>
                  <a:rect b="b" l="l" r="r" t="t"/>
                  <a:pathLst>
                    <a:path extrusionOk="0" h="2366" w="3594">
                      <a:moveTo>
                        <a:pt x="2767" y="0"/>
                      </a:moveTo>
                      <a:lnTo>
                        <a:pt x="567" y="495"/>
                      </a:lnTo>
                      <a:lnTo>
                        <a:pt x="694" y="573"/>
                      </a:lnTo>
                      <a:cubicBezTo>
                        <a:pt x="1399" y="991"/>
                        <a:pt x="2641" y="1740"/>
                        <a:pt x="3196" y="2124"/>
                      </a:cubicBezTo>
                      <a:cubicBezTo>
                        <a:pt x="2554" y="1817"/>
                        <a:pt x="1089" y="1034"/>
                        <a:pt x="61" y="469"/>
                      </a:cubicBezTo>
                      <a:lnTo>
                        <a:pt x="1" y="576"/>
                      </a:lnTo>
                      <a:cubicBezTo>
                        <a:pt x="2878" y="2148"/>
                        <a:pt x="3406" y="2365"/>
                        <a:pt x="3524" y="2365"/>
                      </a:cubicBezTo>
                      <a:cubicBezTo>
                        <a:pt x="3547" y="2365"/>
                        <a:pt x="3553" y="2356"/>
                        <a:pt x="3561" y="2345"/>
                      </a:cubicBezTo>
                      <a:cubicBezTo>
                        <a:pt x="3570" y="2335"/>
                        <a:pt x="3594" y="2299"/>
                        <a:pt x="3550" y="2251"/>
                      </a:cubicBezTo>
                      <a:cubicBezTo>
                        <a:pt x="3346" y="2018"/>
                        <a:pt x="1413" y="860"/>
                        <a:pt x="884" y="545"/>
                      </a:cubicBezTo>
                      <a:lnTo>
                        <a:pt x="2795" y="117"/>
                      </a:lnTo>
                      <a:lnTo>
                        <a:pt x="2767" y="0"/>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1"/>
                <p:cNvSpPr/>
                <p:nvPr/>
              </p:nvSpPr>
              <p:spPr>
                <a:xfrm>
                  <a:off x="941807" y="3473263"/>
                  <a:ext cx="2100674" cy="1039396"/>
                </a:xfrm>
                <a:custGeom>
                  <a:rect b="b" l="l" r="r" t="t"/>
                  <a:pathLst>
                    <a:path extrusionOk="0" h="12207" w="24671">
                      <a:moveTo>
                        <a:pt x="24613" y="1"/>
                      </a:moveTo>
                      <a:lnTo>
                        <a:pt x="7614" y="9580"/>
                      </a:lnTo>
                      <a:cubicBezTo>
                        <a:pt x="7433" y="9540"/>
                        <a:pt x="6209" y="9287"/>
                        <a:pt x="3790" y="9273"/>
                      </a:cubicBezTo>
                      <a:cubicBezTo>
                        <a:pt x="3772" y="9273"/>
                        <a:pt x="3753" y="9273"/>
                        <a:pt x="3735" y="9273"/>
                      </a:cubicBezTo>
                      <a:cubicBezTo>
                        <a:pt x="1724" y="9273"/>
                        <a:pt x="130" y="9794"/>
                        <a:pt x="17" y="10009"/>
                      </a:cubicBezTo>
                      <a:cubicBezTo>
                        <a:pt x="0" y="10039"/>
                        <a:pt x="0" y="10069"/>
                        <a:pt x="20" y="10096"/>
                      </a:cubicBezTo>
                      <a:cubicBezTo>
                        <a:pt x="38" y="10121"/>
                        <a:pt x="69" y="10143"/>
                        <a:pt x="163" y="10143"/>
                      </a:cubicBezTo>
                      <a:cubicBezTo>
                        <a:pt x="198" y="10143"/>
                        <a:pt x="241" y="10140"/>
                        <a:pt x="295" y="10133"/>
                      </a:cubicBezTo>
                      <a:cubicBezTo>
                        <a:pt x="1048" y="10039"/>
                        <a:pt x="4701" y="9829"/>
                        <a:pt x="5573" y="9778"/>
                      </a:cubicBezTo>
                      <a:lnTo>
                        <a:pt x="5573" y="9778"/>
                      </a:lnTo>
                      <a:cubicBezTo>
                        <a:pt x="2740" y="12013"/>
                        <a:pt x="2807" y="12123"/>
                        <a:pt x="2840" y="12174"/>
                      </a:cubicBezTo>
                      <a:cubicBezTo>
                        <a:pt x="2857" y="12200"/>
                        <a:pt x="2877" y="12206"/>
                        <a:pt x="2904" y="12206"/>
                      </a:cubicBezTo>
                      <a:cubicBezTo>
                        <a:pt x="2938" y="12206"/>
                        <a:pt x="2978" y="12190"/>
                        <a:pt x="3007" y="12177"/>
                      </a:cubicBezTo>
                      <a:cubicBezTo>
                        <a:pt x="3707" y="11852"/>
                        <a:pt x="5941" y="10036"/>
                        <a:pt x="6038" y="9959"/>
                      </a:cubicBezTo>
                      <a:lnTo>
                        <a:pt x="5961" y="9865"/>
                      </a:lnTo>
                      <a:cubicBezTo>
                        <a:pt x="5941" y="9886"/>
                        <a:pt x="3861" y="11575"/>
                        <a:pt x="3068" y="12009"/>
                      </a:cubicBezTo>
                      <a:cubicBezTo>
                        <a:pt x="3489" y="11601"/>
                        <a:pt x="4881" y="10474"/>
                        <a:pt x="5794" y="9755"/>
                      </a:cubicBezTo>
                      <a:lnTo>
                        <a:pt x="5945" y="9637"/>
                      </a:lnTo>
                      <a:lnTo>
                        <a:pt x="5757" y="9648"/>
                      </a:lnTo>
                      <a:cubicBezTo>
                        <a:pt x="5711" y="9651"/>
                        <a:pt x="1135" y="9909"/>
                        <a:pt x="281" y="10016"/>
                      </a:cubicBezTo>
                      <a:cubicBezTo>
                        <a:pt x="231" y="10022"/>
                        <a:pt x="194" y="10022"/>
                        <a:pt x="168" y="10026"/>
                      </a:cubicBezTo>
                      <a:cubicBezTo>
                        <a:pt x="449" y="9838"/>
                        <a:pt x="1860" y="9393"/>
                        <a:pt x="3730" y="9393"/>
                      </a:cubicBezTo>
                      <a:lnTo>
                        <a:pt x="3790" y="9393"/>
                      </a:lnTo>
                      <a:cubicBezTo>
                        <a:pt x="6390" y="9407"/>
                        <a:pt x="7597" y="9698"/>
                        <a:pt x="7611" y="9701"/>
                      </a:cubicBezTo>
                      <a:lnTo>
                        <a:pt x="7631" y="9708"/>
                      </a:lnTo>
                      <a:lnTo>
                        <a:pt x="24670" y="104"/>
                      </a:lnTo>
                      <a:lnTo>
                        <a:pt x="24613"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 name="Google Shape;548;p31"/>
              <p:cNvGrpSpPr/>
              <p:nvPr/>
            </p:nvGrpSpPr>
            <p:grpSpPr>
              <a:xfrm>
                <a:off x="2284738" y="3073415"/>
                <a:ext cx="110010" cy="248375"/>
                <a:chOff x="2284738" y="3073415"/>
                <a:chExt cx="110010" cy="248375"/>
              </a:xfrm>
            </p:grpSpPr>
            <p:sp>
              <p:nvSpPr>
                <p:cNvPr id="549" name="Google Shape;549;p31"/>
                <p:cNvSpPr/>
                <p:nvPr/>
              </p:nvSpPr>
              <p:spPr>
                <a:xfrm>
                  <a:off x="2284738" y="3073415"/>
                  <a:ext cx="20265" cy="248375"/>
                </a:xfrm>
                <a:custGeom>
                  <a:rect b="b" l="l" r="r" t="t"/>
                  <a:pathLst>
                    <a:path extrusionOk="0" h="2917" w="238">
                      <a:moveTo>
                        <a:pt x="0" y="0"/>
                      </a:moveTo>
                      <a:lnTo>
                        <a:pt x="0" y="2917"/>
                      </a:lnTo>
                      <a:lnTo>
                        <a:pt x="238" y="2917"/>
                      </a:lnTo>
                      <a:lnTo>
                        <a:pt x="238"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1"/>
                <p:cNvSpPr/>
                <p:nvPr/>
              </p:nvSpPr>
              <p:spPr>
                <a:xfrm>
                  <a:off x="2374482" y="3073415"/>
                  <a:ext cx="20265" cy="174893"/>
                </a:xfrm>
                <a:custGeom>
                  <a:rect b="b" l="l" r="r" t="t"/>
                  <a:pathLst>
                    <a:path extrusionOk="0" h="2054" w="238">
                      <a:moveTo>
                        <a:pt x="0" y="0"/>
                      </a:moveTo>
                      <a:lnTo>
                        <a:pt x="0" y="2054"/>
                      </a:lnTo>
                      <a:lnTo>
                        <a:pt x="238" y="2054"/>
                      </a:lnTo>
                      <a:lnTo>
                        <a:pt x="238"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 name="Google Shape;551;p31"/>
              <p:cNvSpPr/>
              <p:nvPr/>
            </p:nvSpPr>
            <p:spPr>
              <a:xfrm>
                <a:off x="3048076" y="3466962"/>
                <a:ext cx="99452" cy="145687"/>
              </a:xfrm>
              <a:custGeom>
                <a:rect b="b" l="l" r="r" t="t"/>
                <a:pathLst>
                  <a:path extrusionOk="0" h="1711" w="1168">
                    <a:moveTo>
                      <a:pt x="348" y="1"/>
                    </a:moveTo>
                    <a:lnTo>
                      <a:pt x="0" y="252"/>
                    </a:lnTo>
                    <a:cubicBezTo>
                      <a:pt x="0" y="252"/>
                      <a:pt x="154" y="158"/>
                      <a:pt x="348" y="1"/>
                    </a:cubicBezTo>
                    <a:close/>
                    <a:moveTo>
                      <a:pt x="0" y="252"/>
                    </a:moveTo>
                    <a:lnTo>
                      <a:pt x="927" y="1433"/>
                    </a:lnTo>
                    <a:cubicBezTo>
                      <a:pt x="1010" y="1536"/>
                      <a:pt x="1090" y="1630"/>
                      <a:pt x="1164" y="1711"/>
                    </a:cubicBezTo>
                    <a:lnTo>
                      <a:pt x="1167" y="1711"/>
                    </a:lnTo>
                    <a:lnTo>
                      <a:pt x="0" y="252"/>
                    </a:ln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1"/>
              <p:cNvSpPr/>
              <p:nvPr/>
            </p:nvSpPr>
            <p:spPr>
              <a:xfrm>
                <a:off x="3126922" y="3588892"/>
                <a:ext cx="20350" cy="24608"/>
              </a:xfrm>
              <a:custGeom>
                <a:rect b="b" l="l" r="r" t="t"/>
                <a:pathLst>
                  <a:path extrusionOk="0" h="289" w="239">
                    <a:moveTo>
                      <a:pt x="1" y="1"/>
                    </a:moveTo>
                    <a:lnTo>
                      <a:pt x="224" y="288"/>
                    </a:lnTo>
                    <a:lnTo>
                      <a:pt x="238" y="279"/>
                    </a:lnTo>
                    <a:cubicBezTo>
                      <a:pt x="164" y="198"/>
                      <a:pt x="84" y="104"/>
                      <a:pt x="1" y="1"/>
                    </a:cubicBezTo>
                    <a:close/>
                  </a:path>
                </a:pathLst>
              </a:custGeom>
              <a:solidFill>
                <a:srgbClr val="3D88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1"/>
              <p:cNvSpPr/>
              <p:nvPr/>
            </p:nvSpPr>
            <p:spPr>
              <a:xfrm>
                <a:off x="3043314" y="3471725"/>
                <a:ext cx="132149" cy="145687"/>
              </a:xfrm>
              <a:custGeom>
                <a:rect b="b" l="l" r="r" t="t"/>
                <a:pathLst>
                  <a:path extrusionOk="0" h="1711" w="1552">
                    <a:moveTo>
                      <a:pt x="348" y="1"/>
                    </a:moveTo>
                    <a:cubicBezTo>
                      <a:pt x="154" y="158"/>
                      <a:pt x="0" y="252"/>
                      <a:pt x="0" y="252"/>
                    </a:cubicBezTo>
                    <a:lnTo>
                      <a:pt x="1167" y="1711"/>
                    </a:lnTo>
                    <a:lnTo>
                      <a:pt x="1552" y="1473"/>
                    </a:lnTo>
                    <a:lnTo>
                      <a:pt x="348" y="1"/>
                    </a:ln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 name="Google Shape;554;p31"/>
            <p:cNvGrpSpPr/>
            <p:nvPr/>
          </p:nvGrpSpPr>
          <p:grpSpPr>
            <a:xfrm>
              <a:off x="1485212" y="1449500"/>
              <a:ext cx="1364988" cy="1605531"/>
              <a:chOff x="1485212" y="1449500"/>
              <a:chExt cx="1364988" cy="1605531"/>
            </a:xfrm>
          </p:grpSpPr>
          <p:sp>
            <p:nvSpPr>
              <p:cNvPr id="555" name="Google Shape;555;p31"/>
              <p:cNvSpPr/>
              <p:nvPr/>
            </p:nvSpPr>
            <p:spPr>
              <a:xfrm>
                <a:off x="1798551" y="1641079"/>
                <a:ext cx="767094" cy="1331537"/>
              </a:xfrm>
              <a:custGeom>
                <a:rect b="b" l="l" r="r" t="t"/>
                <a:pathLst>
                  <a:path extrusionOk="0" h="15638" w="9009">
                    <a:moveTo>
                      <a:pt x="8319" y="0"/>
                    </a:moveTo>
                    <a:lnTo>
                      <a:pt x="2951" y="772"/>
                    </a:lnTo>
                    <a:lnTo>
                      <a:pt x="3004" y="2392"/>
                    </a:lnTo>
                    <a:cubicBezTo>
                      <a:pt x="3004" y="2392"/>
                      <a:pt x="2859" y="1724"/>
                      <a:pt x="2226" y="1724"/>
                    </a:cubicBezTo>
                    <a:cubicBezTo>
                      <a:pt x="2059" y="1724"/>
                      <a:pt x="1859" y="1770"/>
                      <a:pt x="1619" y="1887"/>
                    </a:cubicBezTo>
                    <a:cubicBezTo>
                      <a:pt x="786" y="2291"/>
                      <a:pt x="1271" y="4596"/>
                      <a:pt x="1887" y="4783"/>
                    </a:cubicBezTo>
                    <a:cubicBezTo>
                      <a:pt x="1991" y="4815"/>
                      <a:pt x="2090" y="4829"/>
                      <a:pt x="2183" y="4829"/>
                    </a:cubicBezTo>
                    <a:cubicBezTo>
                      <a:pt x="2746" y="4829"/>
                      <a:pt x="3108" y="4332"/>
                      <a:pt x="3108" y="4332"/>
                    </a:cubicBezTo>
                    <a:lnTo>
                      <a:pt x="3108" y="4332"/>
                    </a:lnTo>
                    <a:lnTo>
                      <a:pt x="1" y="11480"/>
                    </a:lnTo>
                    <a:cubicBezTo>
                      <a:pt x="1" y="11480"/>
                      <a:pt x="2392" y="15257"/>
                      <a:pt x="4092" y="15601"/>
                    </a:cubicBezTo>
                    <a:cubicBezTo>
                      <a:pt x="4213" y="15626"/>
                      <a:pt x="4323" y="15637"/>
                      <a:pt x="4423" y="15637"/>
                    </a:cubicBezTo>
                    <a:cubicBezTo>
                      <a:pt x="5727" y="15637"/>
                      <a:pt x="5301" y="13664"/>
                      <a:pt x="5102" y="12651"/>
                    </a:cubicBezTo>
                    <a:cubicBezTo>
                      <a:pt x="4890" y="11561"/>
                      <a:pt x="4918" y="9915"/>
                      <a:pt x="5208" y="9436"/>
                    </a:cubicBezTo>
                    <a:cubicBezTo>
                      <a:pt x="5500" y="8958"/>
                      <a:pt x="5794" y="8560"/>
                      <a:pt x="5794" y="8560"/>
                    </a:cubicBezTo>
                    <a:cubicBezTo>
                      <a:pt x="5794" y="8560"/>
                      <a:pt x="6296" y="8671"/>
                      <a:pt x="6878" y="8671"/>
                    </a:cubicBezTo>
                    <a:cubicBezTo>
                      <a:pt x="7357" y="8671"/>
                      <a:pt x="7890" y="8595"/>
                      <a:pt x="8239" y="8319"/>
                    </a:cubicBezTo>
                    <a:cubicBezTo>
                      <a:pt x="9009" y="7707"/>
                      <a:pt x="8744" y="3165"/>
                      <a:pt x="8691" y="2606"/>
                    </a:cubicBezTo>
                    <a:cubicBezTo>
                      <a:pt x="8637" y="2047"/>
                      <a:pt x="8319" y="0"/>
                      <a:pt x="8319" y="0"/>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1"/>
              <p:cNvSpPr/>
              <p:nvPr/>
            </p:nvSpPr>
            <p:spPr>
              <a:xfrm>
                <a:off x="2255362" y="1848326"/>
                <a:ext cx="39423" cy="39423"/>
              </a:xfrm>
              <a:custGeom>
                <a:rect b="b" l="l" r="r" t="t"/>
                <a:pathLst>
                  <a:path extrusionOk="0" h="463" w="463">
                    <a:moveTo>
                      <a:pt x="232" y="1"/>
                    </a:moveTo>
                    <a:cubicBezTo>
                      <a:pt x="104" y="1"/>
                      <a:pt x="1" y="105"/>
                      <a:pt x="1" y="232"/>
                    </a:cubicBezTo>
                    <a:cubicBezTo>
                      <a:pt x="1" y="359"/>
                      <a:pt x="104" y="463"/>
                      <a:pt x="232" y="463"/>
                    </a:cubicBezTo>
                    <a:cubicBezTo>
                      <a:pt x="359" y="463"/>
                      <a:pt x="462" y="359"/>
                      <a:pt x="462" y="232"/>
                    </a:cubicBezTo>
                    <a:cubicBezTo>
                      <a:pt x="462" y="105"/>
                      <a:pt x="359" y="1"/>
                      <a:pt x="232" y="1"/>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1"/>
              <p:cNvSpPr/>
              <p:nvPr/>
            </p:nvSpPr>
            <p:spPr>
              <a:xfrm>
                <a:off x="2450433" y="1830190"/>
                <a:ext cx="36613" cy="36273"/>
              </a:xfrm>
              <a:custGeom>
                <a:rect b="b" l="l" r="r" t="t"/>
                <a:pathLst>
                  <a:path extrusionOk="0" h="426" w="430">
                    <a:moveTo>
                      <a:pt x="215" y="0"/>
                    </a:moveTo>
                    <a:cubicBezTo>
                      <a:pt x="98" y="0"/>
                      <a:pt x="1" y="97"/>
                      <a:pt x="1" y="214"/>
                    </a:cubicBezTo>
                    <a:cubicBezTo>
                      <a:pt x="1" y="331"/>
                      <a:pt x="98" y="425"/>
                      <a:pt x="215" y="425"/>
                    </a:cubicBezTo>
                    <a:cubicBezTo>
                      <a:pt x="332" y="425"/>
                      <a:pt x="430" y="331"/>
                      <a:pt x="430" y="214"/>
                    </a:cubicBezTo>
                    <a:cubicBezTo>
                      <a:pt x="430" y="97"/>
                      <a:pt x="332" y="0"/>
                      <a:pt x="215" y="0"/>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1"/>
              <p:cNvSpPr/>
              <p:nvPr/>
            </p:nvSpPr>
            <p:spPr>
              <a:xfrm>
                <a:off x="2054246" y="1844665"/>
                <a:ext cx="540091" cy="555587"/>
              </a:xfrm>
              <a:custGeom>
                <a:rect b="b" l="l" r="r" t="t"/>
                <a:pathLst>
                  <a:path extrusionOk="0" h="6525" w="6343">
                    <a:moveTo>
                      <a:pt x="1" y="1"/>
                    </a:moveTo>
                    <a:lnTo>
                      <a:pt x="1" y="576"/>
                    </a:lnTo>
                    <a:cubicBezTo>
                      <a:pt x="1" y="576"/>
                      <a:pt x="366" y="3095"/>
                      <a:pt x="981" y="4473"/>
                    </a:cubicBezTo>
                    <a:cubicBezTo>
                      <a:pt x="1600" y="5851"/>
                      <a:pt x="2165" y="6377"/>
                      <a:pt x="4263" y="6520"/>
                    </a:cubicBezTo>
                    <a:cubicBezTo>
                      <a:pt x="4301" y="6523"/>
                      <a:pt x="4337" y="6524"/>
                      <a:pt x="4373" y="6524"/>
                    </a:cubicBezTo>
                    <a:cubicBezTo>
                      <a:pt x="6342" y="6524"/>
                      <a:pt x="5775" y="2643"/>
                      <a:pt x="5775" y="2643"/>
                    </a:cubicBezTo>
                    <a:cubicBezTo>
                      <a:pt x="5775" y="2643"/>
                      <a:pt x="5718" y="2643"/>
                      <a:pt x="5621" y="2643"/>
                    </a:cubicBezTo>
                    <a:cubicBezTo>
                      <a:pt x="5259" y="2643"/>
                      <a:pt x="4340" y="2653"/>
                      <a:pt x="3811" y="2753"/>
                    </a:cubicBezTo>
                    <a:cubicBezTo>
                      <a:pt x="3142" y="2881"/>
                      <a:pt x="1908" y="4112"/>
                      <a:pt x="1908" y="4112"/>
                    </a:cubicBezTo>
                    <a:lnTo>
                      <a:pt x="1"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1"/>
              <p:cNvSpPr/>
              <p:nvPr/>
            </p:nvSpPr>
            <p:spPr>
              <a:xfrm>
                <a:off x="2406071" y="1779187"/>
                <a:ext cx="59859" cy="299975"/>
              </a:xfrm>
              <a:custGeom>
                <a:rect b="b" l="l" r="r" t="t"/>
                <a:pathLst>
                  <a:path extrusionOk="0" h="3523" w="703">
                    <a:moveTo>
                      <a:pt x="0" y="1"/>
                    </a:moveTo>
                    <a:lnTo>
                      <a:pt x="0" y="3272"/>
                    </a:lnTo>
                    <a:lnTo>
                      <a:pt x="703" y="3522"/>
                    </a:lnTo>
                    <a:lnTo>
                      <a:pt x="0" y="1"/>
                    </a:lnTo>
                    <a:close/>
                  </a:path>
                </a:pathLst>
              </a:custGeom>
              <a:solidFill>
                <a:srgbClr val="E354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1"/>
              <p:cNvSpPr/>
              <p:nvPr/>
            </p:nvSpPr>
            <p:spPr>
              <a:xfrm>
                <a:off x="2190140" y="1779187"/>
                <a:ext cx="135385" cy="23756"/>
              </a:xfrm>
              <a:custGeom>
                <a:rect b="b" l="l" r="r" t="t"/>
                <a:pathLst>
                  <a:path extrusionOk="0" h="279" w="1590">
                    <a:moveTo>
                      <a:pt x="1224" y="0"/>
                    </a:moveTo>
                    <a:cubicBezTo>
                      <a:pt x="1097" y="0"/>
                      <a:pt x="1" y="278"/>
                      <a:pt x="1" y="278"/>
                    </a:cubicBezTo>
                    <a:lnTo>
                      <a:pt x="1590" y="171"/>
                    </a:lnTo>
                    <a:cubicBezTo>
                      <a:pt x="1590" y="171"/>
                      <a:pt x="1335" y="4"/>
                      <a:pt x="1228" y="1"/>
                    </a:cubicBezTo>
                    <a:cubicBezTo>
                      <a:pt x="1227" y="0"/>
                      <a:pt x="1226" y="0"/>
                      <a:pt x="122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1"/>
              <p:cNvSpPr/>
              <p:nvPr/>
            </p:nvSpPr>
            <p:spPr>
              <a:xfrm>
                <a:off x="2507992" y="1599102"/>
                <a:ext cx="342208" cy="95025"/>
              </a:xfrm>
              <a:custGeom>
                <a:rect b="b" l="l" r="r" t="t"/>
                <a:pathLst>
                  <a:path extrusionOk="0" h="1116" w="4019">
                    <a:moveTo>
                      <a:pt x="3975" y="1"/>
                    </a:moveTo>
                    <a:lnTo>
                      <a:pt x="3975" y="1"/>
                    </a:lnTo>
                    <a:cubicBezTo>
                      <a:pt x="3975" y="1"/>
                      <a:pt x="1078" y="389"/>
                      <a:pt x="824" y="426"/>
                    </a:cubicBezTo>
                    <a:cubicBezTo>
                      <a:pt x="569" y="467"/>
                      <a:pt x="1" y="597"/>
                      <a:pt x="1" y="597"/>
                    </a:cubicBezTo>
                    <a:lnTo>
                      <a:pt x="81" y="1115"/>
                    </a:lnTo>
                    <a:cubicBezTo>
                      <a:pt x="81" y="1115"/>
                      <a:pt x="2934" y="771"/>
                      <a:pt x="3476" y="493"/>
                    </a:cubicBezTo>
                    <a:cubicBezTo>
                      <a:pt x="4018" y="215"/>
                      <a:pt x="3975" y="1"/>
                      <a:pt x="3975"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1"/>
              <p:cNvSpPr/>
              <p:nvPr/>
            </p:nvSpPr>
            <p:spPr>
              <a:xfrm>
                <a:off x="2445920" y="1759689"/>
                <a:ext cx="55601" cy="19584"/>
              </a:xfrm>
              <a:custGeom>
                <a:rect b="b" l="l" r="r" t="t"/>
                <a:pathLst>
                  <a:path extrusionOk="0" h="230" w="653">
                    <a:moveTo>
                      <a:pt x="79" y="1"/>
                    </a:moveTo>
                    <a:cubicBezTo>
                      <a:pt x="67" y="1"/>
                      <a:pt x="59" y="2"/>
                      <a:pt x="54" y="6"/>
                    </a:cubicBezTo>
                    <a:cubicBezTo>
                      <a:pt x="1" y="42"/>
                      <a:pt x="54" y="230"/>
                      <a:pt x="54" y="230"/>
                    </a:cubicBezTo>
                    <a:lnTo>
                      <a:pt x="653" y="166"/>
                    </a:lnTo>
                    <a:cubicBezTo>
                      <a:pt x="653" y="166"/>
                      <a:pt x="200" y="1"/>
                      <a:pt x="7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1"/>
              <p:cNvSpPr/>
              <p:nvPr/>
            </p:nvSpPr>
            <p:spPr>
              <a:xfrm>
                <a:off x="2333441" y="2148297"/>
                <a:ext cx="138790" cy="73057"/>
              </a:xfrm>
              <a:custGeom>
                <a:rect b="b" l="l" r="r" t="t"/>
                <a:pathLst>
                  <a:path extrusionOk="0" h="858" w="1630">
                    <a:moveTo>
                      <a:pt x="1629" y="1"/>
                    </a:moveTo>
                    <a:lnTo>
                      <a:pt x="1" y="148"/>
                    </a:lnTo>
                    <a:cubicBezTo>
                      <a:pt x="1" y="148"/>
                      <a:pt x="231" y="833"/>
                      <a:pt x="853" y="856"/>
                    </a:cubicBezTo>
                    <a:cubicBezTo>
                      <a:pt x="863" y="857"/>
                      <a:pt x="872" y="857"/>
                      <a:pt x="881" y="857"/>
                    </a:cubicBezTo>
                    <a:cubicBezTo>
                      <a:pt x="1483" y="857"/>
                      <a:pt x="1629" y="1"/>
                      <a:pt x="1629" y="1"/>
                    </a:cubicBezTo>
                    <a:close/>
                  </a:path>
                </a:pathLst>
              </a:custGeom>
              <a:solidFill>
                <a:srgbClr val="FDFA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1"/>
              <p:cNvSpPr/>
              <p:nvPr/>
            </p:nvSpPr>
            <p:spPr>
              <a:xfrm>
                <a:off x="1776583" y="1694041"/>
                <a:ext cx="360685" cy="393637"/>
              </a:xfrm>
              <a:custGeom>
                <a:rect b="b" l="l" r="r" t="t"/>
                <a:pathLst>
                  <a:path extrusionOk="0" h="4623" w="4236">
                    <a:moveTo>
                      <a:pt x="4236" y="0"/>
                    </a:moveTo>
                    <a:lnTo>
                      <a:pt x="3209" y="150"/>
                    </a:lnTo>
                    <a:cubicBezTo>
                      <a:pt x="3209" y="150"/>
                      <a:pt x="3109" y="184"/>
                      <a:pt x="2945" y="278"/>
                    </a:cubicBezTo>
                    <a:cubicBezTo>
                      <a:pt x="2780" y="368"/>
                      <a:pt x="2008" y="512"/>
                      <a:pt x="1480" y="632"/>
                    </a:cubicBezTo>
                    <a:cubicBezTo>
                      <a:pt x="951" y="749"/>
                      <a:pt x="703" y="1138"/>
                      <a:pt x="703" y="1138"/>
                    </a:cubicBezTo>
                    <a:lnTo>
                      <a:pt x="1114" y="1070"/>
                    </a:lnTo>
                    <a:lnTo>
                      <a:pt x="1114" y="1070"/>
                    </a:lnTo>
                    <a:cubicBezTo>
                      <a:pt x="376" y="1405"/>
                      <a:pt x="1" y="2234"/>
                      <a:pt x="259" y="3429"/>
                    </a:cubicBezTo>
                    <a:cubicBezTo>
                      <a:pt x="476" y="4451"/>
                      <a:pt x="2042" y="4525"/>
                      <a:pt x="2488" y="4525"/>
                    </a:cubicBezTo>
                    <a:cubicBezTo>
                      <a:pt x="2563" y="4525"/>
                      <a:pt x="2607" y="4522"/>
                      <a:pt x="2607" y="4522"/>
                    </a:cubicBezTo>
                    <a:lnTo>
                      <a:pt x="2607" y="4522"/>
                    </a:lnTo>
                    <a:lnTo>
                      <a:pt x="2315" y="4623"/>
                    </a:lnTo>
                    <a:cubicBezTo>
                      <a:pt x="3135" y="4559"/>
                      <a:pt x="3366" y="3710"/>
                      <a:pt x="3366" y="3710"/>
                    </a:cubicBezTo>
                    <a:lnTo>
                      <a:pt x="3366" y="3710"/>
                    </a:lnTo>
                    <a:cubicBezTo>
                      <a:pt x="3366" y="3710"/>
                      <a:pt x="2858" y="4176"/>
                      <a:pt x="2404" y="4176"/>
                    </a:cubicBezTo>
                    <a:cubicBezTo>
                      <a:pt x="2390" y="4176"/>
                      <a:pt x="2376" y="4176"/>
                      <a:pt x="2363" y="4175"/>
                    </a:cubicBezTo>
                    <a:cubicBezTo>
                      <a:pt x="1897" y="4148"/>
                      <a:pt x="1586" y="3375"/>
                      <a:pt x="1480" y="2455"/>
                    </a:cubicBezTo>
                    <a:cubicBezTo>
                      <a:pt x="1369" y="1532"/>
                      <a:pt x="1994" y="1211"/>
                      <a:pt x="2423" y="1138"/>
                    </a:cubicBezTo>
                    <a:cubicBezTo>
                      <a:pt x="2444" y="1134"/>
                      <a:pt x="2465" y="1132"/>
                      <a:pt x="2487" y="1132"/>
                    </a:cubicBezTo>
                    <a:cubicBezTo>
                      <a:pt x="2891" y="1132"/>
                      <a:pt x="3262" y="1770"/>
                      <a:pt x="3262" y="1770"/>
                    </a:cubicBezTo>
                    <a:cubicBezTo>
                      <a:pt x="3262" y="1770"/>
                      <a:pt x="3269" y="1763"/>
                      <a:pt x="3456" y="1599"/>
                    </a:cubicBezTo>
                    <a:cubicBezTo>
                      <a:pt x="3768" y="1322"/>
                      <a:pt x="4236" y="0"/>
                      <a:pt x="4236"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1"/>
              <p:cNvSpPr/>
              <p:nvPr/>
            </p:nvSpPr>
            <p:spPr>
              <a:xfrm>
                <a:off x="2049733" y="1588970"/>
                <a:ext cx="797321" cy="130105"/>
              </a:xfrm>
              <a:custGeom>
                <a:rect b="b" l="l" r="r" t="t"/>
                <a:pathLst>
                  <a:path extrusionOk="0" h="1528" w="9364">
                    <a:moveTo>
                      <a:pt x="8932" y="1"/>
                    </a:moveTo>
                    <a:cubicBezTo>
                      <a:pt x="8802" y="1"/>
                      <a:pt x="8634" y="10"/>
                      <a:pt x="8417" y="33"/>
                    </a:cubicBezTo>
                    <a:cubicBezTo>
                      <a:pt x="7631" y="120"/>
                      <a:pt x="161" y="1204"/>
                      <a:pt x="1" y="1384"/>
                    </a:cubicBezTo>
                    <a:cubicBezTo>
                      <a:pt x="1" y="1384"/>
                      <a:pt x="986" y="1527"/>
                      <a:pt x="1971" y="1527"/>
                    </a:cubicBezTo>
                    <a:cubicBezTo>
                      <a:pt x="2284" y="1527"/>
                      <a:pt x="2596" y="1513"/>
                      <a:pt x="2877" y="1475"/>
                    </a:cubicBezTo>
                    <a:cubicBezTo>
                      <a:pt x="4048" y="1318"/>
                      <a:pt x="5189" y="753"/>
                      <a:pt x="5747" y="649"/>
                    </a:cubicBezTo>
                    <a:cubicBezTo>
                      <a:pt x="6303" y="545"/>
                      <a:pt x="9363" y="184"/>
                      <a:pt x="9357" y="120"/>
                    </a:cubicBezTo>
                    <a:cubicBezTo>
                      <a:pt x="9349" y="65"/>
                      <a:pt x="9271" y="1"/>
                      <a:pt x="8932" y="1"/>
                    </a:cubicBezTo>
                    <a:close/>
                  </a:path>
                </a:pathLst>
              </a:custGeom>
              <a:solidFill>
                <a:srgbClr val="CE2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1"/>
              <p:cNvSpPr/>
              <p:nvPr/>
            </p:nvSpPr>
            <p:spPr>
              <a:xfrm>
                <a:off x="2012950" y="1449500"/>
                <a:ext cx="481509" cy="257401"/>
              </a:xfrm>
              <a:custGeom>
                <a:rect b="b" l="l" r="r" t="t"/>
                <a:pathLst>
                  <a:path extrusionOk="0" h="3023" w="5655">
                    <a:moveTo>
                      <a:pt x="3096" y="0"/>
                    </a:moveTo>
                    <a:cubicBezTo>
                      <a:pt x="2278" y="0"/>
                      <a:pt x="1301" y="242"/>
                      <a:pt x="794" y="768"/>
                    </a:cubicBezTo>
                    <a:cubicBezTo>
                      <a:pt x="1" y="1591"/>
                      <a:pt x="433" y="3022"/>
                      <a:pt x="433" y="3022"/>
                    </a:cubicBezTo>
                    <a:lnTo>
                      <a:pt x="5654" y="2123"/>
                    </a:lnTo>
                    <a:cubicBezTo>
                      <a:pt x="5654" y="2123"/>
                      <a:pt x="4898" y="628"/>
                      <a:pt x="4212" y="223"/>
                    </a:cubicBezTo>
                    <a:cubicBezTo>
                      <a:pt x="3966" y="77"/>
                      <a:pt x="3556" y="0"/>
                      <a:pt x="3096"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1"/>
              <p:cNvSpPr/>
              <p:nvPr/>
            </p:nvSpPr>
            <p:spPr>
              <a:xfrm>
                <a:off x="2049733" y="1651552"/>
                <a:ext cx="458690" cy="108137"/>
              </a:xfrm>
              <a:custGeom>
                <a:rect b="b" l="l" r="r" t="t"/>
                <a:pathLst>
                  <a:path extrusionOk="0" h="1270" w="5387">
                    <a:moveTo>
                      <a:pt x="5386" y="1"/>
                    </a:moveTo>
                    <a:cubicBezTo>
                      <a:pt x="5386" y="1"/>
                      <a:pt x="4486" y="265"/>
                      <a:pt x="4032" y="405"/>
                    </a:cubicBezTo>
                    <a:cubicBezTo>
                      <a:pt x="3577" y="549"/>
                      <a:pt x="1877" y="783"/>
                      <a:pt x="1750" y="783"/>
                    </a:cubicBezTo>
                    <a:cubicBezTo>
                      <a:pt x="1627" y="783"/>
                      <a:pt x="1" y="649"/>
                      <a:pt x="1" y="649"/>
                    </a:cubicBezTo>
                    <a:lnTo>
                      <a:pt x="1" y="649"/>
                    </a:lnTo>
                    <a:cubicBezTo>
                      <a:pt x="1" y="649"/>
                      <a:pt x="540" y="910"/>
                      <a:pt x="586" y="927"/>
                    </a:cubicBezTo>
                    <a:cubicBezTo>
                      <a:pt x="633" y="941"/>
                      <a:pt x="1610" y="1225"/>
                      <a:pt x="2442" y="1268"/>
                    </a:cubicBezTo>
                    <a:cubicBezTo>
                      <a:pt x="2457" y="1269"/>
                      <a:pt x="2472" y="1270"/>
                      <a:pt x="2488" y="1270"/>
                    </a:cubicBezTo>
                    <a:cubicBezTo>
                      <a:pt x="3353" y="1270"/>
                      <a:pt x="5386" y="1"/>
                      <a:pt x="5386" y="1"/>
                    </a:cubicBez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1"/>
              <p:cNvSpPr/>
              <p:nvPr/>
            </p:nvSpPr>
            <p:spPr>
              <a:xfrm>
                <a:off x="2406071" y="2057702"/>
                <a:ext cx="39934" cy="14305"/>
              </a:xfrm>
              <a:custGeom>
                <a:rect b="b" l="l" r="r" t="t"/>
                <a:pathLst>
                  <a:path extrusionOk="0" h="168" w="469">
                    <a:moveTo>
                      <a:pt x="3" y="1"/>
                    </a:moveTo>
                    <a:cubicBezTo>
                      <a:pt x="0" y="31"/>
                      <a:pt x="0" y="48"/>
                      <a:pt x="0" y="48"/>
                    </a:cubicBezTo>
                    <a:lnTo>
                      <a:pt x="422" y="168"/>
                    </a:lnTo>
                    <a:lnTo>
                      <a:pt x="469" y="168"/>
                    </a:lnTo>
                    <a:lnTo>
                      <a:pt x="3" y="1"/>
                    </a:lnTo>
                    <a:close/>
                  </a:path>
                </a:pathLst>
              </a:custGeom>
              <a:solidFill>
                <a:srgbClr val="F16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1"/>
              <p:cNvSpPr/>
              <p:nvPr/>
            </p:nvSpPr>
            <p:spPr>
              <a:xfrm>
                <a:off x="2441918" y="2071921"/>
                <a:ext cx="24012" cy="7238"/>
              </a:xfrm>
              <a:custGeom>
                <a:rect b="b" l="l" r="r" t="t"/>
                <a:pathLst>
                  <a:path extrusionOk="0" h="85" w="282">
                    <a:moveTo>
                      <a:pt x="1" y="1"/>
                    </a:moveTo>
                    <a:lnTo>
                      <a:pt x="282" y="84"/>
                    </a:lnTo>
                    <a:lnTo>
                      <a:pt x="48" y="1"/>
                    </a:lnTo>
                    <a:close/>
                  </a:path>
                </a:pathLst>
              </a:custGeom>
              <a:solidFill>
                <a:srgbClr val="5E1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1"/>
              <p:cNvSpPr/>
              <p:nvPr/>
            </p:nvSpPr>
            <p:spPr>
              <a:xfrm>
                <a:off x="2406327" y="2029089"/>
                <a:ext cx="59603" cy="52451"/>
              </a:xfrm>
              <a:custGeom>
                <a:rect b="b" l="l" r="r" t="t"/>
                <a:pathLst>
                  <a:path extrusionOk="0" h="616" w="700">
                    <a:moveTo>
                      <a:pt x="211" y="1"/>
                    </a:moveTo>
                    <a:cubicBezTo>
                      <a:pt x="205" y="1"/>
                      <a:pt x="201" y="1"/>
                      <a:pt x="195" y="4"/>
                    </a:cubicBezTo>
                    <a:cubicBezTo>
                      <a:pt x="40" y="33"/>
                      <a:pt x="8" y="265"/>
                      <a:pt x="0" y="365"/>
                    </a:cubicBezTo>
                    <a:lnTo>
                      <a:pt x="466" y="532"/>
                    </a:lnTo>
                    <a:lnTo>
                      <a:pt x="700" y="615"/>
                    </a:lnTo>
                    <a:cubicBezTo>
                      <a:pt x="700" y="615"/>
                      <a:pt x="409" y="1"/>
                      <a:pt x="211" y="1"/>
                    </a:cubicBezTo>
                    <a:close/>
                  </a:path>
                </a:pathLst>
              </a:custGeom>
              <a:solidFill>
                <a:srgbClr val="D93D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1"/>
              <p:cNvSpPr/>
              <p:nvPr/>
            </p:nvSpPr>
            <p:spPr>
              <a:xfrm>
                <a:off x="2195930" y="1788979"/>
                <a:ext cx="141004" cy="89149"/>
              </a:xfrm>
              <a:custGeom>
                <a:rect b="b" l="l" r="r" t="t"/>
                <a:pathLst>
                  <a:path extrusionOk="0" h="1047" w="1656">
                    <a:moveTo>
                      <a:pt x="687" y="1"/>
                    </a:moveTo>
                    <a:cubicBezTo>
                      <a:pt x="322" y="1"/>
                      <a:pt x="1" y="40"/>
                      <a:pt x="43" y="163"/>
                    </a:cubicBezTo>
                    <a:cubicBezTo>
                      <a:pt x="107" y="337"/>
                      <a:pt x="930" y="1046"/>
                      <a:pt x="930" y="1046"/>
                    </a:cubicBezTo>
                    <a:lnTo>
                      <a:pt x="1160" y="929"/>
                    </a:lnTo>
                    <a:cubicBezTo>
                      <a:pt x="1160" y="929"/>
                      <a:pt x="1656" y="53"/>
                      <a:pt x="1160" y="19"/>
                    </a:cubicBezTo>
                    <a:cubicBezTo>
                      <a:pt x="1012" y="8"/>
                      <a:pt x="845" y="1"/>
                      <a:pt x="687" y="1"/>
                    </a:cubicBez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1"/>
              <p:cNvSpPr/>
              <p:nvPr/>
            </p:nvSpPr>
            <p:spPr>
              <a:xfrm>
                <a:off x="2433233" y="1774930"/>
                <a:ext cx="91704" cy="83870"/>
              </a:xfrm>
              <a:custGeom>
                <a:rect b="b" l="l" r="r" t="t"/>
                <a:pathLst>
                  <a:path extrusionOk="0" h="985" w="1077">
                    <a:moveTo>
                      <a:pt x="584" y="0"/>
                    </a:moveTo>
                    <a:cubicBezTo>
                      <a:pt x="170" y="0"/>
                      <a:pt x="0" y="657"/>
                      <a:pt x="203" y="863"/>
                    </a:cubicBezTo>
                    <a:cubicBezTo>
                      <a:pt x="300" y="959"/>
                      <a:pt x="397" y="985"/>
                      <a:pt x="474" y="985"/>
                    </a:cubicBezTo>
                    <a:cubicBezTo>
                      <a:pt x="567" y="985"/>
                      <a:pt x="632" y="946"/>
                      <a:pt x="632" y="946"/>
                    </a:cubicBezTo>
                    <a:cubicBezTo>
                      <a:pt x="632" y="946"/>
                      <a:pt x="1076" y="57"/>
                      <a:pt x="632" y="3"/>
                    </a:cubicBezTo>
                    <a:cubicBezTo>
                      <a:pt x="615" y="1"/>
                      <a:pt x="599" y="0"/>
                      <a:pt x="584" y="0"/>
                    </a:cubicBez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1"/>
              <p:cNvSpPr/>
              <p:nvPr/>
            </p:nvSpPr>
            <p:spPr>
              <a:xfrm>
                <a:off x="2054246" y="1844409"/>
                <a:ext cx="387762" cy="376863"/>
              </a:xfrm>
              <a:custGeom>
                <a:rect b="b" l="l" r="r" t="t"/>
                <a:pathLst>
                  <a:path extrusionOk="0" h="4426" w="4554">
                    <a:moveTo>
                      <a:pt x="1" y="0"/>
                    </a:moveTo>
                    <a:lnTo>
                      <a:pt x="28" y="121"/>
                    </a:lnTo>
                    <a:lnTo>
                      <a:pt x="1968" y="4425"/>
                    </a:lnTo>
                    <a:cubicBezTo>
                      <a:pt x="1968" y="4425"/>
                      <a:pt x="3062" y="3389"/>
                      <a:pt x="3487" y="2997"/>
                    </a:cubicBezTo>
                    <a:cubicBezTo>
                      <a:pt x="3801" y="2706"/>
                      <a:pt x="4240" y="2669"/>
                      <a:pt x="4443" y="2669"/>
                    </a:cubicBezTo>
                    <a:cubicBezTo>
                      <a:pt x="4512" y="2669"/>
                      <a:pt x="4554" y="2673"/>
                      <a:pt x="4554" y="2673"/>
                    </a:cubicBezTo>
                    <a:cubicBezTo>
                      <a:pt x="4554" y="2673"/>
                      <a:pt x="4284" y="2620"/>
                      <a:pt x="3954" y="2620"/>
                    </a:cubicBezTo>
                    <a:cubicBezTo>
                      <a:pt x="3793" y="2620"/>
                      <a:pt x="3618" y="2632"/>
                      <a:pt x="3453" y="2670"/>
                    </a:cubicBezTo>
                    <a:cubicBezTo>
                      <a:pt x="2948" y="2787"/>
                      <a:pt x="2229" y="3570"/>
                      <a:pt x="2229" y="3570"/>
                    </a:cubicBezTo>
                    <a:lnTo>
                      <a:pt x="1" y="0"/>
                    </a:ln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1"/>
              <p:cNvSpPr/>
              <p:nvPr/>
            </p:nvSpPr>
            <p:spPr>
              <a:xfrm>
                <a:off x="2072808" y="1449670"/>
                <a:ext cx="171232" cy="74078"/>
              </a:xfrm>
              <a:custGeom>
                <a:rect b="b" l="l" r="r" t="t"/>
                <a:pathLst>
                  <a:path extrusionOk="0" h="870" w="2011">
                    <a:moveTo>
                      <a:pt x="2011" y="0"/>
                    </a:moveTo>
                    <a:cubicBezTo>
                      <a:pt x="988" y="121"/>
                      <a:pt x="396" y="411"/>
                      <a:pt x="53" y="806"/>
                    </a:cubicBezTo>
                    <a:lnTo>
                      <a:pt x="53" y="806"/>
                    </a:lnTo>
                    <a:cubicBezTo>
                      <a:pt x="65" y="793"/>
                      <a:pt x="78" y="779"/>
                      <a:pt x="91" y="766"/>
                    </a:cubicBezTo>
                    <a:cubicBezTo>
                      <a:pt x="519" y="321"/>
                      <a:pt x="1278" y="80"/>
                      <a:pt x="1995" y="17"/>
                    </a:cubicBezTo>
                    <a:cubicBezTo>
                      <a:pt x="2004" y="7"/>
                      <a:pt x="2011" y="0"/>
                      <a:pt x="2011" y="0"/>
                    </a:cubicBezTo>
                    <a:close/>
                    <a:moveTo>
                      <a:pt x="53" y="806"/>
                    </a:moveTo>
                    <a:lnTo>
                      <a:pt x="53" y="806"/>
                    </a:lnTo>
                    <a:cubicBezTo>
                      <a:pt x="34" y="827"/>
                      <a:pt x="17" y="847"/>
                      <a:pt x="0" y="870"/>
                    </a:cubicBezTo>
                    <a:cubicBezTo>
                      <a:pt x="17" y="848"/>
                      <a:pt x="35" y="827"/>
                      <a:pt x="53" y="806"/>
                    </a:cubicBezTo>
                    <a:close/>
                  </a:path>
                </a:pathLst>
              </a:custGeom>
              <a:solidFill>
                <a:srgbClr val="DBB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1"/>
              <p:cNvSpPr/>
              <p:nvPr/>
            </p:nvSpPr>
            <p:spPr>
              <a:xfrm>
                <a:off x="2049733" y="1677182"/>
                <a:ext cx="178895" cy="41126"/>
              </a:xfrm>
              <a:custGeom>
                <a:rect b="b" l="l" r="r" t="t"/>
                <a:pathLst>
                  <a:path extrusionOk="0" h="483" w="2101">
                    <a:moveTo>
                      <a:pt x="2018" y="1"/>
                    </a:moveTo>
                    <a:lnTo>
                      <a:pt x="1" y="348"/>
                    </a:lnTo>
                    <a:cubicBezTo>
                      <a:pt x="1" y="348"/>
                      <a:pt x="1386" y="459"/>
                      <a:pt x="1750" y="482"/>
                    </a:cubicBezTo>
                    <a:lnTo>
                      <a:pt x="2101" y="442"/>
                    </a:lnTo>
                    <a:cubicBezTo>
                      <a:pt x="2101" y="442"/>
                      <a:pt x="2065" y="258"/>
                      <a:pt x="2018" y="1"/>
                    </a:cubicBez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1"/>
              <p:cNvSpPr/>
              <p:nvPr/>
            </p:nvSpPr>
            <p:spPr>
              <a:xfrm>
                <a:off x="2031001" y="1451117"/>
                <a:ext cx="211677" cy="255783"/>
              </a:xfrm>
              <a:custGeom>
                <a:rect b="b" l="l" r="r" t="t"/>
                <a:pathLst>
                  <a:path extrusionOk="0" h="3004" w="2486">
                    <a:moveTo>
                      <a:pt x="2486" y="0"/>
                    </a:moveTo>
                    <a:cubicBezTo>
                      <a:pt x="1769" y="63"/>
                      <a:pt x="1010" y="304"/>
                      <a:pt x="582" y="749"/>
                    </a:cubicBezTo>
                    <a:cubicBezTo>
                      <a:pt x="548" y="783"/>
                      <a:pt x="519" y="816"/>
                      <a:pt x="491" y="853"/>
                    </a:cubicBezTo>
                    <a:cubicBezTo>
                      <a:pt x="371" y="1007"/>
                      <a:pt x="281" y="1177"/>
                      <a:pt x="221" y="1358"/>
                    </a:cubicBezTo>
                    <a:cubicBezTo>
                      <a:pt x="218" y="1365"/>
                      <a:pt x="214" y="1374"/>
                      <a:pt x="210" y="1385"/>
                    </a:cubicBezTo>
                    <a:cubicBezTo>
                      <a:pt x="207" y="1398"/>
                      <a:pt x="204" y="1408"/>
                      <a:pt x="201" y="1422"/>
                    </a:cubicBezTo>
                    <a:cubicBezTo>
                      <a:pt x="0" y="2094"/>
                      <a:pt x="221" y="3003"/>
                      <a:pt x="221" y="3003"/>
                    </a:cubicBezTo>
                    <a:lnTo>
                      <a:pt x="2238" y="2656"/>
                    </a:lnTo>
                    <a:cubicBezTo>
                      <a:pt x="2157" y="2225"/>
                      <a:pt x="2037" y="1582"/>
                      <a:pt x="1977" y="1234"/>
                    </a:cubicBezTo>
                    <a:cubicBezTo>
                      <a:pt x="1893" y="732"/>
                      <a:pt x="2392" y="113"/>
                      <a:pt x="2486" y="0"/>
                    </a:cubicBez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1"/>
              <p:cNvSpPr/>
              <p:nvPr/>
            </p:nvSpPr>
            <p:spPr>
              <a:xfrm>
                <a:off x="1798551" y="2009934"/>
                <a:ext cx="373712" cy="885023"/>
              </a:xfrm>
              <a:custGeom>
                <a:rect b="b" l="l" r="r" t="t"/>
                <a:pathLst>
                  <a:path extrusionOk="0" h="10394" w="4389">
                    <a:moveTo>
                      <a:pt x="3108" y="0"/>
                    </a:moveTo>
                    <a:lnTo>
                      <a:pt x="1" y="7148"/>
                    </a:lnTo>
                    <a:cubicBezTo>
                      <a:pt x="1" y="7148"/>
                      <a:pt x="669" y="8145"/>
                      <a:pt x="1208" y="8834"/>
                    </a:cubicBezTo>
                    <a:cubicBezTo>
                      <a:pt x="1844" y="9643"/>
                      <a:pt x="2636" y="10393"/>
                      <a:pt x="2636" y="10393"/>
                    </a:cubicBezTo>
                    <a:cubicBezTo>
                      <a:pt x="2636" y="10393"/>
                      <a:pt x="3379" y="6532"/>
                      <a:pt x="3603" y="5890"/>
                    </a:cubicBezTo>
                    <a:cubicBezTo>
                      <a:pt x="3827" y="5251"/>
                      <a:pt x="4389" y="2883"/>
                      <a:pt x="4389" y="2883"/>
                    </a:cubicBezTo>
                    <a:lnTo>
                      <a:pt x="3108" y="0"/>
                    </a:ln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1"/>
              <p:cNvSpPr/>
              <p:nvPr/>
            </p:nvSpPr>
            <p:spPr>
              <a:xfrm>
                <a:off x="1485212" y="2389092"/>
                <a:ext cx="753130" cy="665939"/>
              </a:xfrm>
              <a:custGeom>
                <a:rect b="b" l="l" r="r" t="t"/>
                <a:pathLst>
                  <a:path extrusionOk="0" h="7821" w="8845">
                    <a:moveTo>
                      <a:pt x="2126" y="1"/>
                    </a:moveTo>
                    <a:cubicBezTo>
                      <a:pt x="1887" y="1"/>
                      <a:pt x="1665" y="15"/>
                      <a:pt x="1476" y="49"/>
                    </a:cubicBezTo>
                    <a:cubicBezTo>
                      <a:pt x="402" y="247"/>
                      <a:pt x="0" y="708"/>
                      <a:pt x="656" y="2016"/>
                    </a:cubicBezTo>
                    <a:cubicBezTo>
                      <a:pt x="1309" y="3324"/>
                      <a:pt x="6654" y="7328"/>
                      <a:pt x="7658" y="7753"/>
                    </a:cubicBezTo>
                    <a:cubicBezTo>
                      <a:pt x="7767" y="7800"/>
                      <a:pt x="7867" y="7820"/>
                      <a:pt x="7957" y="7820"/>
                    </a:cubicBezTo>
                    <a:cubicBezTo>
                      <a:pt x="8699" y="7820"/>
                      <a:pt x="8845" y="6432"/>
                      <a:pt x="8845" y="6432"/>
                    </a:cubicBezTo>
                    <a:lnTo>
                      <a:pt x="8845" y="6432"/>
                    </a:lnTo>
                    <a:cubicBezTo>
                      <a:pt x="8845" y="6432"/>
                      <a:pt x="8684" y="6853"/>
                      <a:pt x="8093" y="6853"/>
                    </a:cubicBezTo>
                    <a:cubicBezTo>
                      <a:pt x="7998" y="6853"/>
                      <a:pt x="7891" y="6842"/>
                      <a:pt x="7772" y="6816"/>
                    </a:cubicBezTo>
                    <a:cubicBezTo>
                      <a:pt x="7102" y="6672"/>
                      <a:pt x="4323" y="3404"/>
                      <a:pt x="4025" y="2845"/>
                    </a:cubicBezTo>
                    <a:cubicBezTo>
                      <a:pt x="3727" y="2283"/>
                      <a:pt x="4717" y="310"/>
                      <a:pt x="4717" y="310"/>
                    </a:cubicBezTo>
                    <a:cubicBezTo>
                      <a:pt x="4717" y="310"/>
                      <a:pt x="3245" y="1"/>
                      <a:pt x="2126" y="1"/>
                    </a:cubicBez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1"/>
              <p:cNvSpPr/>
              <p:nvPr/>
            </p:nvSpPr>
            <p:spPr>
              <a:xfrm>
                <a:off x="1814218" y="1711410"/>
                <a:ext cx="324242" cy="337099"/>
              </a:xfrm>
              <a:custGeom>
                <a:rect b="b" l="l" r="r" t="t"/>
                <a:pathLst>
                  <a:path extrusionOk="0" h="3959" w="3808">
                    <a:moveTo>
                      <a:pt x="3442" y="0"/>
                    </a:moveTo>
                    <a:cubicBezTo>
                      <a:pt x="3442" y="0"/>
                      <a:pt x="3429" y="37"/>
                      <a:pt x="3402" y="91"/>
                    </a:cubicBezTo>
                    <a:cubicBezTo>
                      <a:pt x="3309" y="271"/>
                      <a:pt x="3078" y="673"/>
                      <a:pt x="2820" y="679"/>
                    </a:cubicBezTo>
                    <a:cubicBezTo>
                      <a:pt x="2483" y="693"/>
                      <a:pt x="1278" y="633"/>
                      <a:pt x="659" y="1131"/>
                    </a:cubicBezTo>
                    <a:cubicBezTo>
                      <a:pt x="41" y="1632"/>
                      <a:pt x="0" y="2813"/>
                      <a:pt x="522" y="3415"/>
                    </a:cubicBezTo>
                    <a:cubicBezTo>
                      <a:pt x="961" y="3918"/>
                      <a:pt x="1496" y="3959"/>
                      <a:pt x="1656" y="3959"/>
                    </a:cubicBezTo>
                    <a:cubicBezTo>
                      <a:pt x="1686" y="3959"/>
                      <a:pt x="1703" y="3957"/>
                      <a:pt x="1703" y="3957"/>
                    </a:cubicBezTo>
                    <a:cubicBezTo>
                      <a:pt x="1703" y="3957"/>
                      <a:pt x="703" y="3168"/>
                      <a:pt x="1124" y="2211"/>
                    </a:cubicBezTo>
                    <a:cubicBezTo>
                      <a:pt x="1451" y="1462"/>
                      <a:pt x="1944" y="1173"/>
                      <a:pt x="2285" y="1173"/>
                    </a:cubicBezTo>
                    <a:cubicBezTo>
                      <a:pt x="2381" y="1173"/>
                      <a:pt x="2464" y="1196"/>
                      <a:pt x="2529" y="1238"/>
                    </a:cubicBezTo>
                    <a:cubicBezTo>
                      <a:pt x="2824" y="1432"/>
                      <a:pt x="2857" y="1680"/>
                      <a:pt x="2857" y="1680"/>
                    </a:cubicBezTo>
                    <a:cubicBezTo>
                      <a:pt x="2857" y="1680"/>
                      <a:pt x="3346" y="1178"/>
                      <a:pt x="3546" y="797"/>
                    </a:cubicBezTo>
                    <a:cubicBezTo>
                      <a:pt x="3743" y="412"/>
                      <a:pt x="3807" y="27"/>
                      <a:pt x="3807" y="27"/>
                    </a:cubicBezTo>
                    <a:lnTo>
                      <a:pt x="3442" y="0"/>
                    </a:ln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0" name="Google Shape;580;p31"/>
          <p:cNvGrpSpPr/>
          <p:nvPr/>
        </p:nvGrpSpPr>
        <p:grpSpPr>
          <a:xfrm>
            <a:off x="3299981" y="2847049"/>
            <a:ext cx="894106" cy="477317"/>
            <a:chOff x="3316471" y="2619383"/>
            <a:chExt cx="644168" cy="343888"/>
          </a:xfrm>
        </p:grpSpPr>
        <p:sp>
          <p:nvSpPr>
            <p:cNvPr id="581" name="Google Shape;581;p31"/>
            <p:cNvSpPr/>
            <p:nvPr/>
          </p:nvSpPr>
          <p:spPr>
            <a:xfrm rot="-1663095">
              <a:off x="3350673" y="2659254"/>
              <a:ext cx="221189" cy="201640"/>
            </a:xfrm>
            <a:custGeom>
              <a:rect b="b" l="l" r="r" t="t"/>
              <a:pathLst>
                <a:path extrusionOk="0" h="8066" w="8848">
                  <a:moveTo>
                    <a:pt x="2584" y="0"/>
                  </a:moveTo>
                  <a:cubicBezTo>
                    <a:pt x="1653" y="0"/>
                    <a:pt x="818" y="658"/>
                    <a:pt x="636" y="1607"/>
                  </a:cubicBezTo>
                  <a:lnTo>
                    <a:pt x="211" y="3787"/>
                  </a:lnTo>
                  <a:cubicBezTo>
                    <a:pt x="0" y="4865"/>
                    <a:pt x="703" y="5908"/>
                    <a:pt x="1780" y="6119"/>
                  </a:cubicBezTo>
                  <a:lnTo>
                    <a:pt x="2212" y="6203"/>
                  </a:lnTo>
                  <a:lnTo>
                    <a:pt x="3466" y="8066"/>
                  </a:lnTo>
                  <a:lnTo>
                    <a:pt x="5329" y="6812"/>
                  </a:lnTo>
                  <a:lnTo>
                    <a:pt x="5881" y="6918"/>
                  </a:lnTo>
                  <a:cubicBezTo>
                    <a:pt x="6010" y="6944"/>
                    <a:pt x="6138" y="6956"/>
                    <a:pt x="6265" y="6956"/>
                  </a:cubicBezTo>
                  <a:cubicBezTo>
                    <a:pt x="7196" y="6956"/>
                    <a:pt x="8027" y="6298"/>
                    <a:pt x="8213" y="5346"/>
                  </a:cubicBezTo>
                  <a:lnTo>
                    <a:pt x="8638" y="3168"/>
                  </a:lnTo>
                  <a:cubicBezTo>
                    <a:pt x="8848" y="2092"/>
                    <a:pt x="8145" y="1048"/>
                    <a:pt x="7065" y="837"/>
                  </a:cubicBezTo>
                  <a:lnTo>
                    <a:pt x="2967" y="37"/>
                  </a:lnTo>
                  <a:cubicBezTo>
                    <a:pt x="2839" y="12"/>
                    <a:pt x="2711" y="0"/>
                    <a:pt x="258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rot="-1663095">
              <a:off x="3408247" y="2705303"/>
              <a:ext cx="95770" cy="82721"/>
            </a:xfrm>
            <a:custGeom>
              <a:rect b="b" l="l" r="r" t="t"/>
              <a:pathLst>
                <a:path extrusionOk="0" h="3309" w="3831">
                  <a:moveTo>
                    <a:pt x="1045" y="0"/>
                  </a:moveTo>
                  <a:cubicBezTo>
                    <a:pt x="626" y="0"/>
                    <a:pt x="258" y="273"/>
                    <a:pt x="138" y="695"/>
                  </a:cubicBezTo>
                  <a:cubicBezTo>
                    <a:pt x="0" y="1164"/>
                    <a:pt x="248" y="1608"/>
                    <a:pt x="512" y="1979"/>
                  </a:cubicBezTo>
                  <a:cubicBezTo>
                    <a:pt x="830" y="2428"/>
                    <a:pt x="1151" y="2876"/>
                    <a:pt x="1492" y="3307"/>
                  </a:cubicBezTo>
                  <a:cubicBezTo>
                    <a:pt x="1493" y="3308"/>
                    <a:pt x="1494" y="3309"/>
                    <a:pt x="1496" y="3309"/>
                  </a:cubicBezTo>
                  <a:cubicBezTo>
                    <a:pt x="1582" y="3309"/>
                    <a:pt x="2750" y="2614"/>
                    <a:pt x="2863" y="2549"/>
                  </a:cubicBezTo>
                  <a:cubicBezTo>
                    <a:pt x="3249" y="2324"/>
                    <a:pt x="3683" y="2043"/>
                    <a:pt x="3797" y="1578"/>
                  </a:cubicBezTo>
                  <a:cubicBezTo>
                    <a:pt x="3827" y="1458"/>
                    <a:pt x="3831" y="1331"/>
                    <a:pt x="3806" y="1197"/>
                  </a:cubicBezTo>
                  <a:cubicBezTo>
                    <a:pt x="3737" y="809"/>
                    <a:pt x="3432" y="497"/>
                    <a:pt x="3051" y="414"/>
                  </a:cubicBezTo>
                  <a:cubicBezTo>
                    <a:pt x="2981" y="399"/>
                    <a:pt x="2911" y="391"/>
                    <a:pt x="2842" y="391"/>
                  </a:cubicBezTo>
                  <a:cubicBezTo>
                    <a:pt x="2505" y="391"/>
                    <a:pt x="2195" y="568"/>
                    <a:pt x="2017" y="846"/>
                  </a:cubicBezTo>
                  <a:cubicBezTo>
                    <a:pt x="1960" y="451"/>
                    <a:pt x="1669" y="113"/>
                    <a:pt x="1254" y="23"/>
                  </a:cubicBezTo>
                  <a:cubicBezTo>
                    <a:pt x="1184" y="8"/>
                    <a:pt x="1114" y="0"/>
                    <a:pt x="10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rot="1886067">
              <a:off x="3703100" y="2718749"/>
              <a:ext cx="221190" cy="201641"/>
            </a:xfrm>
            <a:custGeom>
              <a:rect b="b" l="l" r="r" t="t"/>
              <a:pathLst>
                <a:path extrusionOk="0" h="8066" w="8848">
                  <a:moveTo>
                    <a:pt x="2584" y="0"/>
                  </a:moveTo>
                  <a:cubicBezTo>
                    <a:pt x="1653" y="0"/>
                    <a:pt x="818" y="658"/>
                    <a:pt x="636" y="1607"/>
                  </a:cubicBezTo>
                  <a:lnTo>
                    <a:pt x="211" y="3787"/>
                  </a:lnTo>
                  <a:cubicBezTo>
                    <a:pt x="0" y="4865"/>
                    <a:pt x="703" y="5908"/>
                    <a:pt x="1780" y="6119"/>
                  </a:cubicBezTo>
                  <a:lnTo>
                    <a:pt x="2212" y="6203"/>
                  </a:lnTo>
                  <a:lnTo>
                    <a:pt x="3466" y="8066"/>
                  </a:lnTo>
                  <a:lnTo>
                    <a:pt x="5329" y="6812"/>
                  </a:lnTo>
                  <a:lnTo>
                    <a:pt x="5881" y="6918"/>
                  </a:lnTo>
                  <a:cubicBezTo>
                    <a:pt x="6010" y="6944"/>
                    <a:pt x="6138" y="6956"/>
                    <a:pt x="6265" y="6956"/>
                  </a:cubicBezTo>
                  <a:cubicBezTo>
                    <a:pt x="7196" y="6956"/>
                    <a:pt x="8027" y="6298"/>
                    <a:pt x="8213" y="5346"/>
                  </a:cubicBezTo>
                  <a:lnTo>
                    <a:pt x="8638" y="3168"/>
                  </a:lnTo>
                  <a:cubicBezTo>
                    <a:pt x="8848" y="2092"/>
                    <a:pt x="8145" y="1048"/>
                    <a:pt x="7065" y="837"/>
                  </a:cubicBezTo>
                  <a:lnTo>
                    <a:pt x="2967" y="37"/>
                  </a:lnTo>
                  <a:cubicBezTo>
                    <a:pt x="2839" y="12"/>
                    <a:pt x="2711" y="0"/>
                    <a:pt x="258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1"/>
            <p:cNvSpPr/>
            <p:nvPr/>
          </p:nvSpPr>
          <p:spPr>
            <a:xfrm rot="1886067">
              <a:off x="3774690" y="2766923"/>
              <a:ext cx="95771" cy="82721"/>
            </a:xfrm>
            <a:custGeom>
              <a:rect b="b" l="l" r="r" t="t"/>
              <a:pathLst>
                <a:path extrusionOk="0" h="3309" w="3831">
                  <a:moveTo>
                    <a:pt x="1045" y="0"/>
                  </a:moveTo>
                  <a:cubicBezTo>
                    <a:pt x="626" y="0"/>
                    <a:pt x="258" y="273"/>
                    <a:pt x="138" y="695"/>
                  </a:cubicBezTo>
                  <a:cubicBezTo>
                    <a:pt x="0" y="1164"/>
                    <a:pt x="248" y="1608"/>
                    <a:pt x="512" y="1979"/>
                  </a:cubicBezTo>
                  <a:cubicBezTo>
                    <a:pt x="830" y="2428"/>
                    <a:pt x="1151" y="2876"/>
                    <a:pt x="1492" y="3307"/>
                  </a:cubicBezTo>
                  <a:cubicBezTo>
                    <a:pt x="1493" y="3308"/>
                    <a:pt x="1494" y="3309"/>
                    <a:pt x="1496" y="3309"/>
                  </a:cubicBezTo>
                  <a:cubicBezTo>
                    <a:pt x="1582" y="3309"/>
                    <a:pt x="2750" y="2614"/>
                    <a:pt x="2863" y="2549"/>
                  </a:cubicBezTo>
                  <a:cubicBezTo>
                    <a:pt x="3249" y="2324"/>
                    <a:pt x="3683" y="2043"/>
                    <a:pt x="3797" y="1578"/>
                  </a:cubicBezTo>
                  <a:cubicBezTo>
                    <a:pt x="3827" y="1458"/>
                    <a:pt x="3831" y="1331"/>
                    <a:pt x="3806" y="1197"/>
                  </a:cubicBezTo>
                  <a:cubicBezTo>
                    <a:pt x="3737" y="809"/>
                    <a:pt x="3432" y="497"/>
                    <a:pt x="3051" y="414"/>
                  </a:cubicBezTo>
                  <a:cubicBezTo>
                    <a:pt x="2981" y="399"/>
                    <a:pt x="2911" y="391"/>
                    <a:pt x="2842" y="391"/>
                  </a:cubicBezTo>
                  <a:cubicBezTo>
                    <a:pt x="2505" y="391"/>
                    <a:pt x="2195" y="568"/>
                    <a:pt x="2017" y="846"/>
                  </a:cubicBezTo>
                  <a:cubicBezTo>
                    <a:pt x="1960" y="451"/>
                    <a:pt x="1669" y="113"/>
                    <a:pt x="1254" y="23"/>
                  </a:cubicBezTo>
                  <a:cubicBezTo>
                    <a:pt x="1184" y="8"/>
                    <a:pt x="1114" y="0"/>
                    <a:pt x="10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31"/>
          <p:cNvGrpSpPr/>
          <p:nvPr/>
        </p:nvGrpSpPr>
        <p:grpSpPr>
          <a:xfrm rot="-1921088">
            <a:off x="786761" y="1769143"/>
            <a:ext cx="727915" cy="691413"/>
            <a:chOff x="11225975" y="-151400"/>
            <a:chExt cx="727898" cy="691397"/>
          </a:xfrm>
        </p:grpSpPr>
        <p:sp>
          <p:nvSpPr>
            <p:cNvPr id="586" name="Google Shape;586;p31"/>
            <p:cNvSpPr/>
            <p:nvPr/>
          </p:nvSpPr>
          <p:spPr>
            <a:xfrm>
              <a:off x="11225975" y="-151400"/>
              <a:ext cx="727898" cy="691397"/>
            </a:xfrm>
            <a:custGeom>
              <a:rect b="b" l="l" r="r" t="t"/>
              <a:pathLst>
                <a:path extrusionOk="0" h="7823" w="8236">
                  <a:moveTo>
                    <a:pt x="6186" y="1"/>
                  </a:moveTo>
                  <a:cubicBezTo>
                    <a:pt x="6173" y="1"/>
                    <a:pt x="6161" y="1"/>
                    <a:pt x="6148" y="1"/>
                  </a:cubicBezTo>
                  <a:lnTo>
                    <a:pt x="1974" y="75"/>
                  </a:lnTo>
                  <a:cubicBezTo>
                    <a:pt x="876" y="95"/>
                    <a:pt x="0" y="1001"/>
                    <a:pt x="21" y="2099"/>
                  </a:cubicBezTo>
                  <a:lnTo>
                    <a:pt x="61" y="4319"/>
                  </a:lnTo>
                  <a:cubicBezTo>
                    <a:pt x="81" y="5404"/>
                    <a:pt x="967" y="6274"/>
                    <a:pt x="2051" y="6274"/>
                  </a:cubicBezTo>
                  <a:cubicBezTo>
                    <a:pt x="2063" y="6274"/>
                    <a:pt x="2075" y="6274"/>
                    <a:pt x="2088" y="6273"/>
                  </a:cubicBezTo>
                  <a:lnTo>
                    <a:pt x="2522" y="6263"/>
                  </a:lnTo>
                  <a:lnTo>
                    <a:pt x="4141" y="7822"/>
                  </a:lnTo>
                  <a:lnTo>
                    <a:pt x="5700" y="6206"/>
                  </a:lnTo>
                  <a:lnTo>
                    <a:pt x="6262" y="6196"/>
                  </a:lnTo>
                  <a:cubicBezTo>
                    <a:pt x="7359" y="6176"/>
                    <a:pt x="8236" y="5270"/>
                    <a:pt x="8216" y="4172"/>
                  </a:cubicBezTo>
                  <a:lnTo>
                    <a:pt x="8175" y="1951"/>
                  </a:lnTo>
                  <a:cubicBezTo>
                    <a:pt x="8156" y="867"/>
                    <a:pt x="7269" y="1"/>
                    <a:pt x="618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1"/>
            <p:cNvSpPr/>
            <p:nvPr/>
          </p:nvSpPr>
          <p:spPr>
            <a:xfrm>
              <a:off x="11360490" y="88906"/>
              <a:ext cx="105349" cy="102432"/>
            </a:xfrm>
            <a:custGeom>
              <a:rect b="b" l="l" r="r" t="t"/>
              <a:pathLst>
                <a:path extrusionOk="0" h="1159" w="1192">
                  <a:moveTo>
                    <a:pt x="595" y="119"/>
                  </a:moveTo>
                  <a:cubicBezTo>
                    <a:pt x="659" y="119"/>
                    <a:pt x="723" y="132"/>
                    <a:pt x="783" y="159"/>
                  </a:cubicBezTo>
                  <a:cubicBezTo>
                    <a:pt x="897" y="209"/>
                    <a:pt x="984" y="300"/>
                    <a:pt x="1027" y="413"/>
                  </a:cubicBezTo>
                  <a:cubicBezTo>
                    <a:pt x="1071" y="527"/>
                    <a:pt x="1068" y="654"/>
                    <a:pt x="1017" y="765"/>
                  </a:cubicBezTo>
                  <a:cubicBezTo>
                    <a:pt x="967" y="878"/>
                    <a:pt x="876" y="965"/>
                    <a:pt x="763" y="1009"/>
                  </a:cubicBezTo>
                  <a:cubicBezTo>
                    <a:pt x="709" y="1031"/>
                    <a:pt x="652" y="1042"/>
                    <a:pt x="595" y="1042"/>
                  </a:cubicBezTo>
                  <a:cubicBezTo>
                    <a:pt x="532" y="1042"/>
                    <a:pt x="470" y="1028"/>
                    <a:pt x="412" y="1002"/>
                  </a:cubicBezTo>
                  <a:cubicBezTo>
                    <a:pt x="298" y="952"/>
                    <a:pt x="211" y="862"/>
                    <a:pt x="168" y="745"/>
                  </a:cubicBezTo>
                  <a:cubicBezTo>
                    <a:pt x="124" y="631"/>
                    <a:pt x="124" y="507"/>
                    <a:pt x="174" y="393"/>
                  </a:cubicBezTo>
                  <a:cubicBezTo>
                    <a:pt x="225" y="280"/>
                    <a:pt x="314" y="192"/>
                    <a:pt x="432" y="149"/>
                  </a:cubicBezTo>
                  <a:cubicBezTo>
                    <a:pt x="485" y="129"/>
                    <a:pt x="542" y="119"/>
                    <a:pt x="595" y="119"/>
                  </a:cubicBezTo>
                  <a:close/>
                  <a:moveTo>
                    <a:pt x="598" y="1"/>
                  </a:moveTo>
                  <a:cubicBezTo>
                    <a:pt x="527" y="1"/>
                    <a:pt x="456" y="14"/>
                    <a:pt x="388" y="39"/>
                  </a:cubicBezTo>
                  <a:cubicBezTo>
                    <a:pt x="245" y="95"/>
                    <a:pt x="131" y="203"/>
                    <a:pt x="67" y="346"/>
                  </a:cubicBezTo>
                  <a:cubicBezTo>
                    <a:pt x="4" y="487"/>
                    <a:pt x="1" y="644"/>
                    <a:pt x="57" y="788"/>
                  </a:cubicBezTo>
                  <a:cubicBezTo>
                    <a:pt x="114" y="932"/>
                    <a:pt x="221" y="1046"/>
                    <a:pt x="362" y="1109"/>
                  </a:cubicBezTo>
                  <a:cubicBezTo>
                    <a:pt x="438" y="1143"/>
                    <a:pt x="515" y="1159"/>
                    <a:pt x="595" y="1159"/>
                  </a:cubicBezTo>
                  <a:cubicBezTo>
                    <a:pt x="666" y="1159"/>
                    <a:pt x="736" y="1146"/>
                    <a:pt x="807" y="1119"/>
                  </a:cubicBezTo>
                  <a:cubicBezTo>
                    <a:pt x="950" y="1062"/>
                    <a:pt x="1064" y="955"/>
                    <a:pt x="1128" y="814"/>
                  </a:cubicBezTo>
                  <a:cubicBezTo>
                    <a:pt x="1188" y="671"/>
                    <a:pt x="1191" y="513"/>
                    <a:pt x="1137" y="370"/>
                  </a:cubicBezTo>
                  <a:cubicBezTo>
                    <a:pt x="1080" y="226"/>
                    <a:pt x="974" y="112"/>
                    <a:pt x="830" y="49"/>
                  </a:cubicBezTo>
                  <a:cubicBezTo>
                    <a:pt x="756" y="17"/>
                    <a:pt x="677"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1"/>
            <p:cNvSpPr/>
            <p:nvPr/>
          </p:nvSpPr>
          <p:spPr>
            <a:xfrm>
              <a:off x="11536367" y="82101"/>
              <a:ext cx="105349" cy="102521"/>
            </a:xfrm>
            <a:custGeom>
              <a:rect b="b" l="l" r="r" t="t"/>
              <a:pathLst>
                <a:path extrusionOk="0" h="1160" w="1192">
                  <a:moveTo>
                    <a:pt x="596" y="119"/>
                  </a:moveTo>
                  <a:cubicBezTo>
                    <a:pt x="660" y="119"/>
                    <a:pt x="723" y="132"/>
                    <a:pt x="783" y="159"/>
                  </a:cubicBezTo>
                  <a:cubicBezTo>
                    <a:pt x="893" y="209"/>
                    <a:pt x="981" y="300"/>
                    <a:pt x="1024" y="413"/>
                  </a:cubicBezTo>
                  <a:cubicBezTo>
                    <a:pt x="1071" y="527"/>
                    <a:pt x="1068" y="654"/>
                    <a:pt x="1017" y="768"/>
                  </a:cubicBezTo>
                  <a:cubicBezTo>
                    <a:pt x="940" y="939"/>
                    <a:pt x="770" y="1040"/>
                    <a:pt x="593" y="1040"/>
                  </a:cubicBezTo>
                  <a:cubicBezTo>
                    <a:pt x="531" y="1040"/>
                    <a:pt x="468" y="1028"/>
                    <a:pt x="409" y="1002"/>
                  </a:cubicBezTo>
                  <a:cubicBezTo>
                    <a:pt x="295" y="952"/>
                    <a:pt x="211" y="862"/>
                    <a:pt x="165" y="744"/>
                  </a:cubicBezTo>
                  <a:cubicBezTo>
                    <a:pt x="121" y="630"/>
                    <a:pt x="124" y="507"/>
                    <a:pt x="174" y="393"/>
                  </a:cubicBezTo>
                  <a:cubicBezTo>
                    <a:pt x="225" y="280"/>
                    <a:pt x="315" y="192"/>
                    <a:pt x="429" y="149"/>
                  </a:cubicBezTo>
                  <a:cubicBezTo>
                    <a:pt x="482" y="129"/>
                    <a:pt x="539" y="119"/>
                    <a:pt x="596" y="119"/>
                  </a:cubicBezTo>
                  <a:close/>
                  <a:moveTo>
                    <a:pt x="598" y="1"/>
                  </a:moveTo>
                  <a:cubicBezTo>
                    <a:pt x="527" y="1"/>
                    <a:pt x="456" y="13"/>
                    <a:pt x="389" y="39"/>
                  </a:cubicBezTo>
                  <a:cubicBezTo>
                    <a:pt x="242" y="96"/>
                    <a:pt x="128" y="203"/>
                    <a:pt x="67" y="346"/>
                  </a:cubicBezTo>
                  <a:cubicBezTo>
                    <a:pt x="4" y="487"/>
                    <a:pt x="1" y="644"/>
                    <a:pt x="54" y="788"/>
                  </a:cubicBezTo>
                  <a:cubicBezTo>
                    <a:pt x="111" y="932"/>
                    <a:pt x="222" y="1046"/>
                    <a:pt x="362" y="1109"/>
                  </a:cubicBezTo>
                  <a:cubicBezTo>
                    <a:pt x="439" y="1143"/>
                    <a:pt x="515" y="1160"/>
                    <a:pt x="596" y="1160"/>
                  </a:cubicBezTo>
                  <a:cubicBezTo>
                    <a:pt x="816" y="1160"/>
                    <a:pt x="1031" y="1029"/>
                    <a:pt x="1125" y="814"/>
                  </a:cubicBezTo>
                  <a:cubicBezTo>
                    <a:pt x="1188" y="671"/>
                    <a:pt x="1191" y="513"/>
                    <a:pt x="1134" y="370"/>
                  </a:cubicBezTo>
                  <a:cubicBezTo>
                    <a:pt x="1081" y="226"/>
                    <a:pt x="971" y="112"/>
                    <a:pt x="830" y="48"/>
                  </a:cubicBezTo>
                  <a:cubicBezTo>
                    <a:pt x="756" y="17"/>
                    <a:pt x="677"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1"/>
            <p:cNvSpPr/>
            <p:nvPr/>
          </p:nvSpPr>
          <p:spPr>
            <a:xfrm>
              <a:off x="11707824" y="75561"/>
              <a:ext cx="105349" cy="102256"/>
            </a:xfrm>
            <a:custGeom>
              <a:rect b="b" l="l" r="r" t="t"/>
              <a:pathLst>
                <a:path extrusionOk="0" h="1157" w="1192">
                  <a:moveTo>
                    <a:pt x="596" y="119"/>
                  </a:moveTo>
                  <a:cubicBezTo>
                    <a:pt x="659" y="119"/>
                    <a:pt x="723" y="130"/>
                    <a:pt x="783" y="156"/>
                  </a:cubicBezTo>
                  <a:cubicBezTo>
                    <a:pt x="897" y="206"/>
                    <a:pt x="981" y="297"/>
                    <a:pt x="1028" y="414"/>
                  </a:cubicBezTo>
                  <a:cubicBezTo>
                    <a:pt x="1071" y="527"/>
                    <a:pt x="1068" y="652"/>
                    <a:pt x="1017" y="765"/>
                  </a:cubicBezTo>
                  <a:cubicBezTo>
                    <a:pt x="941" y="938"/>
                    <a:pt x="774" y="1039"/>
                    <a:pt x="597" y="1039"/>
                  </a:cubicBezTo>
                  <a:cubicBezTo>
                    <a:pt x="534" y="1039"/>
                    <a:pt x="470" y="1026"/>
                    <a:pt x="409" y="999"/>
                  </a:cubicBezTo>
                  <a:cubicBezTo>
                    <a:pt x="298" y="953"/>
                    <a:pt x="211" y="859"/>
                    <a:pt x="168" y="745"/>
                  </a:cubicBezTo>
                  <a:cubicBezTo>
                    <a:pt x="121" y="631"/>
                    <a:pt x="125" y="504"/>
                    <a:pt x="175" y="394"/>
                  </a:cubicBezTo>
                  <a:cubicBezTo>
                    <a:pt x="252" y="220"/>
                    <a:pt x="419" y="119"/>
                    <a:pt x="596" y="119"/>
                  </a:cubicBezTo>
                  <a:close/>
                  <a:moveTo>
                    <a:pt x="597" y="1"/>
                  </a:moveTo>
                  <a:cubicBezTo>
                    <a:pt x="375" y="1"/>
                    <a:pt x="162" y="128"/>
                    <a:pt x="68" y="343"/>
                  </a:cubicBezTo>
                  <a:cubicBezTo>
                    <a:pt x="4" y="487"/>
                    <a:pt x="0" y="644"/>
                    <a:pt x="57" y="788"/>
                  </a:cubicBezTo>
                  <a:cubicBezTo>
                    <a:pt x="111" y="932"/>
                    <a:pt x="221" y="1046"/>
                    <a:pt x="362" y="1109"/>
                  </a:cubicBezTo>
                  <a:cubicBezTo>
                    <a:pt x="439" y="1143"/>
                    <a:pt x="516" y="1156"/>
                    <a:pt x="596" y="1156"/>
                  </a:cubicBezTo>
                  <a:cubicBezTo>
                    <a:pt x="817" y="1156"/>
                    <a:pt x="1031" y="1029"/>
                    <a:pt x="1124" y="812"/>
                  </a:cubicBezTo>
                  <a:cubicBezTo>
                    <a:pt x="1188" y="672"/>
                    <a:pt x="1192" y="514"/>
                    <a:pt x="1138" y="371"/>
                  </a:cubicBezTo>
                  <a:cubicBezTo>
                    <a:pt x="1081" y="226"/>
                    <a:pt x="971" y="113"/>
                    <a:pt x="830" y="49"/>
                  </a:cubicBezTo>
                  <a:cubicBezTo>
                    <a:pt x="755" y="16"/>
                    <a:pt x="675" y="1"/>
                    <a:pt x="5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 name="Google Shape;590;p31"/>
          <p:cNvSpPr txBox="1"/>
          <p:nvPr>
            <p:ph idx="1" type="subTitle"/>
          </p:nvPr>
        </p:nvSpPr>
        <p:spPr>
          <a:xfrm>
            <a:off x="5219700" y="2571750"/>
            <a:ext cx="3204600" cy="157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594" name="Shape 594"/>
        <p:cNvGrpSpPr/>
        <p:nvPr/>
      </p:nvGrpSpPr>
      <p:grpSpPr>
        <a:xfrm>
          <a:off x="0" y="0"/>
          <a:ext cx="0" cy="0"/>
          <a:chOff x="0" y="0"/>
          <a:chExt cx="0" cy="0"/>
        </a:xfrm>
      </p:grpSpPr>
      <p:sp>
        <p:nvSpPr>
          <p:cNvPr id="595" name="Google Shape;595;p32"/>
          <p:cNvSpPr txBox="1"/>
          <p:nvPr>
            <p:ph type="title"/>
          </p:nvPr>
        </p:nvSpPr>
        <p:spPr>
          <a:xfrm>
            <a:off x="720000" y="1533525"/>
            <a:ext cx="2986800" cy="103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COMPANY</a:t>
            </a:r>
            <a:endParaRPr b="1"/>
          </a:p>
        </p:txBody>
      </p:sp>
      <p:sp>
        <p:nvSpPr>
          <p:cNvPr id="596" name="Google Shape;596;p32"/>
          <p:cNvSpPr txBox="1"/>
          <p:nvPr>
            <p:ph idx="4294967295" type="subTitle"/>
          </p:nvPr>
        </p:nvSpPr>
        <p:spPr>
          <a:xfrm>
            <a:off x="864470" y="2950450"/>
            <a:ext cx="2685300" cy="1038300"/>
          </a:xfrm>
          <a:prstGeom prst="rect">
            <a:avLst/>
          </a:prstGeom>
        </p:spPr>
        <p:txBody>
          <a:bodyPr anchorCtr="0" anchor="ctr" bIns="0" lIns="91425" spcFirstLastPara="1" rIns="91425" wrap="square" tIns="180000">
            <a:noAutofit/>
          </a:bodyPr>
          <a:lstStyle/>
          <a:p>
            <a:pPr indent="0" lvl="0" marL="0" rtl="0" algn="r">
              <a:lnSpc>
                <a:spcPct val="100000"/>
              </a:lnSpc>
              <a:spcBef>
                <a:spcPts val="0"/>
              </a:spcBef>
              <a:spcAft>
                <a:spcPts val="1600"/>
              </a:spcAft>
              <a:buNone/>
            </a:pPr>
            <a:r>
              <a:rPr lang="en" sz="1400"/>
              <a:t>Mercury is the closest planet to the Sun and the smallest one in the Solar System—it’s only a bit larger than our Moon</a:t>
            </a:r>
            <a:endParaRPr sz="1400"/>
          </a:p>
        </p:txBody>
      </p:sp>
      <p:grpSp>
        <p:nvGrpSpPr>
          <p:cNvPr id="597" name="Google Shape;597;p32"/>
          <p:cNvGrpSpPr/>
          <p:nvPr/>
        </p:nvGrpSpPr>
        <p:grpSpPr>
          <a:xfrm>
            <a:off x="2990735" y="2314151"/>
            <a:ext cx="4266097" cy="2921194"/>
            <a:chOff x="4498478" y="2314151"/>
            <a:chExt cx="4266097" cy="2921194"/>
          </a:xfrm>
        </p:grpSpPr>
        <p:grpSp>
          <p:nvGrpSpPr>
            <p:cNvPr id="598" name="Google Shape;598;p32"/>
            <p:cNvGrpSpPr/>
            <p:nvPr/>
          </p:nvGrpSpPr>
          <p:grpSpPr>
            <a:xfrm>
              <a:off x="6757897" y="2445325"/>
              <a:ext cx="282748" cy="383743"/>
              <a:chOff x="6898438" y="2640969"/>
              <a:chExt cx="262899" cy="356805"/>
            </a:xfrm>
          </p:grpSpPr>
          <p:sp>
            <p:nvSpPr>
              <p:cNvPr id="599" name="Google Shape;599;p32"/>
              <p:cNvSpPr/>
              <p:nvPr/>
            </p:nvSpPr>
            <p:spPr>
              <a:xfrm>
                <a:off x="6898438" y="2640969"/>
                <a:ext cx="262899" cy="356805"/>
              </a:xfrm>
              <a:custGeom>
                <a:rect b="b" l="l" r="r" t="t"/>
                <a:pathLst>
                  <a:path extrusionOk="0" h="9803" w="7223">
                    <a:moveTo>
                      <a:pt x="3722" y="1"/>
                    </a:moveTo>
                    <a:cubicBezTo>
                      <a:pt x="3576" y="1"/>
                      <a:pt x="3473" y="35"/>
                      <a:pt x="3473" y="35"/>
                    </a:cubicBezTo>
                    <a:cubicBezTo>
                      <a:pt x="3473" y="35"/>
                      <a:pt x="854" y="861"/>
                      <a:pt x="426" y="1088"/>
                    </a:cubicBezTo>
                    <a:cubicBezTo>
                      <a:pt x="0" y="1316"/>
                      <a:pt x="255" y="1744"/>
                      <a:pt x="255" y="1744"/>
                    </a:cubicBezTo>
                    <a:cubicBezTo>
                      <a:pt x="255" y="1744"/>
                      <a:pt x="3901" y="9772"/>
                      <a:pt x="4129" y="9803"/>
                    </a:cubicBezTo>
                    <a:cubicBezTo>
                      <a:pt x="4130" y="9803"/>
                      <a:pt x="4133" y="9803"/>
                      <a:pt x="4135" y="9803"/>
                    </a:cubicBezTo>
                    <a:cubicBezTo>
                      <a:pt x="4399" y="9803"/>
                      <a:pt x="6863" y="8319"/>
                      <a:pt x="7042" y="8093"/>
                    </a:cubicBezTo>
                    <a:cubicBezTo>
                      <a:pt x="7223" y="7865"/>
                      <a:pt x="7042" y="7407"/>
                      <a:pt x="7042" y="7407"/>
                    </a:cubicBezTo>
                    <a:lnTo>
                      <a:pt x="6146" y="5019"/>
                    </a:lnTo>
                    <a:cubicBezTo>
                      <a:pt x="6146" y="5019"/>
                      <a:pt x="4811" y="975"/>
                      <a:pt x="4383" y="349"/>
                    </a:cubicBezTo>
                    <a:cubicBezTo>
                      <a:pt x="4188" y="62"/>
                      <a:pt x="3917" y="1"/>
                      <a:pt x="372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2"/>
              <p:cNvSpPr/>
              <p:nvPr/>
            </p:nvSpPr>
            <p:spPr>
              <a:xfrm>
                <a:off x="6939235" y="2691450"/>
                <a:ext cx="187175" cy="249844"/>
              </a:xfrm>
              <a:custGeom>
                <a:rect b="b" l="l" r="r" t="t"/>
                <a:pathLst>
                  <a:path extrusionOk="0" h="8370" w="6270">
                    <a:moveTo>
                      <a:pt x="4052" y="0"/>
                    </a:moveTo>
                    <a:lnTo>
                      <a:pt x="1" y="1623"/>
                    </a:lnTo>
                    <a:lnTo>
                      <a:pt x="3175" y="8370"/>
                    </a:lnTo>
                    <a:lnTo>
                      <a:pt x="6269" y="6634"/>
                    </a:lnTo>
                    <a:lnTo>
                      <a:pt x="40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2"/>
              <p:cNvSpPr/>
              <p:nvPr/>
            </p:nvSpPr>
            <p:spPr>
              <a:xfrm>
                <a:off x="7088375" y="2930125"/>
                <a:ext cx="17700" cy="17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2"/>
              <p:cNvSpPr/>
              <p:nvPr/>
            </p:nvSpPr>
            <p:spPr>
              <a:xfrm rot="-1268389">
                <a:off x="6966957" y="2689060"/>
                <a:ext cx="48247" cy="4847"/>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 name="Google Shape;603;p32"/>
            <p:cNvSpPr/>
            <p:nvPr/>
          </p:nvSpPr>
          <p:spPr>
            <a:xfrm rot="132475">
              <a:off x="6658739" y="2850862"/>
              <a:ext cx="514505" cy="1185741"/>
            </a:xfrm>
            <a:custGeom>
              <a:rect b="b" l="l" r="r" t="t"/>
              <a:pathLst>
                <a:path extrusionOk="0" h="18036" w="7826">
                  <a:moveTo>
                    <a:pt x="2543" y="0"/>
                  </a:moveTo>
                  <a:lnTo>
                    <a:pt x="1098" y="803"/>
                  </a:lnTo>
                  <a:lnTo>
                    <a:pt x="1" y="3813"/>
                  </a:lnTo>
                  <a:lnTo>
                    <a:pt x="566" y="17839"/>
                  </a:lnTo>
                  <a:cubicBezTo>
                    <a:pt x="566" y="17839"/>
                    <a:pt x="1409" y="18035"/>
                    <a:pt x="2477" y="18035"/>
                  </a:cubicBezTo>
                  <a:cubicBezTo>
                    <a:pt x="3905" y="18035"/>
                    <a:pt x="5735" y="17685"/>
                    <a:pt x="6496" y="16050"/>
                  </a:cubicBezTo>
                  <a:cubicBezTo>
                    <a:pt x="7825" y="13193"/>
                    <a:pt x="6403" y="8002"/>
                    <a:pt x="4426" y="5743"/>
                  </a:cubicBezTo>
                  <a:cubicBezTo>
                    <a:pt x="2450" y="3486"/>
                    <a:pt x="2543" y="0"/>
                    <a:pt x="2543" y="0"/>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2"/>
            <p:cNvSpPr/>
            <p:nvPr/>
          </p:nvSpPr>
          <p:spPr>
            <a:xfrm rot="132475">
              <a:off x="5812202" y="2871745"/>
              <a:ext cx="554082" cy="1195734"/>
            </a:xfrm>
            <a:custGeom>
              <a:rect b="b" l="l" r="r" t="t"/>
              <a:pathLst>
                <a:path extrusionOk="0" h="18188" w="8428">
                  <a:moveTo>
                    <a:pt x="6089" y="1"/>
                  </a:moveTo>
                  <a:lnTo>
                    <a:pt x="5396" y="382"/>
                  </a:lnTo>
                  <a:cubicBezTo>
                    <a:pt x="5396" y="382"/>
                    <a:pt x="5781" y="4253"/>
                    <a:pt x="3718" y="6527"/>
                  </a:cubicBezTo>
                  <a:cubicBezTo>
                    <a:pt x="1651" y="8802"/>
                    <a:pt x="1" y="13127"/>
                    <a:pt x="2991" y="15953"/>
                  </a:cubicBezTo>
                  <a:cubicBezTo>
                    <a:pt x="5031" y="17881"/>
                    <a:pt x="6641" y="18188"/>
                    <a:pt x="7458" y="18188"/>
                  </a:cubicBezTo>
                  <a:cubicBezTo>
                    <a:pt x="7840" y="18188"/>
                    <a:pt x="8049" y="18121"/>
                    <a:pt x="8049" y="18121"/>
                  </a:cubicBezTo>
                  <a:lnTo>
                    <a:pt x="8427" y="5219"/>
                  </a:lnTo>
                  <a:lnTo>
                    <a:pt x="6089" y="1"/>
                  </a:ln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2"/>
            <p:cNvSpPr/>
            <p:nvPr/>
          </p:nvSpPr>
          <p:spPr>
            <a:xfrm rot="132475">
              <a:off x="6206525" y="4206949"/>
              <a:ext cx="751311" cy="942887"/>
            </a:xfrm>
            <a:custGeom>
              <a:rect b="b" l="l" r="r" t="t"/>
              <a:pathLst>
                <a:path extrusionOk="0" h="14342" w="11428">
                  <a:moveTo>
                    <a:pt x="11427" y="1"/>
                  </a:moveTo>
                  <a:lnTo>
                    <a:pt x="0" y="1807"/>
                  </a:lnTo>
                  <a:lnTo>
                    <a:pt x="2335" y="14341"/>
                  </a:lnTo>
                  <a:lnTo>
                    <a:pt x="9781" y="14341"/>
                  </a:lnTo>
                  <a:lnTo>
                    <a:pt x="11427" y="1"/>
                  </a:ln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rot="132475">
              <a:off x="6176611" y="2325364"/>
              <a:ext cx="601154" cy="989959"/>
            </a:xfrm>
            <a:custGeom>
              <a:rect b="b" l="l" r="r" t="t"/>
              <a:pathLst>
                <a:path extrusionOk="0" h="15058" w="9144">
                  <a:moveTo>
                    <a:pt x="8060" y="0"/>
                  </a:moveTo>
                  <a:cubicBezTo>
                    <a:pt x="7028" y="0"/>
                    <a:pt x="1" y="778"/>
                    <a:pt x="1" y="778"/>
                  </a:cubicBezTo>
                  <a:lnTo>
                    <a:pt x="767" y="9779"/>
                  </a:lnTo>
                  <a:cubicBezTo>
                    <a:pt x="767" y="9779"/>
                    <a:pt x="1724" y="14567"/>
                    <a:pt x="4932" y="14998"/>
                  </a:cubicBezTo>
                  <a:cubicBezTo>
                    <a:pt x="5236" y="15038"/>
                    <a:pt x="5517" y="15058"/>
                    <a:pt x="5776" y="15058"/>
                  </a:cubicBezTo>
                  <a:cubicBezTo>
                    <a:pt x="8251" y="15058"/>
                    <a:pt x="8777" y="13316"/>
                    <a:pt x="8952" y="11887"/>
                  </a:cubicBezTo>
                  <a:cubicBezTo>
                    <a:pt x="9143" y="10305"/>
                    <a:pt x="8186" y="159"/>
                    <a:pt x="8186" y="16"/>
                  </a:cubicBezTo>
                  <a:cubicBezTo>
                    <a:pt x="8186" y="5"/>
                    <a:pt x="8142" y="0"/>
                    <a:pt x="8060"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rot="132475">
              <a:off x="5966774" y="3231172"/>
              <a:ext cx="1073058" cy="1454499"/>
            </a:xfrm>
            <a:custGeom>
              <a:rect b="b" l="l" r="r" t="t"/>
              <a:pathLst>
                <a:path extrusionOk="0" h="22124" w="16322">
                  <a:moveTo>
                    <a:pt x="5206" y="0"/>
                  </a:moveTo>
                  <a:cubicBezTo>
                    <a:pt x="5206" y="0"/>
                    <a:pt x="4787" y="10313"/>
                    <a:pt x="4650" y="10654"/>
                  </a:cubicBezTo>
                  <a:cubicBezTo>
                    <a:pt x="4622" y="10723"/>
                    <a:pt x="4419" y="10751"/>
                    <a:pt x="4110" y="10751"/>
                  </a:cubicBezTo>
                  <a:cubicBezTo>
                    <a:pt x="2883" y="10751"/>
                    <a:pt x="1" y="10313"/>
                    <a:pt x="1" y="10313"/>
                  </a:cubicBezTo>
                  <a:lnTo>
                    <a:pt x="1" y="10313"/>
                  </a:lnTo>
                  <a:cubicBezTo>
                    <a:pt x="1" y="10313"/>
                    <a:pt x="5446" y="22123"/>
                    <a:pt x="10357" y="22123"/>
                  </a:cubicBezTo>
                  <a:cubicBezTo>
                    <a:pt x="10399" y="22123"/>
                    <a:pt x="10442" y="22123"/>
                    <a:pt x="10484" y="22121"/>
                  </a:cubicBezTo>
                  <a:cubicBezTo>
                    <a:pt x="15431" y="21917"/>
                    <a:pt x="16321" y="10451"/>
                    <a:pt x="16321" y="10450"/>
                  </a:cubicBezTo>
                  <a:lnTo>
                    <a:pt x="16321" y="10450"/>
                  </a:lnTo>
                  <a:cubicBezTo>
                    <a:pt x="16321" y="10450"/>
                    <a:pt x="13300" y="11684"/>
                    <a:pt x="12819" y="11684"/>
                  </a:cubicBezTo>
                  <a:cubicBezTo>
                    <a:pt x="12340" y="11684"/>
                    <a:pt x="10926" y="0"/>
                    <a:pt x="10926"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rot="132475">
              <a:off x="6514352" y="2714053"/>
              <a:ext cx="72580" cy="244827"/>
            </a:xfrm>
            <a:custGeom>
              <a:rect b="b" l="l" r="r" t="t"/>
              <a:pathLst>
                <a:path extrusionOk="0" h="3724" w="1104">
                  <a:moveTo>
                    <a:pt x="0" y="1"/>
                  </a:moveTo>
                  <a:lnTo>
                    <a:pt x="0" y="3352"/>
                  </a:lnTo>
                  <a:lnTo>
                    <a:pt x="1104" y="3723"/>
                  </a:lnTo>
                  <a:lnTo>
                    <a:pt x="0" y="1"/>
                  </a:lnTo>
                  <a:close/>
                </a:path>
              </a:pathLst>
            </a:custGeom>
            <a:solidFill>
              <a:srgbClr val="E08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rot="132438">
              <a:off x="6050900" y="2726247"/>
              <a:ext cx="198453" cy="224664"/>
            </a:xfrm>
            <a:custGeom>
              <a:rect b="b" l="l" r="r" t="t"/>
              <a:pathLst>
                <a:path extrusionOk="0" h="3877" w="3425">
                  <a:moveTo>
                    <a:pt x="1889" y="0"/>
                  </a:moveTo>
                  <a:cubicBezTo>
                    <a:pt x="1730" y="0"/>
                    <a:pt x="1554" y="46"/>
                    <a:pt x="1358" y="154"/>
                  </a:cubicBezTo>
                  <a:cubicBezTo>
                    <a:pt x="1" y="900"/>
                    <a:pt x="706" y="3873"/>
                    <a:pt x="2064" y="3876"/>
                  </a:cubicBezTo>
                  <a:cubicBezTo>
                    <a:pt x="2066" y="3876"/>
                    <a:pt x="2068" y="3876"/>
                    <a:pt x="2070" y="3876"/>
                  </a:cubicBezTo>
                  <a:cubicBezTo>
                    <a:pt x="3425" y="3876"/>
                    <a:pt x="3168" y="1642"/>
                    <a:pt x="3168" y="1642"/>
                  </a:cubicBezTo>
                  <a:cubicBezTo>
                    <a:pt x="3168" y="1642"/>
                    <a:pt x="2839" y="0"/>
                    <a:pt x="1889"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rot="132497">
              <a:off x="6740168" y="2687287"/>
              <a:ext cx="132022" cy="226854"/>
            </a:xfrm>
            <a:custGeom>
              <a:rect b="b" l="l" r="r" t="t"/>
              <a:pathLst>
                <a:path extrusionOk="0" h="4733" w="2754">
                  <a:moveTo>
                    <a:pt x="715" y="1"/>
                  </a:moveTo>
                  <a:cubicBezTo>
                    <a:pt x="313" y="1"/>
                    <a:pt x="1" y="214"/>
                    <a:pt x="1" y="214"/>
                  </a:cubicBezTo>
                  <a:lnTo>
                    <a:pt x="325" y="4673"/>
                  </a:lnTo>
                  <a:cubicBezTo>
                    <a:pt x="325" y="4673"/>
                    <a:pt x="447" y="4732"/>
                    <a:pt x="658" y="4732"/>
                  </a:cubicBezTo>
                  <a:cubicBezTo>
                    <a:pt x="932" y="4732"/>
                    <a:pt x="1357" y="4632"/>
                    <a:pt x="1860" y="4168"/>
                  </a:cubicBezTo>
                  <a:cubicBezTo>
                    <a:pt x="2754" y="3348"/>
                    <a:pt x="2393" y="1495"/>
                    <a:pt x="1670" y="529"/>
                  </a:cubicBezTo>
                  <a:cubicBezTo>
                    <a:pt x="1362" y="118"/>
                    <a:pt x="1014" y="1"/>
                    <a:pt x="715" y="1"/>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2"/>
            <p:cNvSpPr/>
            <p:nvPr/>
          </p:nvSpPr>
          <p:spPr>
            <a:xfrm rot="132475">
              <a:off x="6531574" y="2977331"/>
              <a:ext cx="112026" cy="78037"/>
            </a:xfrm>
            <a:custGeom>
              <a:rect b="b" l="l" r="r" t="t"/>
              <a:pathLst>
                <a:path extrusionOk="0" h="1187" w="1704">
                  <a:moveTo>
                    <a:pt x="1459" y="0"/>
                  </a:moveTo>
                  <a:lnTo>
                    <a:pt x="1" y="732"/>
                  </a:lnTo>
                  <a:cubicBezTo>
                    <a:pt x="1" y="732"/>
                    <a:pt x="630" y="1186"/>
                    <a:pt x="1111" y="1186"/>
                  </a:cubicBezTo>
                  <a:cubicBezTo>
                    <a:pt x="1148" y="1186"/>
                    <a:pt x="1184" y="1183"/>
                    <a:pt x="1219" y="1178"/>
                  </a:cubicBezTo>
                  <a:cubicBezTo>
                    <a:pt x="1703" y="1098"/>
                    <a:pt x="1459" y="0"/>
                    <a:pt x="1459" y="0"/>
                  </a:cubicBezTo>
                  <a:close/>
                </a:path>
              </a:pathLst>
            </a:custGeom>
            <a:solidFill>
              <a:srgbClr val="FDFA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2"/>
            <p:cNvSpPr/>
            <p:nvPr/>
          </p:nvSpPr>
          <p:spPr>
            <a:xfrm rot="132475">
              <a:off x="6332457" y="3167389"/>
              <a:ext cx="403531" cy="275003"/>
            </a:xfrm>
            <a:custGeom>
              <a:rect b="b" l="l" r="r" t="t"/>
              <a:pathLst>
                <a:path extrusionOk="0" h="4183" w="6138">
                  <a:moveTo>
                    <a:pt x="6138" y="1"/>
                  </a:moveTo>
                  <a:cubicBezTo>
                    <a:pt x="6137" y="1"/>
                    <a:pt x="4689" y="1892"/>
                    <a:pt x="3044" y="1992"/>
                  </a:cubicBezTo>
                  <a:cubicBezTo>
                    <a:pt x="2974" y="1996"/>
                    <a:pt x="2905" y="1998"/>
                    <a:pt x="2836" y="1998"/>
                  </a:cubicBezTo>
                  <a:cubicBezTo>
                    <a:pt x="1316" y="1998"/>
                    <a:pt x="27" y="981"/>
                    <a:pt x="27" y="981"/>
                  </a:cubicBezTo>
                  <a:lnTo>
                    <a:pt x="0" y="1667"/>
                  </a:lnTo>
                  <a:cubicBezTo>
                    <a:pt x="0" y="1667"/>
                    <a:pt x="1786" y="4182"/>
                    <a:pt x="3575" y="4182"/>
                  </a:cubicBezTo>
                  <a:cubicBezTo>
                    <a:pt x="3701" y="4182"/>
                    <a:pt x="3828" y="4170"/>
                    <a:pt x="3954" y="4143"/>
                  </a:cubicBezTo>
                  <a:cubicBezTo>
                    <a:pt x="5864" y="3738"/>
                    <a:pt x="6138" y="1"/>
                    <a:pt x="6138" y="1"/>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2"/>
            <p:cNvSpPr/>
            <p:nvPr/>
          </p:nvSpPr>
          <p:spPr>
            <a:xfrm rot="132475">
              <a:off x="6558721" y="2634920"/>
              <a:ext cx="116891" cy="109199"/>
            </a:xfrm>
            <a:custGeom>
              <a:rect b="b" l="l" r="r" t="t"/>
              <a:pathLst>
                <a:path extrusionOk="0" h="1661" w="1778">
                  <a:moveTo>
                    <a:pt x="1603" y="1"/>
                  </a:moveTo>
                  <a:lnTo>
                    <a:pt x="1603" y="1"/>
                  </a:lnTo>
                  <a:cubicBezTo>
                    <a:pt x="1603" y="1"/>
                    <a:pt x="1509" y="1134"/>
                    <a:pt x="1201" y="1242"/>
                  </a:cubicBezTo>
                  <a:cubicBezTo>
                    <a:pt x="1183" y="1248"/>
                    <a:pt x="1162" y="1251"/>
                    <a:pt x="1139" y="1251"/>
                  </a:cubicBezTo>
                  <a:cubicBezTo>
                    <a:pt x="789" y="1251"/>
                    <a:pt x="1" y="546"/>
                    <a:pt x="0" y="546"/>
                  </a:cubicBezTo>
                  <a:lnTo>
                    <a:pt x="0" y="546"/>
                  </a:lnTo>
                  <a:cubicBezTo>
                    <a:pt x="1" y="546"/>
                    <a:pt x="658" y="1660"/>
                    <a:pt x="1139" y="1660"/>
                  </a:cubicBezTo>
                  <a:cubicBezTo>
                    <a:pt x="1196" y="1660"/>
                    <a:pt x="1251" y="1645"/>
                    <a:pt x="1302" y="1609"/>
                  </a:cubicBezTo>
                  <a:cubicBezTo>
                    <a:pt x="1777" y="1278"/>
                    <a:pt x="1603" y="1"/>
                    <a:pt x="1603"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p:nvPr/>
          </p:nvSpPr>
          <p:spPr>
            <a:xfrm rot="132475">
              <a:off x="4523413" y="3862731"/>
              <a:ext cx="1841660" cy="1329916"/>
            </a:xfrm>
            <a:custGeom>
              <a:rect b="b" l="l" r="r" t="t"/>
              <a:pathLst>
                <a:path extrusionOk="0" h="20229" w="28013">
                  <a:moveTo>
                    <a:pt x="20793" y="1"/>
                  </a:moveTo>
                  <a:cubicBezTo>
                    <a:pt x="16783" y="1"/>
                    <a:pt x="6155" y="4715"/>
                    <a:pt x="3302" y="6956"/>
                  </a:cubicBezTo>
                  <a:cubicBezTo>
                    <a:pt x="222" y="9378"/>
                    <a:pt x="1" y="20229"/>
                    <a:pt x="1" y="20229"/>
                  </a:cubicBezTo>
                  <a:lnTo>
                    <a:pt x="8949" y="19935"/>
                  </a:lnTo>
                  <a:cubicBezTo>
                    <a:pt x="8949" y="19935"/>
                    <a:pt x="8875" y="18834"/>
                    <a:pt x="9460" y="18292"/>
                  </a:cubicBezTo>
                  <a:cubicBezTo>
                    <a:pt x="10046" y="17747"/>
                    <a:pt x="16502" y="16122"/>
                    <a:pt x="16502" y="16122"/>
                  </a:cubicBezTo>
                  <a:lnTo>
                    <a:pt x="16502" y="19497"/>
                  </a:lnTo>
                  <a:lnTo>
                    <a:pt x="28012" y="18908"/>
                  </a:lnTo>
                  <a:cubicBezTo>
                    <a:pt x="28012" y="18908"/>
                    <a:pt x="27792" y="17075"/>
                    <a:pt x="27132" y="11285"/>
                  </a:cubicBezTo>
                  <a:cubicBezTo>
                    <a:pt x="26473" y="5491"/>
                    <a:pt x="21610" y="92"/>
                    <a:pt x="21610" y="92"/>
                  </a:cubicBezTo>
                  <a:cubicBezTo>
                    <a:pt x="21383" y="30"/>
                    <a:pt x="21108" y="1"/>
                    <a:pt x="20793"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2"/>
            <p:cNvSpPr/>
            <p:nvPr/>
          </p:nvSpPr>
          <p:spPr>
            <a:xfrm rot="132475">
              <a:off x="6788707" y="2727694"/>
              <a:ext cx="1925548" cy="2471478"/>
            </a:xfrm>
            <a:custGeom>
              <a:rect b="b" l="l" r="r" t="t"/>
              <a:pathLst>
                <a:path extrusionOk="0" h="37593" w="29289">
                  <a:moveTo>
                    <a:pt x="6593" y="1"/>
                  </a:moveTo>
                  <a:lnTo>
                    <a:pt x="5810" y="2369"/>
                  </a:lnTo>
                  <a:lnTo>
                    <a:pt x="14769" y="7410"/>
                  </a:lnTo>
                  <a:lnTo>
                    <a:pt x="328" y="20074"/>
                  </a:lnTo>
                  <a:lnTo>
                    <a:pt x="3770" y="19452"/>
                  </a:lnTo>
                  <a:lnTo>
                    <a:pt x="3770" y="19452"/>
                  </a:lnTo>
                  <a:cubicBezTo>
                    <a:pt x="3770" y="19452"/>
                    <a:pt x="0" y="26895"/>
                    <a:pt x="34" y="30026"/>
                  </a:cubicBezTo>
                  <a:cubicBezTo>
                    <a:pt x="70" y="33157"/>
                    <a:pt x="418" y="37592"/>
                    <a:pt x="418" y="37592"/>
                  </a:cubicBezTo>
                  <a:lnTo>
                    <a:pt x="14072" y="37070"/>
                  </a:lnTo>
                  <a:lnTo>
                    <a:pt x="13551" y="28026"/>
                  </a:lnTo>
                  <a:cubicBezTo>
                    <a:pt x="13551" y="28026"/>
                    <a:pt x="28205" y="9688"/>
                    <a:pt x="28770" y="7410"/>
                  </a:cubicBezTo>
                  <a:cubicBezTo>
                    <a:pt x="29289" y="5310"/>
                    <a:pt x="29119" y="3243"/>
                    <a:pt x="25118" y="2369"/>
                  </a:cubicBezTo>
                  <a:cubicBezTo>
                    <a:pt x="21117" y="1500"/>
                    <a:pt x="6593" y="1"/>
                    <a:pt x="6593"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2"/>
            <p:cNvSpPr/>
            <p:nvPr/>
          </p:nvSpPr>
          <p:spPr>
            <a:xfrm rot="132475">
              <a:off x="6128314" y="2327526"/>
              <a:ext cx="421873" cy="405700"/>
            </a:xfrm>
            <a:custGeom>
              <a:rect b="b" l="l" r="r" t="t"/>
              <a:pathLst>
                <a:path extrusionOk="0" h="6171" w="6417">
                  <a:moveTo>
                    <a:pt x="5713" y="1"/>
                  </a:moveTo>
                  <a:cubicBezTo>
                    <a:pt x="4134" y="1"/>
                    <a:pt x="572" y="485"/>
                    <a:pt x="526" y="504"/>
                  </a:cubicBezTo>
                  <a:cubicBezTo>
                    <a:pt x="479" y="524"/>
                    <a:pt x="1" y="6170"/>
                    <a:pt x="1654" y="6170"/>
                  </a:cubicBezTo>
                  <a:cubicBezTo>
                    <a:pt x="2125" y="6170"/>
                    <a:pt x="4580" y="3879"/>
                    <a:pt x="4581" y="3879"/>
                  </a:cubicBezTo>
                  <a:lnTo>
                    <a:pt x="4581" y="3879"/>
                  </a:lnTo>
                  <a:cubicBezTo>
                    <a:pt x="4229" y="4384"/>
                    <a:pt x="2747" y="5599"/>
                    <a:pt x="2747" y="5599"/>
                  </a:cubicBezTo>
                  <a:cubicBezTo>
                    <a:pt x="2747" y="5599"/>
                    <a:pt x="4801" y="4946"/>
                    <a:pt x="5574" y="3799"/>
                  </a:cubicBezTo>
                  <a:cubicBezTo>
                    <a:pt x="6347" y="2652"/>
                    <a:pt x="6417" y="86"/>
                    <a:pt x="6417" y="86"/>
                  </a:cubicBezTo>
                  <a:cubicBezTo>
                    <a:pt x="6325" y="25"/>
                    <a:pt x="6070" y="1"/>
                    <a:pt x="5713"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2"/>
            <p:cNvSpPr/>
            <p:nvPr/>
          </p:nvSpPr>
          <p:spPr>
            <a:xfrm rot="132475">
              <a:off x="6463716" y="2326673"/>
              <a:ext cx="289006" cy="292425"/>
            </a:xfrm>
            <a:custGeom>
              <a:rect b="b" l="l" r="r" t="t"/>
              <a:pathLst>
                <a:path extrusionOk="0" h="4448" w="4396">
                  <a:moveTo>
                    <a:pt x="3386" y="0"/>
                  </a:moveTo>
                  <a:cubicBezTo>
                    <a:pt x="2250" y="0"/>
                    <a:pt x="1" y="189"/>
                    <a:pt x="1" y="189"/>
                  </a:cubicBezTo>
                  <a:cubicBezTo>
                    <a:pt x="1" y="189"/>
                    <a:pt x="1044" y="2598"/>
                    <a:pt x="2389" y="3257"/>
                  </a:cubicBezTo>
                  <a:cubicBezTo>
                    <a:pt x="3737" y="3916"/>
                    <a:pt x="4396" y="4447"/>
                    <a:pt x="4396" y="4447"/>
                  </a:cubicBezTo>
                  <a:cubicBezTo>
                    <a:pt x="4396" y="4447"/>
                    <a:pt x="4152" y="276"/>
                    <a:pt x="4024" y="69"/>
                  </a:cubicBezTo>
                  <a:cubicBezTo>
                    <a:pt x="3994" y="19"/>
                    <a:pt x="3746" y="0"/>
                    <a:pt x="3386" y="0"/>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2"/>
            <p:cNvSpPr/>
            <p:nvPr/>
          </p:nvSpPr>
          <p:spPr>
            <a:xfrm rot="132475">
              <a:off x="6834884" y="2489909"/>
              <a:ext cx="433773" cy="314843"/>
            </a:xfrm>
            <a:custGeom>
              <a:rect b="b" l="l" r="r" t="t"/>
              <a:pathLst>
                <a:path extrusionOk="0" h="4789" w="6598">
                  <a:moveTo>
                    <a:pt x="2673" y="0"/>
                  </a:moveTo>
                  <a:cubicBezTo>
                    <a:pt x="2662" y="0"/>
                    <a:pt x="2651" y="1"/>
                    <a:pt x="2640" y="2"/>
                  </a:cubicBezTo>
                  <a:cubicBezTo>
                    <a:pt x="1707" y="72"/>
                    <a:pt x="1" y="2206"/>
                    <a:pt x="95" y="2297"/>
                  </a:cubicBezTo>
                  <a:cubicBezTo>
                    <a:pt x="99" y="2301"/>
                    <a:pt x="108" y="2303"/>
                    <a:pt x="120" y="2303"/>
                  </a:cubicBezTo>
                  <a:cubicBezTo>
                    <a:pt x="354" y="2303"/>
                    <a:pt x="1917" y="1517"/>
                    <a:pt x="1917" y="1517"/>
                  </a:cubicBezTo>
                  <a:lnTo>
                    <a:pt x="1917" y="1517"/>
                  </a:lnTo>
                  <a:cubicBezTo>
                    <a:pt x="1917" y="1517"/>
                    <a:pt x="750" y="2631"/>
                    <a:pt x="773" y="3035"/>
                  </a:cubicBezTo>
                  <a:cubicBezTo>
                    <a:pt x="787" y="3320"/>
                    <a:pt x="770" y="3405"/>
                    <a:pt x="822" y="3405"/>
                  </a:cubicBezTo>
                  <a:cubicBezTo>
                    <a:pt x="844" y="3405"/>
                    <a:pt x="879" y="3389"/>
                    <a:pt x="934" y="3367"/>
                  </a:cubicBezTo>
                  <a:cubicBezTo>
                    <a:pt x="1122" y="3293"/>
                    <a:pt x="2054" y="2012"/>
                    <a:pt x="2054" y="2012"/>
                  </a:cubicBezTo>
                  <a:cubicBezTo>
                    <a:pt x="2054" y="2012"/>
                    <a:pt x="2218" y="3989"/>
                    <a:pt x="2687" y="4119"/>
                  </a:cubicBezTo>
                  <a:cubicBezTo>
                    <a:pt x="2722" y="4129"/>
                    <a:pt x="2762" y="4134"/>
                    <a:pt x="2806" y="4134"/>
                  </a:cubicBezTo>
                  <a:cubicBezTo>
                    <a:pt x="3336" y="4134"/>
                    <a:pt x="4413" y="3454"/>
                    <a:pt x="4413" y="3454"/>
                  </a:cubicBezTo>
                  <a:lnTo>
                    <a:pt x="6125" y="4789"/>
                  </a:lnTo>
                  <a:lnTo>
                    <a:pt x="6598" y="3367"/>
                  </a:lnTo>
                  <a:cubicBezTo>
                    <a:pt x="6598" y="3367"/>
                    <a:pt x="5369" y="2872"/>
                    <a:pt x="5233" y="2779"/>
                  </a:cubicBezTo>
                  <a:cubicBezTo>
                    <a:pt x="5094" y="2686"/>
                    <a:pt x="3610" y="0"/>
                    <a:pt x="2673" y="0"/>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2"/>
            <p:cNvSpPr/>
            <p:nvPr/>
          </p:nvSpPr>
          <p:spPr>
            <a:xfrm rot="132475">
              <a:off x="6101662" y="4599646"/>
              <a:ext cx="61273" cy="317539"/>
            </a:xfrm>
            <a:custGeom>
              <a:rect b="b" l="l" r="r" t="t"/>
              <a:pathLst>
                <a:path extrusionOk="0" h="4830" w="932">
                  <a:moveTo>
                    <a:pt x="931" y="0"/>
                  </a:moveTo>
                  <a:lnTo>
                    <a:pt x="238" y="408"/>
                  </a:lnTo>
                  <a:lnTo>
                    <a:pt x="1" y="4830"/>
                  </a:lnTo>
                  <a:lnTo>
                    <a:pt x="931" y="4830"/>
                  </a:lnTo>
                  <a:lnTo>
                    <a:pt x="93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2"/>
            <p:cNvSpPr/>
            <p:nvPr/>
          </p:nvSpPr>
          <p:spPr>
            <a:xfrm rot="132475">
              <a:off x="6869827" y="4543718"/>
              <a:ext cx="85663" cy="403531"/>
            </a:xfrm>
            <a:custGeom>
              <a:rect b="b" l="l" r="r" t="t"/>
              <a:pathLst>
                <a:path extrusionOk="0" h="6138" w="1303">
                  <a:moveTo>
                    <a:pt x="402" y="0"/>
                  </a:moveTo>
                  <a:lnTo>
                    <a:pt x="1" y="1716"/>
                  </a:lnTo>
                  <a:lnTo>
                    <a:pt x="402" y="6138"/>
                  </a:lnTo>
                  <a:lnTo>
                    <a:pt x="1302" y="6138"/>
                  </a:lnTo>
                  <a:lnTo>
                    <a:pt x="402"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2"/>
            <p:cNvSpPr/>
            <p:nvPr/>
          </p:nvSpPr>
          <p:spPr>
            <a:xfrm rot="132475">
              <a:off x="7749877" y="3107287"/>
              <a:ext cx="588532" cy="343968"/>
            </a:xfrm>
            <a:custGeom>
              <a:rect b="b" l="l" r="r" t="t"/>
              <a:pathLst>
                <a:path extrusionOk="0" h="5232" w="8952">
                  <a:moveTo>
                    <a:pt x="8834" y="1"/>
                  </a:moveTo>
                  <a:cubicBezTo>
                    <a:pt x="8199" y="1"/>
                    <a:pt x="516" y="1957"/>
                    <a:pt x="188" y="2041"/>
                  </a:cubicBezTo>
                  <a:lnTo>
                    <a:pt x="221" y="2168"/>
                  </a:lnTo>
                  <a:cubicBezTo>
                    <a:pt x="292" y="2148"/>
                    <a:pt x="6717" y="512"/>
                    <a:pt x="8453" y="188"/>
                  </a:cubicBezTo>
                  <a:lnTo>
                    <a:pt x="8453" y="188"/>
                  </a:lnTo>
                  <a:cubicBezTo>
                    <a:pt x="7205" y="633"/>
                    <a:pt x="3065" y="1874"/>
                    <a:pt x="188" y="2717"/>
                  </a:cubicBezTo>
                  <a:lnTo>
                    <a:pt x="0" y="2774"/>
                  </a:lnTo>
                  <a:lnTo>
                    <a:pt x="5955" y="4951"/>
                  </a:lnTo>
                  <a:lnTo>
                    <a:pt x="218" y="3827"/>
                  </a:lnTo>
                  <a:lnTo>
                    <a:pt x="191" y="3955"/>
                  </a:lnTo>
                  <a:lnTo>
                    <a:pt x="6724" y="5232"/>
                  </a:lnTo>
                  <a:lnTo>
                    <a:pt x="6757" y="5111"/>
                  </a:lnTo>
                  <a:lnTo>
                    <a:pt x="409" y="2787"/>
                  </a:lnTo>
                  <a:cubicBezTo>
                    <a:pt x="980" y="2616"/>
                    <a:pt x="2784" y="2088"/>
                    <a:pt x="4563" y="1549"/>
                  </a:cubicBezTo>
                  <a:cubicBezTo>
                    <a:pt x="8952" y="222"/>
                    <a:pt x="8939" y="148"/>
                    <a:pt x="8928" y="64"/>
                  </a:cubicBezTo>
                  <a:cubicBezTo>
                    <a:pt x="8925" y="41"/>
                    <a:pt x="8908" y="1"/>
                    <a:pt x="8834" y="1"/>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 name="Google Shape;622;p32"/>
            <p:cNvGrpSpPr/>
            <p:nvPr/>
          </p:nvGrpSpPr>
          <p:grpSpPr>
            <a:xfrm rot="132737">
              <a:off x="7218475" y="2732409"/>
              <a:ext cx="335664" cy="277353"/>
              <a:chOff x="7295567" y="2091074"/>
              <a:chExt cx="312117" cy="257897"/>
            </a:xfrm>
          </p:grpSpPr>
          <p:sp>
            <p:nvSpPr>
              <p:cNvPr id="623" name="Google Shape;623;p32"/>
              <p:cNvSpPr/>
              <p:nvPr/>
            </p:nvSpPr>
            <p:spPr>
              <a:xfrm>
                <a:off x="7515993" y="2093703"/>
                <a:ext cx="91691" cy="255268"/>
              </a:xfrm>
              <a:custGeom>
                <a:rect b="b" l="l" r="r" t="t"/>
                <a:pathLst>
                  <a:path extrusionOk="0" h="4176" w="1500">
                    <a:moveTo>
                      <a:pt x="1379" y="1"/>
                    </a:moveTo>
                    <a:lnTo>
                      <a:pt x="1" y="4135"/>
                    </a:lnTo>
                    <a:lnTo>
                      <a:pt x="121" y="4175"/>
                    </a:lnTo>
                    <a:lnTo>
                      <a:pt x="1499" y="41"/>
                    </a:lnTo>
                    <a:lnTo>
                      <a:pt x="1379" y="1"/>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2"/>
              <p:cNvSpPr/>
              <p:nvPr/>
            </p:nvSpPr>
            <p:spPr>
              <a:xfrm>
                <a:off x="7295567" y="2191201"/>
                <a:ext cx="242187" cy="110946"/>
              </a:xfrm>
              <a:custGeom>
                <a:rect b="b" l="l" r="r" t="t"/>
                <a:pathLst>
                  <a:path extrusionOk="0" h="1815" w="3962">
                    <a:moveTo>
                      <a:pt x="51" y="1"/>
                    </a:moveTo>
                    <a:lnTo>
                      <a:pt x="0" y="118"/>
                    </a:lnTo>
                    <a:lnTo>
                      <a:pt x="3911" y="1814"/>
                    </a:lnTo>
                    <a:lnTo>
                      <a:pt x="3961" y="1697"/>
                    </a:lnTo>
                    <a:lnTo>
                      <a:pt x="51" y="1"/>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2"/>
              <p:cNvSpPr/>
              <p:nvPr/>
            </p:nvSpPr>
            <p:spPr>
              <a:xfrm>
                <a:off x="7303758" y="2167117"/>
                <a:ext cx="246833" cy="95542"/>
              </a:xfrm>
              <a:custGeom>
                <a:rect b="b" l="l" r="r" t="t"/>
                <a:pathLst>
                  <a:path extrusionOk="0" h="1563" w="4038">
                    <a:moveTo>
                      <a:pt x="44" y="1"/>
                    </a:moveTo>
                    <a:lnTo>
                      <a:pt x="0" y="121"/>
                    </a:lnTo>
                    <a:lnTo>
                      <a:pt x="3994" y="1563"/>
                    </a:lnTo>
                    <a:lnTo>
                      <a:pt x="4038" y="1442"/>
                    </a:lnTo>
                    <a:lnTo>
                      <a:pt x="44" y="1"/>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2"/>
              <p:cNvSpPr/>
              <p:nvPr/>
            </p:nvSpPr>
            <p:spPr>
              <a:xfrm>
                <a:off x="7312316" y="2141932"/>
                <a:ext cx="255635" cy="67729"/>
              </a:xfrm>
              <a:custGeom>
                <a:rect b="b" l="l" r="r" t="t"/>
                <a:pathLst>
                  <a:path extrusionOk="0" h="1108" w="4182">
                    <a:moveTo>
                      <a:pt x="31" y="1"/>
                    </a:moveTo>
                    <a:lnTo>
                      <a:pt x="1" y="124"/>
                    </a:lnTo>
                    <a:lnTo>
                      <a:pt x="4152" y="1108"/>
                    </a:lnTo>
                    <a:lnTo>
                      <a:pt x="4182" y="981"/>
                    </a:lnTo>
                    <a:lnTo>
                      <a:pt x="31" y="1"/>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2"/>
              <p:cNvSpPr/>
              <p:nvPr/>
            </p:nvSpPr>
            <p:spPr>
              <a:xfrm>
                <a:off x="7321546" y="2115159"/>
                <a:ext cx="261809" cy="47129"/>
              </a:xfrm>
              <a:custGeom>
                <a:rect b="b" l="l" r="r" t="t"/>
                <a:pathLst>
                  <a:path extrusionOk="0" h="771" w="4283">
                    <a:moveTo>
                      <a:pt x="21" y="0"/>
                    </a:moveTo>
                    <a:lnTo>
                      <a:pt x="1" y="125"/>
                    </a:lnTo>
                    <a:lnTo>
                      <a:pt x="4265" y="770"/>
                    </a:lnTo>
                    <a:lnTo>
                      <a:pt x="4282" y="643"/>
                    </a:lnTo>
                    <a:lnTo>
                      <a:pt x="21"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2"/>
              <p:cNvSpPr/>
              <p:nvPr/>
            </p:nvSpPr>
            <p:spPr>
              <a:xfrm>
                <a:off x="7329493" y="2091074"/>
                <a:ext cx="263276" cy="42789"/>
              </a:xfrm>
              <a:custGeom>
                <a:rect b="b" l="l" r="r" t="t"/>
                <a:pathLst>
                  <a:path extrusionOk="0" h="700" w="4307">
                    <a:moveTo>
                      <a:pt x="18" y="0"/>
                    </a:moveTo>
                    <a:lnTo>
                      <a:pt x="1" y="127"/>
                    </a:lnTo>
                    <a:lnTo>
                      <a:pt x="4289" y="699"/>
                    </a:lnTo>
                    <a:lnTo>
                      <a:pt x="4306" y="572"/>
                    </a:lnTo>
                    <a:lnTo>
                      <a:pt x="18"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 name="Google Shape;629;p32"/>
            <p:cNvSpPr/>
            <p:nvPr/>
          </p:nvSpPr>
          <p:spPr>
            <a:xfrm rot="132475">
              <a:off x="6827532" y="3731838"/>
              <a:ext cx="447316" cy="863666"/>
            </a:xfrm>
            <a:custGeom>
              <a:rect b="b" l="l" r="r" t="t"/>
              <a:pathLst>
                <a:path extrusionOk="0" h="13137" w="6804">
                  <a:moveTo>
                    <a:pt x="5693" y="1"/>
                  </a:moveTo>
                  <a:lnTo>
                    <a:pt x="5566" y="4"/>
                  </a:lnTo>
                  <a:cubicBezTo>
                    <a:pt x="5566" y="47"/>
                    <a:pt x="5596" y="4366"/>
                    <a:pt x="3974" y="6825"/>
                  </a:cubicBezTo>
                  <a:cubicBezTo>
                    <a:pt x="3609" y="7379"/>
                    <a:pt x="3198" y="7972"/>
                    <a:pt x="2803" y="8547"/>
                  </a:cubicBezTo>
                  <a:cubicBezTo>
                    <a:pt x="1037" y="11100"/>
                    <a:pt x="0" y="12681"/>
                    <a:pt x="478" y="13093"/>
                  </a:cubicBezTo>
                  <a:cubicBezTo>
                    <a:pt x="512" y="13120"/>
                    <a:pt x="552" y="13136"/>
                    <a:pt x="598" y="13136"/>
                  </a:cubicBezTo>
                  <a:cubicBezTo>
                    <a:pt x="609" y="13136"/>
                    <a:pt x="615" y="13136"/>
                    <a:pt x="622" y="13133"/>
                  </a:cubicBezTo>
                  <a:cubicBezTo>
                    <a:pt x="1248" y="13083"/>
                    <a:pt x="3405" y="10598"/>
                    <a:pt x="5700" y="7831"/>
                  </a:cubicBezTo>
                  <a:lnTo>
                    <a:pt x="5700" y="7831"/>
                  </a:lnTo>
                  <a:cubicBezTo>
                    <a:pt x="4763" y="9082"/>
                    <a:pt x="3328" y="10966"/>
                    <a:pt x="2238" y="12387"/>
                  </a:cubicBezTo>
                  <a:lnTo>
                    <a:pt x="2338" y="12464"/>
                  </a:lnTo>
                  <a:cubicBezTo>
                    <a:pt x="2786" y="11878"/>
                    <a:pt x="6720" y="6754"/>
                    <a:pt x="6787" y="6544"/>
                  </a:cubicBezTo>
                  <a:lnTo>
                    <a:pt x="6804" y="6490"/>
                  </a:lnTo>
                  <a:lnTo>
                    <a:pt x="6757" y="6463"/>
                  </a:lnTo>
                  <a:cubicBezTo>
                    <a:pt x="6747" y="6458"/>
                    <a:pt x="6738" y="6454"/>
                    <a:pt x="6728" y="6454"/>
                  </a:cubicBezTo>
                  <a:cubicBezTo>
                    <a:pt x="6673" y="6454"/>
                    <a:pt x="6566" y="6584"/>
                    <a:pt x="5877" y="7420"/>
                  </a:cubicBezTo>
                  <a:cubicBezTo>
                    <a:pt x="4506" y="9073"/>
                    <a:pt x="1298" y="12949"/>
                    <a:pt x="612" y="13006"/>
                  </a:cubicBezTo>
                  <a:cubicBezTo>
                    <a:pt x="608" y="13007"/>
                    <a:pt x="603" y="13007"/>
                    <a:pt x="600" y="13007"/>
                  </a:cubicBezTo>
                  <a:cubicBezTo>
                    <a:pt x="575" y="13007"/>
                    <a:pt x="565" y="12999"/>
                    <a:pt x="562" y="12996"/>
                  </a:cubicBezTo>
                  <a:cubicBezTo>
                    <a:pt x="137" y="12628"/>
                    <a:pt x="1609" y="10498"/>
                    <a:pt x="2906" y="8617"/>
                  </a:cubicBezTo>
                  <a:cubicBezTo>
                    <a:pt x="3305" y="8045"/>
                    <a:pt x="3713" y="7450"/>
                    <a:pt x="4081" y="6895"/>
                  </a:cubicBezTo>
                  <a:cubicBezTo>
                    <a:pt x="5727" y="4403"/>
                    <a:pt x="5693" y="47"/>
                    <a:pt x="5693" y="1"/>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2"/>
            <p:cNvSpPr/>
            <p:nvPr/>
          </p:nvSpPr>
          <p:spPr>
            <a:xfrm rot="132475">
              <a:off x="5720832" y="3978643"/>
              <a:ext cx="570913" cy="663347"/>
            </a:xfrm>
            <a:custGeom>
              <a:rect b="b" l="l" r="r" t="t"/>
              <a:pathLst>
                <a:path extrusionOk="0" h="10090" w="8684">
                  <a:moveTo>
                    <a:pt x="121" y="1"/>
                  </a:moveTo>
                  <a:lnTo>
                    <a:pt x="1" y="44"/>
                  </a:lnTo>
                  <a:cubicBezTo>
                    <a:pt x="14" y="87"/>
                    <a:pt x="1636" y="4436"/>
                    <a:pt x="4342" y="6099"/>
                  </a:cubicBezTo>
                  <a:cubicBezTo>
                    <a:pt x="6353" y="7330"/>
                    <a:pt x="7611" y="8571"/>
                    <a:pt x="8116" y="9116"/>
                  </a:cubicBezTo>
                  <a:cubicBezTo>
                    <a:pt x="6682" y="8293"/>
                    <a:pt x="1864" y="5542"/>
                    <a:pt x="1233" y="5542"/>
                  </a:cubicBezTo>
                  <a:cubicBezTo>
                    <a:pt x="1225" y="5542"/>
                    <a:pt x="1218" y="5542"/>
                    <a:pt x="1211" y="5543"/>
                  </a:cubicBezTo>
                  <a:cubicBezTo>
                    <a:pt x="1088" y="5560"/>
                    <a:pt x="1061" y="5634"/>
                    <a:pt x="1054" y="5674"/>
                  </a:cubicBezTo>
                  <a:cubicBezTo>
                    <a:pt x="1008" y="6065"/>
                    <a:pt x="2780" y="7313"/>
                    <a:pt x="3590" y="7627"/>
                  </a:cubicBezTo>
                  <a:cubicBezTo>
                    <a:pt x="4520" y="7982"/>
                    <a:pt x="8353" y="10066"/>
                    <a:pt x="8390" y="10090"/>
                  </a:cubicBezTo>
                  <a:lnTo>
                    <a:pt x="8454" y="9976"/>
                  </a:lnTo>
                  <a:cubicBezTo>
                    <a:pt x="8293" y="9889"/>
                    <a:pt x="4574" y="7865"/>
                    <a:pt x="3637" y="7507"/>
                  </a:cubicBezTo>
                  <a:cubicBezTo>
                    <a:pt x="2730" y="7159"/>
                    <a:pt x="1151" y="5938"/>
                    <a:pt x="1182" y="5691"/>
                  </a:cubicBezTo>
                  <a:cubicBezTo>
                    <a:pt x="1185" y="5677"/>
                    <a:pt x="1222" y="5671"/>
                    <a:pt x="1228" y="5671"/>
                  </a:cubicBezTo>
                  <a:lnTo>
                    <a:pt x="1242" y="5671"/>
                  </a:lnTo>
                  <a:cubicBezTo>
                    <a:pt x="1730" y="5671"/>
                    <a:pt x="5764" y="7905"/>
                    <a:pt x="8390" y="9424"/>
                  </a:cubicBezTo>
                  <a:lnTo>
                    <a:pt x="8684" y="9594"/>
                  </a:lnTo>
                  <a:lnTo>
                    <a:pt x="8470" y="9327"/>
                  </a:lnTo>
                  <a:cubicBezTo>
                    <a:pt x="8460" y="9310"/>
                    <a:pt x="7106" y="7644"/>
                    <a:pt x="4409" y="5988"/>
                  </a:cubicBezTo>
                  <a:cubicBezTo>
                    <a:pt x="1744" y="4353"/>
                    <a:pt x="134" y="44"/>
                    <a:pt x="121" y="1"/>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2"/>
            <p:cNvSpPr/>
            <p:nvPr/>
          </p:nvSpPr>
          <p:spPr>
            <a:xfrm rot="132475">
              <a:off x="6810570" y="3859703"/>
              <a:ext cx="233782" cy="156008"/>
            </a:xfrm>
            <a:custGeom>
              <a:rect b="b" l="l" r="r" t="t"/>
              <a:pathLst>
                <a:path extrusionOk="0" h="2373" w="3556">
                  <a:moveTo>
                    <a:pt x="3082" y="0"/>
                  </a:moveTo>
                  <a:cubicBezTo>
                    <a:pt x="3053" y="0"/>
                    <a:pt x="3021" y="7"/>
                    <a:pt x="2988" y="21"/>
                  </a:cubicBezTo>
                  <a:cubicBezTo>
                    <a:pt x="2406" y="265"/>
                    <a:pt x="1" y="2372"/>
                    <a:pt x="1" y="2372"/>
                  </a:cubicBezTo>
                  <a:lnTo>
                    <a:pt x="3443" y="1750"/>
                  </a:lnTo>
                  <a:cubicBezTo>
                    <a:pt x="3443" y="1750"/>
                    <a:pt x="3556" y="0"/>
                    <a:pt x="3082" y="0"/>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2"/>
            <p:cNvSpPr/>
            <p:nvPr/>
          </p:nvSpPr>
          <p:spPr>
            <a:xfrm rot="132475">
              <a:off x="5329512" y="4308439"/>
              <a:ext cx="275398" cy="615158"/>
            </a:xfrm>
            <a:custGeom>
              <a:rect b="b" l="l" r="r" t="t"/>
              <a:pathLst>
                <a:path extrusionOk="0" h="9357" w="4189">
                  <a:moveTo>
                    <a:pt x="2316" y="1"/>
                  </a:moveTo>
                  <a:cubicBezTo>
                    <a:pt x="1931" y="1"/>
                    <a:pt x="1978" y="2235"/>
                    <a:pt x="2459" y="3774"/>
                  </a:cubicBezTo>
                  <a:cubicBezTo>
                    <a:pt x="2995" y="5483"/>
                    <a:pt x="3744" y="7995"/>
                    <a:pt x="3744" y="7995"/>
                  </a:cubicBezTo>
                  <a:lnTo>
                    <a:pt x="0" y="2730"/>
                  </a:lnTo>
                  <a:lnTo>
                    <a:pt x="0" y="2730"/>
                  </a:lnTo>
                  <a:cubicBezTo>
                    <a:pt x="1" y="2731"/>
                    <a:pt x="1035" y="5483"/>
                    <a:pt x="1694" y="6232"/>
                  </a:cubicBezTo>
                  <a:cubicBezTo>
                    <a:pt x="2353" y="6981"/>
                    <a:pt x="3369" y="8102"/>
                    <a:pt x="3369" y="8102"/>
                  </a:cubicBezTo>
                  <a:lnTo>
                    <a:pt x="4189" y="9357"/>
                  </a:lnTo>
                  <a:cubicBezTo>
                    <a:pt x="4189" y="9357"/>
                    <a:pt x="2995" y="676"/>
                    <a:pt x="2459" y="87"/>
                  </a:cubicBezTo>
                  <a:cubicBezTo>
                    <a:pt x="2406" y="27"/>
                    <a:pt x="2359" y="1"/>
                    <a:pt x="2316" y="1"/>
                  </a:cubicBezTo>
                  <a:close/>
                </a:path>
              </a:pathLst>
            </a:custGeom>
            <a:solidFill>
              <a:srgbClr val="CE2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2"/>
            <p:cNvSpPr/>
            <p:nvPr/>
          </p:nvSpPr>
          <p:spPr>
            <a:xfrm rot="132475">
              <a:off x="6510500" y="2913836"/>
              <a:ext cx="72580" cy="44968"/>
            </a:xfrm>
            <a:custGeom>
              <a:rect b="b" l="l" r="r" t="t"/>
              <a:pathLst>
                <a:path extrusionOk="0" h="684" w="1104">
                  <a:moveTo>
                    <a:pt x="401" y="1"/>
                  </a:moveTo>
                  <a:cubicBezTo>
                    <a:pt x="391" y="1"/>
                    <a:pt x="378" y="4"/>
                    <a:pt x="368" y="4"/>
                  </a:cubicBezTo>
                  <a:cubicBezTo>
                    <a:pt x="0" y="52"/>
                    <a:pt x="0" y="312"/>
                    <a:pt x="0" y="312"/>
                  </a:cubicBezTo>
                  <a:lnTo>
                    <a:pt x="1104" y="683"/>
                  </a:lnTo>
                  <a:cubicBezTo>
                    <a:pt x="1104" y="683"/>
                    <a:pt x="755" y="1"/>
                    <a:pt x="401" y="1"/>
                  </a:cubicBezTo>
                  <a:close/>
                </a:path>
              </a:pathLst>
            </a:custGeom>
            <a:solidFill>
              <a:srgbClr val="C16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2"/>
            <p:cNvSpPr/>
            <p:nvPr/>
          </p:nvSpPr>
          <p:spPr>
            <a:xfrm rot="132475">
              <a:off x="6531202" y="2977453"/>
              <a:ext cx="118732" cy="97234"/>
            </a:xfrm>
            <a:custGeom>
              <a:rect b="b" l="l" r="r" t="t"/>
              <a:pathLst>
                <a:path extrusionOk="0" h="1479" w="1806">
                  <a:moveTo>
                    <a:pt x="1459" y="0"/>
                  </a:moveTo>
                  <a:cubicBezTo>
                    <a:pt x="1459" y="0"/>
                    <a:pt x="1460" y="1"/>
                    <a:pt x="1460" y="3"/>
                  </a:cubicBezTo>
                  <a:lnTo>
                    <a:pt x="1460" y="3"/>
                  </a:lnTo>
                  <a:cubicBezTo>
                    <a:pt x="1460" y="1"/>
                    <a:pt x="1459" y="0"/>
                    <a:pt x="1459" y="0"/>
                  </a:cubicBezTo>
                  <a:close/>
                  <a:moveTo>
                    <a:pt x="1460" y="3"/>
                  </a:moveTo>
                  <a:cubicBezTo>
                    <a:pt x="1475" y="64"/>
                    <a:pt x="1690" y="1100"/>
                    <a:pt x="1219" y="1178"/>
                  </a:cubicBezTo>
                  <a:cubicBezTo>
                    <a:pt x="1182" y="1184"/>
                    <a:pt x="1145" y="1187"/>
                    <a:pt x="1108" y="1187"/>
                  </a:cubicBezTo>
                  <a:cubicBezTo>
                    <a:pt x="629" y="1187"/>
                    <a:pt x="1" y="732"/>
                    <a:pt x="1" y="732"/>
                  </a:cubicBezTo>
                  <a:lnTo>
                    <a:pt x="1" y="732"/>
                  </a:lnTo>
                  <a:cubicBezTo>
                    <a:pt x="1" y="732"/>
                    <a:pt x="563" y="1479"/>
                    <a:pt x="1111" y="1479"/>
                  </a:cubicBezTo>
                  <a:cubicBezTo>
                    <a:pt x="1155" y="1479"/>
                    <a:pt x="1195" y="1475"/>
                    <a:pt x="1239" y="1465"/>
                  </a:cubicBezTo>
                  <a:cubicBezTo>
                    <a:pt x="1805" y="1335"/>
                    <a:pt x="1478" y="71"/>
                    <a:pt x="1460" y="3"/>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2"/>
            <p:cNvSpPr/>
            <p:nvPr/>
          </p:nvSpPr>
          <p:spPr>
            <a:xfrm rot="132475">
              <a:off x="6531573" y="2977295"/>
              <a:ext cx="110185" cy="78103"/>
            </a:xfrm>
            <a:custGeom>
              <a:rect b="b" l="l" r="r" t="t"/>
              <a:pathLst>
                <a:path extrusionOk="0" h="1188" w="1676">
                  <a:moveTo>
                    <a:pt x="1459" y="0"/>
                  </a:moveTo>
                  <a:cubicBezTo>
                    <a:pt x="1460" y="0"/>
                    <a:pt x="1461" y="4"/>
                    <a:pt x="1462" y="11"/>
                  </a:cubicBezTo>
                  <a:lnTo>
                    <a:pt x="1462" y="11"/>
                  </a:lnTo>
                  <a:cubicBezTo>
                    <a:pt x="1461" y="4"/>
                    <a:pt x="1460" y="0"/>
                    <a:pt x="1459" y="0"/>
                  </a:cubicBezTo>
                  <a:close/>
                  <a:moveTo>
                    <a:pt x="1462" y="11"/>
                  </a:moveTo>
                  <a:cubicBezTo>
                    <a:pt x="1486" y="124"/>
                    <a:pt x="1652" y="1037"/>
                    <a:pt x="1265" y="1090"/>
                  </a:cubicBezTo>
                  <a:cubicBezTo>
                    <a:pt x="1239" y="1098"/>
                    <a:pt x="1211" y="1098"/>
                    <a:pt x="1178" y="1098"/>
                  </a:cubicBezTo>
                  <a:cubicBezTo>
                    <a:pt x="747" y="1098"/>
                    <a:pt x="1" y="732"/>
                    <a:pt x="1" y="732"/>
                  </a:cubicBezTo>
                  <a:lnTo>
                    <a:pt x="1" y="732"/>
                  </a:lnTo>
                  <a:cubicBezTo>
                    <a:pt x="1" y="732"/>
                    <a:pt x="629" y="1187"/>
                    <a:pt x="1108" y="1187"/>
                  </a:cubicBezTo>
                  <a:cubicBezTo>
                    <a:pt x="1145" y="1187"/>
                    <a:pt x="1182" y="1184"/>
                    <a:pt x="1219" y="1178"/>
                  </a:cubicBezTo>
                  <a:cubicBezTo>
                    <a:pt x="1676" y="1102"/>
                    <a:pt x="1488" y="128"/>
                    <a:pt x="1462" y="11"/>
                  </a:cubicBezTo>
                  <a:close/>
                </a:path>
              </a:pathLst>
            </a:custGeom>
            <a:solidFill>
              <a:srgbClr val="8B4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2"/>
            <p:cNvSpPr/>
            <p:nvPr/>
          </p:nvSpPr>
          <p:spPr>
            <a:xfrm rot="132475">
              <a:off x="6310362" y="2460350"/>
              <a:ext cx="254754" cy="249232"/>
            </a:xfrm>
            <a:custGeom>
              <a:rect b="b" l="l" r="r" t="t"/>
              <a:pathLst>
                <a:path extrusionOk="0" h="3791" w="3875">
                  <a:moveTo>
                    <a:pt x="3410" y="1"/>
                  </a:moveTo>
                  <a:cubicBezTo>
                    <a:pt x="3286" y="669"/>
                    <a:pt x="3088" y="1372"/>
                    <a:pt x="2774" y="1837"/>
                  </a:cubicBezTo>
                  <a:cubicBezTo>
                    <a:pt x="2295" y="2550"/>
                    <a:pt x="1322" y="3071"/>
                    <a:pt x="653" y="3362"/>
                  </a:cubicBezTo>
                  <a:lnTo>
                    <a:pt x="1" y="3791"/>
                  </a:lnTo>
                  <a:cubicBezTo>
                    <a:pt x="1" y="3791"/>
                    <a:pt x="432" y="3723"/>
                    <a:pt x="1004" y="3543"/>
                  </a:cubicBezTo>
                  <a:cubicBezTo>
                    <a:pt x="998" y="3526"/>
                    <a:pt x="994" y="3519"/>
                    <a:pt x="994" y="3519"/>
                  </a:cubicBezTo>
                  <a:lnTo>
                    <a:pt x="994" y="3519"/>
                  </a:lnTo>
                  <a:cubicBezTo>
                    <a:pt x="994" y="3519"/>
                    <a:pt x="1001" y="3526"/>
                    <a:pt x="1011" y="3543"/>
                  </a:cubicBezTo>
                  <a:cubicBezTo>
                    <a:pt x="1777" y="3302"/>
                    <a:pt x="2794" y="2857"/>
                    <a:pt x="3382" y="2098"/>
                  </a:cubicBezTo>
                  <a:cubicBezTo>
                    <a:pt x="3634" y="1770"/>
                    <a:pt x="3788" y="1365"/>
                    <a:pt x="3874" y="937"/>
                  </a:cubicBezTo>
                  <a:cubicBezTo>
                    <a:pt x="3677" y="596"/>
                    <a:pt x="3620" y="288"/>
                    <a:pt x="3617" y="254"/>
                  </a:cubicBezTo>
                  <a:cubicBezTo>
                    <a:pt x="3547" y="174"/>
                    <a:pt x="3476" y="87"/>
                    <a:pt x="3410" y="1"/>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2"/>
            <p:cNvSpPr/>
            <p:nvPr/>
          </p:nvSpPr>
          <p:spPr>
            <a:xfrm rot="132475">
              <a:off x="6371545" y="2689249"/>
              <a:ext cx="1183" cy="1578"/>
            </a:xfrm>
            <a:custGeom>
              <a:rect b="b" l="l" r="r" t="t"/>
              <a:pathLst>
                <a:path extrusionOk="0" h="24" w="18">
                  <a:moveTo>
                    <a:pt x="1" y="0"/>
                  </a:moveTo>
                  <a:cubicBezTo>
                    <a:pt x="1" y="0"/>
                    <a:pt x="5" y="7"/>
                    <a:pt x="11" y="24"/>
                  </a:cubicBezTo>
                  <a:lnTo>
                    <a:pt x="18" y="24"/>
                  </a:lnTo>
                  <a:cubicBezTo>
                    <a:pt x="8" y="7"/>
                    <a:pt x="1" y="0"/>
                    <a:pt x="1"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2"/>
            <p:cNvSpPr/>
            <p:nvPr/>
          </p:nvSpPr>
          <p:spPr>
            <a:xfrm rot="132475">
              <a:off x="6225791" y="2582094"/>
              <a:ext cx="198478" cy="166527"/>
            </a:xfrm>
            <a:custGeom>
              <a:rect b="b" l="l" r="r" t="t"/>
              <a:pathLst>
                <a:path extrusionOk="0" h="2533" w="3019">
                  <a:moveTo>
                    <a:pt x="3019" y="0"/>
                  </a:moveTo>
                  <a:cubicBezTo>
                    <a:pt x="3018" y="0"/>
                    <a:pt x="563" y="2291"/>
                    <a:pt x="92" y="2291"/>
                  </a:cubicBezTo>
                  <a:cubicBezTo>
                    <a:pt x="61" y="2291"/>
                    <a:pt x="31" y="2288"/>
                    <a:pt x="1" y="2285"/>
                  </a:cubicBezTo>
                  <a:lnTo>
                    <a:pt x="1" y="2285"/>
                  </a:lnTo>
                  <a:cubicBezTo>
                    <a:pt x="24" y="2362"/>
                    <a:pt x="44" y="2445"/>
                    <a:pt x="68" y="2532"/>
                  </a:cubicBezTo>
                  <a:cubicBezTo>
                    <a:pt x="129" y="2509"/>
                    <a:pt x="195" y="2476"/>
                    <a:pt x="272" y="2436"/>
                  </a:cubicBezTo>
                  <a:cubicBezTo>
                    <a:pt x="473" y="2325"/>
                    <a:pt x="831" y="2044"/>
                    <a:pt x="1232" y="1703"/>
                  </a:cubicBezTo>
                  <a:lnTo>
                    <a:pt x="1232" y="1703"/>
                  </a:lnTo>
                  <a:cubicBezTo>
                    <a:pt x="1202" y="1713"/>
                    <a:pt x="1185" y="1720"/>
                    <a:pt x="1185" y="1720"/>
                  </a:cubicBezTo>
                  <a:cubicBezTo>
                    <a:pt x="1185" y="1720"/>
                    <a:pt x="2667" y="505"/>
                    <a:pt x="3019" y="0"/>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2"/>
            <p:cNvSpPr/>
            <p:nvPr/>
          </p:nvSpPr>
          <p:spPr>
            <a:xfrm rot="132475">
              <a:off x="6199037" y="2724776"/>
              <a:ext cx="28467" cy="23339"/>
            </a:xfrm>
            <a:custGeom>
              <a:rect b="b" l="l" r="r" t="t"/>
              <a:pathLst>
                <a:path extrusionOk="0" h="355" w="433">
                  <a:moveTo>
                    <a:pt x="184" y="0"/>
                  </a:moveTo>
                  <a:cubicBezTo>
                    <a:pt x="74" y="127"/>
                    <a:pt x="11" y="201"/>
                    <a:pt x="11" y="201"/>
                  </a:cubicBezTo>
                  <a:cubicBezTo>
                    <a:pt x="11" y="201"/>
                    <a:pt x="0" y="354"/>
                    <a:pt x="187" y="354"/>
                  </a:cubicBezTo>
                  <a:cubicBezTo>
                    <a:pt x="244" y="354"/>
                    <a:pt x="325" y="341"/>
                    <a:pt x="432" y="297"/>
                  </a:cubicBezTo>
                  <a:cubicBezTo>
                    <a:pt x="408" y="210"/>
                    <a:pt x="388" y="127"/>
                    <a:pt x="365" y="50"/>
                  </a:cubicBezTo>
                  <a:cubicBezTo>
                    <a:pt x="301" y="43"/>
                    <a:pt x="241" y="27"/>
                    <a:pt x="184" y="0"/>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2"/>
            <p:cNvSpPr/>
            <p:nvPr/>
          </p:nvSpPr>
          <p:spPr>
            <a:xfrm rot="132475">
              <a:off x="5987624" y="3217492"/>
              <a:ext cx="336078" cy="706869"/>
            </a:xfrm>
            <a:custGeom>
              <a:rect b="b" l="l" r="r" t="t"/>
              <a:pathLst>
                <a:path extrusionOk="0" h="10752" w="5112">
                  <a:moveTo>
                    <a:pt x="5112" y="0"/>
                  </a:moveTo>
                  <a:cubicBezTo>
                    <a:pt x="5101" y="68"/>
                    <a:pt x="4690" y="2352"/>
                    <a:pt x="2800" y="3901"/>
                  </a:cubicBezTo>
                  <a:cubicBezTo>
                    <a:pt x="883" y="5473"/>
                    <a:pt x="0" y="8323"/>
                    <a:pt x="1054" y="9590"/>
                  </a:cubicBezTo>
                  <a:cubicBezTo>
                    <a:pt x="1479" y="10106"/>
                    <a:pt x="1780" y="10410"/>
                    <a:pt x="1984" y="10591"/>
                  </a:cubicBezTo>
                  <a:cubicBezTo>
                    <a:pt x="2730" y="10677"/>
                    <a:pt x="3512" y="10751"/>
                    <a:pt x="4014" y="10751"/>
                  </a:cubicBezTo>
                  <a:cubicBezTo>
                    <a:pt x="4322" y="10751"/>
                    <a:pt x="4526" y="10725"/>
                    <a:pt x="4556" y="10654"/>
                  </a:cubicBezTo>
                  <a:cubicBezTo>
                    <a:pt x="4670" y="10367"/>
                    <a:pt x="4988" y="3001"/>
                    <a:pt x="5085" y="686"/>
                  </a:cubicBezTo>
                  <a:lnTo>
                    <a:pt x="5112" y="0"/>
                  </a:ln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2"/>
            <p:cNvSpPr/>
            <p:nvPr/>
          </p:nvSpPr>
          <p:spPr>
            <a:xfrm rot="132475">
              <a:off x="6337126" y="3224231"/>
              <a:ext cx="66" cy="66"/>
            </a:xfrm>
            <a:custGeom>
              <a:rect b="b" l="l" r="r" t="t"/>
              <a:pathLst>
                <a:path extrusionOk="0" h="1" w="1">
                  <a:moveTo>
                    <a:pt x="1" y="0"/>
                  </a:moveTo>
                  <a:lnTo>
                    <a:pt x="1" y="0"/>
                  </a:lnTo>
                  <a:lnTo>
                    <a:pt x="1" y="0"/>
                  </a:lnTo>
                  <a:lnTo>
                    <a:pt x="1" y="0"/>
                  </a:lnTo>
                  <a:close/>
                </a:path>
              </a:pathLst>
            </a:custGeom>
            <a:solidFill>
              <a:srgbClr val="F16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2"/>
            <p:cNvSpPr/>
            <p:nvPr/>
          </p:nvSpPr>
          <p:spPr>
            <a:xfrm rot="132475">
              <a:off x="6116575" y="3268386"/>
              <a:ext cx="380784" cy="684451"/>
            </a:xfrm>
            <a:custGeom>
              <a:rect b="b" l="l" r="r" t="t"/>
              <a:pathLst>
                <a:path extrusionOk="0" h="10411" w="5792">
                  <a:moveTo>
                    <a:pt x="3102" y="1"/>
                  </a:moveTo>
                  <a:cubicBezTo>
                    <a:pt x="3005" y="2316"/>
                    <a:pt x="2687" y="9682"/>
                    <a:pt x="2573" y="9969"/>
                  </a:cubicBezTo>
                  <a:cubicBezTo>
                    <a:pt x="2543" y="10040"/>
                    <a:pt x="2339" y="10066"/>
                    <a:pt x="2031" y="10066"/>
                  </a:cubicBezTo>
                  <a:cubicBezTo>
                    <a:pt x="1529" y="10066"/>
                    <a:pt x="747" y="9992"/>
                    <a:pt x="1" y="9906"/>
                  </a:cubicBezTo>
                  <a:lnTo>
                    <a:pt x="1" y="9906"/>
                  </a:lnTo>
                  <a:cubicBezTo>
                    <a:pt x="299" y="10170"/>
                    <a:pt x="396" y="10170"/>
                    <a:pt x="396" y="10170"/>
                  </a:cubicBezTo>
                  <a:cubicBezTo>
                    <a:pt x="396" y="10170"/>
                    <a:pt x="1496" y="10411"/>
                    <a:pt x="2446" y="10411"/>
                  </a:cubicBezTo>
                  <a:cubicBezTo>
                    <a:pt x="2921" y="10411"/>
                    <a:pt x="3359" y="10351"/>
                    <a:pt x="3604" y="10170"/>
                  </a:cubicBezTo>
                  <a:cubicBezTo>
                    <a:pt x="4330" y="9628"/>
                    <a:pt x="5787" y="2353"/>
                    <a:pt x="5791" y="2329"/>
                  </a:cubicBezTo>
                  <a:cubicBezTo>
                    <a:pt x="4342" y="1751"/>
                    <a:pt x="3102" y="8"/>
                    <a:pt x="3102" y="1"/>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2"/>
            <p:cNvSpPr/>
            <p:nvPr/>
          </p:nvSpPr>
          <p:spPr>
            <a:xfrm rot="132475">
              <a:off x="6331536" y="3227497"/>
              <a:ext cx="176849" cy="198150"/>
            </a:xfrm>
            <a:custGeom>
              <a:rect b="b" l="l" r="r" t="t"/>
              <a:pathLst>
                <a:path extrusionOk="0" h="3014" w="2690">
                  <a:moveTo>
                    <a:pt x="27" y="0"/>
                  </a:moveTo>
                  <a:lnTo>
                    <a:pt x="0" y="686"/>
                  </a:lnTo>
                  <a:cubicBezTo>
                    <a:pt x="0" y="693"/>
                    <a:pt x="1240" y="2436"/>
                    <a:pt x="2689" y="3014"/>
                  </a:cubicBezTo>
                  <a:lnTo>
                    <a:pt x="27" y="0"/>
                  </a:ln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2"/>
            <p:cNvSpPr/>
            <p:nvPr/>
          </p:nvSpPr>
          <p:spPr>
            <a:xfrm rot="132475">
              <a:off x="6775764" y="2899359"/>
              <a:ext cx="67584" cy="33266"/>
            </a:xfrm>
            <a:custGeom>
              <a:rect b="b" l="l" r="r" t="t"/>
              <a:pathLst>
                <a:path extrusionOk="0" h="506" w="1028">
                  <a:moveTo>
                    <a:pt x="1027" y="0"/>
                  </a:moveTo>
                  <a:cubicBezTo>
                    <a:pt x="823" y="157"/>
                    <a:pt x="633" y="251"/>
                    <a:pt x="465" y="308"/>
                  </a:cubicBezTo>
                  <a:cubicBezTo>
                    <a:pt x="740" y="225"/>
                    <a:pt x="984" y="37"/>
                    <a:pt x="1027" y="0"/>
                  </a:cubicBezTo>
                  <a:close/>
                  <a:moveTo>
                    <a:pt x="425" y="318"/>
                  </a:moveTo>
                  <a:cubicBezTo>
                    <a:pt x="409" y="328"/>
                    <a:pt x="394" y="337"/>
                    <a:pt x="379" y="346"/>
                  </a:cubicBezTo>
                  <a:lnTo>
                    <a:pt x="379" y="346"/>
                  </a:lnTo>
                  <a:cubicBezTo>
                    <a:pt x="402" y="333"/>
                    <a:pt x="418" y="323"/>
                    <a:pt x="425" y="318"/>
                  </a:cubicBezTo>
                  <a:close/>
                  <a:moveTo>
                    <a:pt x="379" y="346"/>
                  </a:moveTo>
                  <a:cubicBezTo>
                    <a:pt x="298" y="393"/>
                    <a:pt x="131" y="479"/>
                    <a:pt x="0" y="506"/>
                  </a:cubicBezTo>
                  <a:cubicBezTo>
                    <a:pt x="93" y="493"/>
                    <a:pt x="203" y="453"/>
                    <a:pt x="379" y="346"/>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2"/>
            <p:cNvSpPr/>
            <p:nvPr/>
          </p:nvSpPr>
          <p:spPr>
            <a:xfrm rot="132475">
              <a:off x="6566010" y="2507728"/>
              <a:ext cx="183226" cy="113078"/>
            </a:xfrm>
            <a:custGeom>
              <a:rect b="b" l="l" r="r" t="t"/>
              <a:pathLst>
                <a:path extrusionOk="0" h="1720" w="2787">
                  <a:moveTo>
                    <a:pt x="57" y="0"/>
                  </a:moveTo>
                  <a:cubicBezTo>
                    <a:pt x="44" y="118"/>
                    <a:pt x="24" y="232"/>
                    <a:pt x="0" y="345"/>
                  </a:cubicBezTo>
                  <a:cubicBezTo>
                    <a:pt x="215" y="716"/>
                    <a:pt x="596" y="1132"/>
                    <a:pt x="1265" y="1278"/>
                  </a:cubicBezTo>
                  <a:cubicBezTo>
                    <a:pt x="2503" y="1553"/>
                    <a:pt x="2760" y="1703"/>
                    <a:pt x="2787" y="1720"/>
                  </a:cubicBezTo>
                  <a:lnTo>
                    <a:pt x="2064" y="1235"/>
                  </a:lnTo>
                  <a:cubicBezTo>
                    <a:pt x="1747" y="1038"/>
                    <a:pt x="1319" y="794"/>
                    <a:pt x="780" y="533"/>
                  </a:cubicBezTo>
                  <a:cubicBezTo>
                    <a:pt x="529" y="409"/>
                    <a:pt x="285" y="221"/>
                    <a:pt x="57" y="0"/>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2"/>
            <p:cNvSpPr/>
            <p:nvPr/>
          </p:nvSpPr>
          <p:spPr>
            <a:xfrm rot="132475">
              <a:off x="6551291" y="2481766"/>
              <a:ext cx="20775" cy="44902"/>
            </a:xfrm>
            <a:custGeom>
              <a:rect b="b" l="l" r="r" t="t"/>
              <a:pathLst>
                <a:path extrusionOk="0" h="683" w="316">
                  <a:moveTo>
                    <a:pt x="1" y="0"/>
                  </a:moveTo>
                  <a:lnTo>
                    <a:pt x="1" y="0"/>
                  </a:lnTo>
                  <a:cubicBezTo>
                    <a:pt x="4" y="34"/>
                    <a:pt x="61" y="342"/>
                    <a:pt x="258" y="683"/>
                  </a:cubicBezTo>
                  <a:cubicBezTo>
                    <a:pt x="282" y="570"/>
                    <a:pt x="302" y="456"/>
                    <a:pt x="315" y="338"/>
                  </a:cubicBezTo>
                  <a:cubicBezTo>
                    <a:pt x="208" y="235"/>
                    <a:pt x="101" y="121"/>
                    <a:pt x="1" y="0"/>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2"/>
            <p:cNvSpPr/>
            <p:nvPr/>
          </p:nvSpPr>
          <p:spPr>
            <a:xfrm rot="132475">
              <a:off x="6551730" y="2481594"/>
              <a:ext cx="21629" cy="22484"/>
            </a:xfrm>
            <a:custGeom>
              <a:rect b="b" l="l" r="r" t="t"/>
              <a:pathLst>
                <a:path extrusionOk="0" h="342" w="329">
                  <a:moveTo>
                    <a:pt x="1" y="0"/>
                  </a:moveTo>
                  <a:lnTo>
                    <a:pt x="1" y="3"/>
                  </a:lnTo>
                  <a:cubicBezTo>
                    <a:pt x="101" y="124"/>
                    <a:pt x="208" y="238"/>
                    <a:pt x="315" y="341"/>
                  </a:cubicBezTo>
                  <a:cubicBezTo>
                    <a:pt x="322" y="304"/>
                    <a:pt x="325" y="264"/>
                    <a:pt x="328" y="224"/>
                  </a:cubicBezTo>
                  <a:lnTo>
                    <a:pt x="1" y="0"/>
                  </a:ln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2"/>
            <p:cNvSpPr/>
            <p:nvPr/>
          </p:nvSpPr>
          <p:spPr>
            <a:xfrm rot="132475">
              <a:off x="6746918" y="2624228"/>
              <a:ext cx="66" cy="329"/>
            </a:xfrm>
            <a:custGeom>
              <a:rect b="b" l="l" r="r" t="t"/>
              <a:pathLst>
                <a:path extrusionOk="0" h="5" w="1">
                  <a:moveTo>
                    <a:pt x="1" y="1"/>
                  </a:moveTo>
                  <a:lnTo>
                    <a:pt x="1" y="4"/>
                  </a:lnTo>
                  <a:close/>
                </a:path>
              </a:pathLst>
            </a:custGeom>
            <a:solidFill>
              <a:srgbClr val="F16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2"/>
            <p:cNvSpPr/>
            <p:nvPr/>
          </p:nvSpPr>
          <p:spPr>
            <a:xfrm rot="132475">
              <a:off x="6588004" y="2635650"/>
              <a:ext cx="95722" cy="130894"/>
            </a:xfrm>
            <a:custGeom>
              <a:rect b="b" l="l" r="r" t="t"/>
              <a:pathLst>
                <a:path extrusionOk="0" h="1991" w="1456">
                  <a:moveTo>
                    <a:pt x="1151" y="1"/>
                  </a:moveTo>
                  <a:cubicBezTo>
                    <a:pt x="1151" y="1"/>
                    <a:pt x="1325" y="1278"/>
                    <a:pt x="850" y="1609"/>
                  </a:cubicBezTo>
                  <a:cubicBezTo>
                    <a:pt x="796" y="1643"/>
                    <a:pt x="743" y="1659"/>
                    <a:pt x="686" y="1659"/>
                  </a:cubicBezTo>
                  <a:cubicBezTo>
                    <a:pt x="468" y="1659"/>
                    <a:pt x="214" y="1429"/>
                    <a:pt x="0" y="1178"/>
                  </a:cubicBezTo>
                  <a:lnTo>
                    <a:pt x="0" y="1178"/>
                  </a:lnTo>
                  <a:cubicBezTo>
                    <a:pt x="208" y="1539"/>
                    <a:pt x="525" y="1991"/>
                    <a:pt x="833" y="1991"/>
                  </a:cubicBezTo>
                  <a:cubicBezTo>
                    <a:pt x="853" y="1991"/>
                    <a:pt x="876" y="1988"/>
                    <a:pt x="896" y="1984"/>
                  </a:cubicBezTo>
                  <a:cubicBezTo>
                    <a:pt x="1425" y="1864"/>
                    <a:pt x="1455" y="680"/>
                    <a:pt x="1151" y="1"/>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2"/>
            <p:cNvSpPr/>
            <p:nvPr/>
          </p:nvSpPr>
          <p:spPr>
            <a:xfrm rot="132475">
              <a:off x="4819434" y="3885127"/>
              <a:ext cx="1541937" cy="1301909"/>
            </a:xfrm>
            <a:custGeom>
              <a:rect b="b" l="l" r="r" t="t"/>
              <a:pathLst>
                <a:path extrusionOk="0" h="19803" w="23454">
                  <a:moveTo>
                    <a:pt x="14163" y="0"/>
                  </a:moveTo>
                  <a:lnTo>
                    <a:pt x="14163" y="0"/>
                  </a:lnTo>
                  <a:cubicBezTo>
                    <a:pt x="13263" y="572"/>
                    <a:pt x="14796" y="6764"/>
                    <a:pt x="14796" y="6764"/>
                  </a:cubicBezTo>
                  <a:cubicBezTo>
                    <a:pt x="14796" y="6764"/>
                    <a:pt x="13136" y="6090"/>
                    <a:pt x="10779" y="6090"/>
                  </a:cubicBezTo>
                  <a:cubicBezTo>
                    <a:pt x="9278" y="6090"/>
                    <a:pt x="7494" y="6363"/>
                    <a:pt x="5677" y="7259"/>
                  </a:cubicBezTo>
                  <a:cubicBezTo>
                    <a:pt x="1008" y="9558"/>
                    <a:pt x="0" y="19803"/>
                    <a:pt x="0" y="19803"/>
                  </a:cubicBezTo>
                  <a:lnTo>
                    <a:pt x="4443" y="19656"/>
                  </a:lnTo>
                  <a:cubicBezTo>
                    <a:pt x="4443" y="19656"/>
                    <a:pt x="4326" y="18649"/>
                    <a:pt x="4954" y="18013"/>
                  </a:cubicBezTo>
                  <a:cubicBezTo>
                    <a:pt x="5430" y="17535"/>
                    <a:pt x="11996" y="15843"/>
                    <a:pt x="11996" y="15843"/>
                  </a:cubicBezTo>
                  <a:lnTo>
                    <a:pt x="11996" y="16886"/>
                  </a:lnTo>
                  <a:lnTo>
                    <a:pt x="11996" y="19218"/>
                  </a:lnTo>
                  <a:lnTo>
                    <a:pt x="19174" y="18850"/>
                  </a:lnTo>
                  <a:cubicBezTo>
                    <a:pt x="19174" y="18850"/>
                    <a:pt x="16813" y="11424"/>
                    <a:pt x="16669" y="10852"/>
                  </a:cubicBezTo>
                  <a:cubicBezTo>
                    <a:pt x="16643" y="10747"/>
                    <a:pt x="16756" y="10701"/>
                    <a:pt x="16969" y="10701"/>
                  </a:cubicBezTo>
                  <a:cubicBezTo>
                    <a:pt x="17922" y="10701"/>
                    <a:pt x="20875" y="11606"/>
                    <a:pt x="22289" y="12096"/>
                  </a:cubicBezTo>
                  <a:cubicBezTo>
                    <a:pt x="22451" y="12152"/>
                    <a:pt x="22572" y="12179"/>
                    <a:pt x="22655" y="12179"/>
                  </a:cubicBezTo>
                  <a:cubicBezTo>
                    <a:pt x="23454" y="12179"/>
                    <a:pt x="20735" y="9708"/>
                    <a:pt x="17950" y="7199"/>
                  </a:cubicBezTo>
                  <a:cubicBezTo>
                    <a:pt x="14879" y="4432"/>
                    <a:pt x="14163" y="0"/>
                    <a:pt x="14163" y="0"/>
                  </a:cubicBez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2"/>
            <p:cNvSpPr/>
            <p:nvPr/>
          </p:nvSpPr>
          <p:spPr>
            <a:xfrm rot="132475">
              <a:off x="7167560" y="2874608"/>
              <a:ext cx="1553048" cy="2312446"/>
            </a:xfrm>
            <a:custGeom>
              <a:rect b="b" l="l" r="r" t="t"/>
              <a:pathLst>
                <a:path extrusionOk="0" h="35174" w="23623">
                  <a:moveTo>
                    <a:pt x="18000" y="1"/>
                  </a:moveTo>
                  <a:cubicBezTo>
                    <a:pt x="18000" y="1"/>
                    <a:pt x="0" y="24071"/>
                    <a:pt x="134" y="25206"/>
                  </a:cubicBezTo>
                  <a:cubicBezTo>
                    <a:pt x="271" y="26339"/>
                    <a:pt x="2402" y="35173"/>
                    <a:pt x="2402" y="35173"/>
                  </a:cubicBezTo>
                  <a:lnTo>
                    <a:pt x="8272" y="34949"/>
                  </a:lnTo>
                  <a:lnTo>
                    <a:pt x="7751" y="25905"/>
                  </a:lnTo>
                  <a:cubicBezTo>
                    <a:pt x="7751" y="25905"/>
                    <a:pt x="19382" y="11106"/>
                    <a:pt x="22292" y="6610"/>
                  </a:cubicBezTo>
                  <a:cubicBezTo>
                    <a:pt x="23095" y="5369"/>
                    <a:pt x="23623" y="3556"/>
                    <a:pt x="22737" y="2135"/>
                  </a:cubicBezTo>
                  <a:cubicBezTo>
                    <a:pt x="21699" y="476"/>
                    <a:pt x="18000" y="1"/>
                    <a:pt x="18000" y="1"/>
                  </a:cubicBezTo>
                  <a:close/>
                </a:path>
              </a:pathLst>
            </a:custGeom>
            <a:solidFill>
              <a:srgbClr val="4C1130">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2"/>
            <p:cNvSpPr/>
            <p:nvPr/>
          </p:nvSpPr>
          <p:spPr>
            <a:xfrm rot="132573">
              <a:off x="6342054" y="2695577"/>
              <a:ext cx="104405" cy="97521"/>
            </a:xfrm>
            <a:custGeom>
              <a:rect b="b" l="l" r="r" t="t"/>
              <a:pathLst>
                <a:path extrusionOk="0" h="1661" w="1778">
                  <a:moveTo>
                    <a:pt x="1603" y="1"/>
                  </a:moveTo>
                  <a:lnTo>
                    <a:pt x="1603" y="1"/>
                  </a:lnTo>
                  <a:cubicBezTo>
                    <a:pt x="1603" y="1"/>
                    <a:pt x="1509" y="1134"/>
                    <a:pt x="1201" y="1242"/>
                  </a:cubicBezTo>
                  <a:cubicBezTo>
                    <a:pt x="1183" y="1248"/>
                    <a:pt x="1162" y="1251"/>
                    <a:pt x="1139" y="1251"/>
                  </a:cubicBezTo>
                  <a:cubicBezTo>
                    <a:pt x="789" y="1251"/>
                    <a:pt x="1" y="546"/>
                    <a:pt x="0" y="546"/>
                  </a:cubicBezTo>
                  <a:lnTo>
                    <a:pt x="0" y="546"/>
                  </a:lnTo>
                  <a:cubicBezTo>
                    <a:pt x="1" y="546"/>
                    <a:pt x="658" y="1660"/>
                    <a:pt x="1139" y="1660"/>
                  </a:cubicBezTo>
                  <a:cubicBezTo>
                    <a:pt x="1196" y="1660"/>
                    <a:pt x="1251" y="1645"/>
                    <a:pt x="1302" y="1609"/>
                  </a:cubicBezTo>
                  <a:cubicBezTo>
                    <a:pt x="1777" y="1278"/>
                    <a:pt x="1603" y="1"/>
                    <a:pt x="1603"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2"/>
            <p:cNvSpPr/>
            <p:nvPr/>
          </p:nvSpPr>
          <p:spPr>
            <a:xfrm rot="132573">
              <a:off x="6368210" y="2696228"/>
              <a:ext cx="85497" cy="116896"/>
            </a:xfrm>
            <a:custGeom>
              <a:rect b="b" l="l" r="r" t="t"/>
              <a:pathLst>
                <a:path extrusionOk="0" h="1991" w="1456">
                  <a:moveTo>
                    <a:pt x="1151" y="1"/>
                  </a:moveTo>
                  <a:cubicBezTo>
                    <a:pt x="1151" y="1"/>
                    <a:pt x="1325" y="1278"/>
                    <a:pt x="850" y="1609"/>
                  </a:cubicBezTo>
                  <a:cubicBezTo>
                    <a:pt x="796" y="1643"/>
                    <a:pt x="743" y="1659"/>
                    <a:pt x="686" y="1659"/>
                  </a:cubicBezTo>
                  <a:cubicBezTo>
                    <a:pt x="468" y="1659"/>
                    <a:pt x="214" y="1429"/>
                    <a:pt x="0" y="1178"/>
                  </a:cubicBezTo>
                  <a:lnTo>
                    <a:pt x="0" y="1178"/>
                  </a:lnTo>
                  <a:cubicBezTo>
                    <a:pt x="208" y="1539"/>
                    <a:pt x="525" y="1991"/>
                    <a:pt x="833" y="1991"/>
                  </a:cubicBezTo>
                  <a:cubicBezTo>
                    <a:pt x="853" y="1991"/>
                    <a:pt x="876" y="1988"/>
                    <a:pt x="896" y="1984"/>
                  </a:cubicBezTo>
                  <a:cubicBezTo>
                    <a:pt x="1425" y="1864"/>
                    <a:pt x="1455" y="680"/>
                    <a:pt x="1151" y="1"/>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32"/>
          <p:cNvGrpSpPr/>
          <p:nvPr/>
        </p:nvGrpSpPr>
        <p:grpSpPr>
          <a:xfrm>
            <a:off x="5075648" y="1328556"/>
            <a:ext cx="445586" cy="453226"/>
            <a:chOff x="6583390" y="1679656"/>
            <a:chExt cx="445586" cy="453226"/>
          </a:xfrm>
        </p:grpSpPr>
        <p:grpSp>
          <p:nvGrpSpPr>
            <p:cNvPr id="655" name="Google Shape;655;p32"/>
            <p:cNvGrpSpPr/>
            <p:nvPr/>
          </p:nvGrpSpPr>
          <p:grpSpPr>
            <a:xfrm>
              <a:off x="6583390" y="1708139"/>
              <a:ext cx="445586" cy="424743"/>
              <a:chOff x="6446856" y="1451600"/>
              <a:chExt cx="414306" cy="394926"/>
            </a:xfrm>
          </p:grpSpPr>
          <p:sp>
            <p:nvSpPr>
              <p:cNvPr id="656" name="Google Shape;656;p32"/>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2"/>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 name="Google Shape;658;p32"/>
            <p:cNvGrpSpPr/>
            <p:nvPr/>
          </p:nvGrpSpPr>
          <p:grpSpPr>
            <a:xfrm>
              <a:off x="6583390" y="1679656"/>
              <a:ext cx="445586" cy="424743"/>
              <a:chOff x="6446856" y="1451600"/>
              <a:chExt cx="414306" cy="394926"/>
            </a:xfrm>
          </p:grpSpPr>
          <p:sp>
            <p:nvSpPr>
              <p:cNvPr id="659" name="Google Shape;659;p32"/>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2"/>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2"/>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2" name="Google Shape;662;p32"/>
          <p:cNvGrpSpPr/>
          <p:nvPr/>
        </p:nvGrpSpPr>
        <p:grpSpPr>
          <a:xfrm>
            <a:off x="5844435" y="2129376"/>
            <a:ext cx="935974" cy="456451"/>
            <a:chOff x="7352178" y="2129376"/>
            <a:chExt cx="935974" cy="456451"/>
          </a:xfrm>
        </p:grpSpPr>
        <p:sp>
          <p:nvSpPr>
            <p:cNvPr id="663" name="Google Shape;663;p32"/>
            <p:cNvSpPr/>
            <p:nvPr/>
          </p:nvSpPr>
          <p:spPr>
            <a:xfrm>
              <a:off x="7352178" y="2161089"/>
              <a:ext cx="935968" cy="424739"/>
            </a:xfrm>
            <a:custGeom>
              <a:rect b="b" l="l" r="r" t="t"/>
              <a:pathLst>
                <a:path extrusionOk="0" h="10961" w="24154">
                  <a:moveTo>
                    <a:pt x="3162" y="1"/>
                  </a:moveTo>
                  <a:cubicBezTo>
                    <a:pt x="2501" y="1"/>
                    <a:pt x="1965" y="538"/>
                    <a:pt x="1965" y="1198"/>
                  </a:cubicBezTo>
                  <a:lnTo>
                    <a:pt x="1965" y="8823"/>
                  </a:lnTo>
                  <a:cubicBezTo>
                    <a:pt x="1965" y="9037"/>
                    <a:pt x="1872" y="9237"/>
                    <a:pt x="1708" y="9374"/>
                  </a:cubicBezTo>
                  <a:lnTo>
                    <a:pt x="94" y="10727"/>
                  </a:lnTo>
                  <a:cubicBezTo>
                    <a:pt x="1" y="10807"/>
                    <a:pt x="58" y="10960"/>
                    <a:pt x="181" y="10960"/>
                  </a:cubicBezTo>
                  <a:lnTo>
                    <a:pt x="22957" y="10960"/>
                  </a:lnTo>
                  <a:cubicBezTo>
                    <a:pt x="23620" y="10960"/>
                    <a:pt x="24153" y="10427"/>
                    <a:pt x="24153" y="9763"/>
                  </a:cubicBezTo>
                  <a:lnTo>
                    <a:pt x="24153" y="1198"/>
                  </a:lnTo>
                  <a:cubicBezTo>
                    <a:pt x="24153" y="538"/>
                    <a:pt x="23620" y="1"/>
                    <a:pt x="22957"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32"/>
            <p:cNvGrpSpPr/>
            <p:nvPr/>
          </p:nvGrpSpPr>
          <p:grpSpPr>
            <a:xfrm>
              <a:off x="7352178" y="2129376"/>
              <a:ext cx="935974" cy="424742"/>
              <a:chOff x="7451000" y="2347200"/>
              <a:chExt cx="870269" cy="394925"/>
            </a:xfrm>
          </p:grpSpPr>
          <p:sp>
            <p:nvSpPr>
              <p:cNvPr id="665" name="Google Shape;665;p32"/>
              <p:cNvSpPr/>
              <p:nvPr/>
            </p:nvSpPr>
            <p:spPr>
              <a:xfrm>
                <a:off x="7451000" y="2347200"/>
                <a:ext cx="870269" cy="394925"/>
              </a:xfrm>
              <a:custGeom>
                <a:rect b="b" l="l" r="r" t="t"/>
                <a:pathLst>
                  <a:path extrusionOk="0" h="10961" w="24154">
                    <a:moveTo>
                      <a:pt x="3162" y="1"/>
                    </a:moveTo>
                    <a:cubicBezTo>
                      <a:pt x="2501" y="1"/>
                      <a:pt x="1965" y="538"/>
                      <a:pt x="1965" y="1198"/>
                    </a:cubicBezTo>
                    <a:lnTo>
                      <a:pt x="1965" y="8823"/>
                    </a:lnTo>
                    <a:cubicBezTo>
                      <a:pt x="1965" y="9037"/>
                      <a:pt x="1872" y="9237"/>
                      <a:pt x="1708" y="9374"/>
                    </a:cubicBezTo>
                    <a:lnTo>
                      <a:pt x="94" y="10727"/>
                    </a:lnTo>
                    <a:cubicBezTo>
                      <a:pt x="1" y="10807"/>
                      <a:pt x="58" y="10960"/>
                      <a:pt x="181" y="10960"/>
                    </a:cubicBezTo>
                    <a:lnTo>
                      <a:pt x="22957" y="10960"/>
                    </a:lnTo>
                    <a:cubicBezTo>
                      <a:pt x="23620" y="10960"/>
                      <a:pt x="24153" y="10427"/>
                      <a:pt x="24153" y="9763"/>
                    </a:cubicBezTo>
                    <a:lnTo>
                      <a:pt x="24153" y="1198"/>
                    </a:lnTo>
                    <a:cubicBezTo>
                      <a:pt x="24153" y="538"/>
                      <a:pt x="23620" y="1"/>
                      <a:pt x="2295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2"/>
              <p:cNvSpPr/>
              <p:nvPr/>
            </p:nvSpPr>
            <p:spPr>
              <a:xfrm>
                <a:off x="7620413" y="2452336"/>
                <a:ext cx="597053" cy="8179"/>
              </a:xfrm>
              <a:custGeom>
                <a:rect b="b" l="l" r="r" t="t"/>
                <a:pathLst>
                  <a:path extrusionOk="0" h="227" w="16571">
                    <a:moveTo>
                      <a:pt x="114" y="0"/>
                    </a:moveTo>
                    <a:cubicBezTo>
                      <a:pt x="50" y="0"/>
                      <a:pt x="0" y="51"/>
                      <a:pt x="0" y="114"/>
                    </a:cubicBezTo>
                    <a:cubicBezTo>
                      <a:pt x="0" y="174"/>
                      <a:pt x="50" y="227"/>
                      <a:pt x="114" y="227"/>
                    </a:cubicBezTo>
                    <a:lnTo>
                      <a:pt x="16458" y="227"/>
                    </a:lnTo>
                    <a:cubicBezTo>
                      <a:pt x="16521" y="227"/>
                      <a:pt x="16571" y="174"/>
                      <a:pt x="16571" y="114"/>
                    </a:cubicBezTo>
                    <a:cubicBezTo>
                      <a:pt x="16571" y="51"/>
                      <a:pt x="16521" y="0"/>
                      <a:pt x="16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2"/>
              <p:cNvSpPr/>
              <p:nvPr/>
            </p:nvSpPr>
            <p:spPr>
              <a:xfrm>
                <a:off x="7620413" y="2511209"/>
                <a:ext cx="597053" cy="8179"/>
              </a:xfrm>
              <a:custGeom>
                <a:rect b="b" l="l" r="r" t="t"/>
                <a:pathLst>
                  <a:path extrusionOk="0" h="227" w="16571">
                    <a:moveTo>
                      <a:pt x="114" y="0"/>
                    </a:moveTo>
                    <a:cubicBezTo>
                      <a:pt x="50" y="0"/>
                      <a:pt x="0" y="50"/>
                      <a:pt x="0" y="113"/>
                    </a:cubicBezTo>
                    <a:cubicBezTo>
                      <a:pt x="0" y="173"/>
                      <a:pt x="50" y="227"/>
                      <a:pt x="114" y="227"/>
                    </a:cubicBezTo>
                    <a:lnTo>
                      <a:pt x="16458" y="227"/>
                    </a:lnTo>
                    <a:cubicBezTo>
                      <a:pt x="16521" y="227"/>
                      <a:pt x="16571" y="173"/>
                      <a:pt x="16571" y="113"/>
                    </a:cubicBezTo>
                    <a:cubicBezTo>
                      <a:pt x="16571" y="50"/>
                      <a:pt x="16521" y="0"/>
                      <a:pt x="16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2"/>
              <p:cNvSpPr/>
              <p:nvPr/>
            </p:nvSpPr>
            <p:spPr>
              <a:xfrm>
                <a:off x="7620413" y="2570046"/>
                <a:ext cx="597053" cy="8215"/>
              </a:xfrm>
              <a:custGeom>
                <a:rect b="b" l="l" r="r" t="t"/>
                <a:pathLst>
                  <a:path extrusionOk="0" h="228" w="16571">
                    <a:moveTo>
                      <a:pt x="114" y="1"/>
                    </a:moveTo>
                    <a:cubicBezTo>
                      <a:pt x="50" y="1"/>
                      <a:pt x="0" y="51"/>
                      <a:pt x="0" y="114"/>
                    </a:cubicBezTo>
                    <a:cubicBezTo>
                      <a:pt x="0" y="174"/>
                      <a:pt x="50" y="228"/>
                      <a:pt x="114" y="228"/>
                    </a:cubicBezTo>
                    <a:lnTo>
                      <a:pt x="16458" y="228"/>
                    </a:lnTo>
                    <a:cubicBezTo>
                      <a:pt x="16521" y="228"/>
                      <a:pt x="16571" y="174"/>
                      <a:pt x="16571" y="114"/>
                    </a:cubicBezTo>
                    <a:cubicBezTo>
                      <a:pt x="16571" y="51"/>
                      <a:pt x="16521" y="1"/>
                      <a:pt x="16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2"/>
              <p:cNvSpPr/>
              <p:nvPr/>
            </p:nvSpPr>
            <p:spPr>
              <a:xfrm>
                <a:off x="7951601" y="2628919"/>
                <a:ext cx="265865" cy="8215"/>
              </a:xfrm>
              <a:custGeom>
                <a:rect b="b" l="l" r="r" t="t"/>
                <a:pathLst>
                  <a:path extrusionOk="0" h="228" w="7379">
                    <a:moveTo>
                      <a:pt x="114" y="1"/>
                    </a:moveTo>
                    <a:cubicBezTo>
                      <a:pt x="54" y="1"/>
                      <a:pt x="1" y="51"/>
                      <a:pt x="1" y="114"/>
                    </a:cubicBezTo>
                    <a:cubicBezTo>
                      <a:pt x="1" y="174"/>
                      <a:pt x="54" y="227"/>
                      <a:pt x="114" y="227"/>
                    </a:cubicBezTo>
                    <a:lnTo>
                      <a:pt x="7266" y="227"/>
                    </a:lnTo>
                    <a:cubicBezTo>
                      <a:pt x="7329" y="227"/>
                      <a:pt x="7379" y="174"/>
                      <a:pt x="7379" y="114"/>
                    </a:cubicBezTo>
                    <a:cubicBezTo>
                      <a:pt x="7379" y="51"/>
                      <a:pt x="7329" y="1"/>
                      <a:pt x="7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 name="Google Shape;670;p32"/>
          <p:cNvGrpSpPr/>
          <p:nvPr/>
        </p:nvGrpSpPr>
        <p:grpSpPr>
          <a:xfrm>
            <a:off x="3663538" y="3262738"/>
            <a:ext cx="611757" cy="398600"/>
            <a:chOff x="5352293" y="2343200"/>
            <a:chExt cx="611757" cy="398600"/>
          </a:xfrm>
        </p:grpSpPr>
        <p:sp>
          <p:nvSpPr>
            <p:cNvPr id="671" name="Google Shape;671;p32"/>
            <p:cNvSpPr/>
            <p:nvPr/>
          </p:nvSpPr>
          <p:spPr>
            <a:xfrm flipH="1">
              <a:off x="5352293" y="2369218"/>
              <a:ext cx="586445" cy="372583"/>
            </a:xfrm>
            <a:custGeom>
              <a:rect b="b" l="l" r="r" t="t"/>
              <a:pathLst>
                <a:path extrusionOk="0" h="10554" w="16612">
                  <a:moveTo>
                    <a:pt x="4149" y="1"/>
                  </a:moveTo>
                  <a:cubicBezTo>
                    <a:pt x="3498" y="1"/>
                    <a:pt x="2975" y="524"/>
                    <a:pt x="2975" y="1174"/>
                  </a:cubicBezTo>
                  <a:lnTo>
                    <a:pt x="2975" y="3531"/>
                  </a:lnTo>
                  <a:cubicBezTo>
                    <a:pt x="2975" y="3791"/>
                    <a:pt x="2818" y="4025"/>
                    <a:pt x="2578" y="4122"/>
                  </a:cubicBezTo>
                  <a:lnTo>
                    <a:pt x="140" y="5118"/>
                  </a:lnTo>
                  <a:cubicBezTo>
                    <a:pt x="0" y="5175"/>
                    <a:pt x="0" y="5375"/>
                    <a:pt x="140" y="5432"/>
                  </a:cubicBezTo>
                  <a:lnTo>
                    <a:pt x="2578" y="6429"/>
                  </a:lnTo>
                  <a:cubicBezTo>
                    <a:pt x="2818" y="6526"/>
                    <a:pt x="2975" y="6759"/>
                    <a:pt x="2975" y="7019"/>
                  </a:cubicBezTo>
                  <a:lnTo>
                    <a:pt x="2975" y="9379"/>
                  </a:lnTo>
                  <a:cubicBezTo>
                    <a:pt x="2975" y="10027"/>
                    <a:pt x="3498" y="10553"/>
                    <a:pt x="4149" y="10553"/>
                  </a:cubicBezTo>
                  <a:lnTo>
                    <a:pt x="15438" y="10553"/>
                  </a:lnTo>
                  <a:cubicBezTo>
                    <a:pt x="16084" y="10553"/>
                    <a:pt x="16612" y="10027"/>
                    <a:pt x="16612" y="9379"/>
                  </a:cubicBezTo>
                  <a:lnTo>
                    <a:pt x="16612" y="1174"/>
                  </a:lnTo>
                  <a:cubicBezTo>
                    <a:pt x="16612" y="524"/>
                    <a:pt x="16084" y="1"/>
                    <a:pt x="15438"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2"/>
            <p:cNvSpPr/>
            <p:nvPr/>
          </p:nvSpPr>
          <p:spPr>
            <a:xfrm flipH="1">
              <a:off x="5377499" y="2343200"/>
              <a:ext cx="586551" cy="372583"/>
            </a:xfrm>
            <a:custGeom>
              <a:rect b="b" l="l" r="r" t="t"/>
              <a:pathLst>
                <a:path extrusionOk="0" h="10554" w="16615">
                  <a:moveTo>
                    <a:pt x="4149" y="1"/>
                  </a:moveTo>
                  <a:cubicBezTo>
                    <a:pt x="3501" y="1"/>
                    <a:pt x="2975" y="524"/>
                    <a:pt x="2975" y="1174"/>
                  </a:cubicBezTo>
                  <a:lnTo>
                    <a:pt x="2975" y="3531"/>
                  </a:lnTo>
                  <a:cubicBezTo>
                    <a:pt x="2975" y="3791"/>
                    <a:pt x="2818" y="4025"/>
                    <a:pt x="2578" y="4125"/>
                  </a:cubicBezTo>
                  <a:lnTo>
                    <a:pt x="144" y="5119"/>
                  </a:lnTo>
                  <a:cubicBezTo>
                    <a:pt x="0" y="5179"/>
                    <a:pt x="0" y="5375"/>
                    <a:pt x="144" y="5432"/>
                  </a:cubicBezTo>
                  <a:lnTo>
                    <a:pt x="2578" y="6429"/>
                  </a:lnTo>
                  <a:cubicBezTo>
                    <a:pt x="2818" y="6529"/>
                    <a:pt x="2975" y="6763"/>
                    <a:pt x="2975" y="7019"/>
                  </a:cubicBezTo>
                  <a:lnTo>
                    <a:pt x="2975" y="9380"/>
                  </a:lnTo>
                  <a:cubicBezTo>
                    <a:pt x="2975" y="10027"/>
                    <a:pt x="3501" y="10553"/>
                    <a:pt x="4149" y="10553"/>
                  </a:cubicBezTo>
                  <a:lnTo>
                    <a:pt x="15441" y="10553"/>
                  </a:lnTo>
                  <a:cubicBezTo>
                    <a:pt x="16088" y="10553"/>
                    <a:pt x="16615" y="10027"/>
                    <a:pt x="16615" y="9380"/>
                  </a:cubicBezTo>
                  <a:lnTo>
                    <a:pt x="16615" y="1174"/>
                  </a:lnTo>
                  <a:cubicBezTo>
                    <a:pt x="16615" y="524"/>
                    <a:pt x="16088" y="1"/>
                    <a:pt x="15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2"/>
            <p:cNvSpPr/>
            <p:nvPr/>
          </p:nvSpPr>
          <p:spPr>
            <a:xfrm flipH="1">
              <a:off x="5524149" y="2466688"/>
              <a:ext cx="175418" cy="135491"/>
            </a:xfrm>
            <a:custGeom>
              <a:rect b="b" l="l" r="r" t="t"/>
              <a:pathLst>
                <a:path extrusionOk="0" h="3838" w="4969">
                  <a:moveTo>
                    <a:pt x="1" y="0"/>
                  </a:moveTo>
                  <a:lnTo>
                    <a:pt x="347" y="2691"/>
                  </a:lnTo>
                  <a:cubicBezTo>
                    <a:pt x="430" y="3345"/>
                    <a:pt x="1007" y="3837"/>
                    <a:pt x="1691" y="3837"/>
                  </a:cubicBezTo>
                  <a:lnTo>
                    <a:pt x="3281" y="3837"/>
                  </a:lnTo>
                  <a:cubicBezTo>
                    <a:pt x="3965" y="3837"/>
                    <a:pt x="4542" y="3345"/>
                    <a:pt x="4625" y="2691"/>
                  </a:cubicBezTo>
                  <a:lnTo>
                    <a:pt x="49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2"/>
            <p:cNvSpPr/>
            <p:nvPr/>
          </p:nvSpPr>
          <p:spPr>
            <a:xfrm flipH="1">
              <a:off x="5633974" y="2479150"/>
              <a:ext cx="119040" cy="109861"/>
            </a:xfrm>
            <a:custGeom>
              <a:rect b="b" l="l" r="r" t="t"/>
              <a:pathLst>
                <a:path extrusionOk="0" h="3112" w="3372">
                  <a:moveTo>
                    <a:pt x="1688" y="228"/>
                  </a:moveTo>
                  <a:cubicBezTo>
                    <a:pt x="2492" y="228"/>
                    <a:pt x="3145" y="824"/>
                    <a:pt x="3145" y="1554"/>
                  </a:cubicBezTo>
                  <a:cubicBezTo>
                    <a:pt x="3145" y="2288"/>
                    <a:pt x="2492" y="2884"/>
                    <a:pt x="1688" y="2884"/>
                  </a:cubicBezTo>
                  <a:cubicBezTo>
                    <a:pt x="881" y="2884"/>
                    <a:pt x="228" y="2288"/>
                    <a:pt x="228" y="1554"/>
                  </a:cubicBezTo>
                  <a:cubicBezTo>
                    <a:pt x="228" y="824"/>
                    <a:pt x="881" y="228"/>
                    <a:pt x="1688" y="228"/>
                  </a:cubicBezTo>
                  <a:close/>
                  <a:moveTo>
                    <a:pt x="1688" y="0"/>
                  </a:moveTo>
                  <a:cubicBezTo>
                    <a:pt x="758" y="0"/>
                    <a:pt x="1" y="697"/>
                    <a:pt x="1" y="1554"/>
                  </a:cubicBezTo>
                  <a:cubicBezTo>
                    <a:pt x="1" y="2415"/>
                    <a:pt x="758" y="3112"/>
                    <a:pt x="1688" y="3112"/>
                  </a:cubicBezTo>
                  <a:cubicBezTo>
                    <a:pt x="2615" y="3112"/>
                    <a:pt x="3372" y="2415"/>
                    <a:pt x="3372" y="1554"/>
                  </a:cubicBezTo>
                  <a:cubicBezTo>
                    <a:pt x="3372" y="697"/>
                    <a:pt x="2615" y="0"/>
                    <a:pt x="16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2"/>
            <p:cNvSpPr/>
            <p:nvPr/>
          </p:nvSpPr>
          <p:spPr>
            <a:xfrm flipH="1">
              <a:off x="5526514" y="2612628"/>
              <a:ext cx="170582" cy="17687"/>
            </a:xfrm>
            <a:custGeom>
              <a:rect b="b" l="l" r="r" t="t"/>
              <a:pathLst>
                <a:path extrusionOk="0" h="501" w="4832">
                  <a:moveTo>
                    <a:pt x="2414" y="0"/>
                  </a:moveTo>
                  <a:cubicBezTo>
                    <a:pt x="1081" y="0"/>
                    <a:pt x="0" y="114"/>
                    <a:pt x="0" y="251"/>
                  </a:cubicBezTo>
                  <a:cubicBezTo>
                    <a:pt x="0" y="391"/>
                    <a:pt x="1081" y="500"/>
                    <a:pt x="2414" y="500"/>
                  </a:cubicBezTo>
                  <a:cubicBezTo>
                    <a:pt x="3748" y="500"/>
                    <a:pt x="4832" y="391"/>
                    <a:pt x="4832" y="251"/>
                  </a:cubicBezTo>
                  <a:cubicBezTo>
                    <a:pt x="4832" y="114"/>
                    <a:pt x="3748" y="0"/>
                    <a:pt x="2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2"/>
            <p:cNvSpPr/>
            <p:nvPr/>
          </p:nvSpPr>
          <p:spPr>
            <a:xfrm flipH="1">
              <a:off x="5531317" y="2419806"/>
              <a:ext cx="11473" cy="28065"/>
            </a:xfrm>
            <a:custGeom>
              <a:rect b="b" l="l" r="r" t="t"/>
              <a:pathLst>
                <a:path extrusionOk="0" h="795" w="325">
                  <a:moveTo>
                    <a:pt x="161" y="1"/>
                  </a:moveTo>
                  <a:lnTo>
                    <a:pt x="1" y="795"/>
                  </a:lnTo>
                  <a:lnTo>
                    <a:pt x="161" y="795"/>
                  </a:lnTo>
                  <a:lnTo>
                    <a:pt x="3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2"/>
            <p:cNvSpPr/>
            <p:nvPr/>
          </p:nvSpPr>
          <p:spPr>
            <a:xfrm flipH="1">
              <a:off x="5570184" y="2419806"/>
              <a:ext cx="8508" cy="28065"/>
            </a:xfrm>
            <a:custGeom>
              <a:rect b="b" l="l" r="r" t="t"/>
              <a:pathLst>
                <a:path extrusionOk="0" h="795" w="241">
                  <a:moveTo>
                    <a:pt x="81" y="1"/>
                  </a:moveTo>
                  <a:lnTo>
                    <a:pt x="1" y="795"/>
                  </a:lnTo>
                  <a:lnTo>
                    <a:pt x="161" y="795"/>
                  </a:lnTo>
                  <a:lnTo>
                    <a:pt x="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2"/>
            <p:cNvSpPr/>
            <p:nvPr/>
          </p:nvSpPr>
          <p:spPr>
            <a:xfrm flipH="1">
              <a:off x="5609017" y="2419806"/>
              <a:ext cx="5578" cy="28065"/>
            </a:xfrm>
            <a:custGeom>
              <a:rect b="b" l="l" r="r" t="t"/>
              <a:pathLst>
                <a:path extrusionOk="0" h="795" w="158">
                  <a:moveTo>
                    <a:pt x="1" y="1"/>
                  </a:moveTo>
                  <a:lnTo>
                    <a:pt x="1" y="795"/>
                  </a:lnTo>
                  <a:lnTo>
                    <a:pt x="157" y="795"/>
                  </a:lnTo>
                  <a:lnTo>
                    <a:pt x="1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2"/>
            <p:cNvSpPr/>
            <p:nvPr/>
          </p:nvSpPr>
          <p:spPr>
            <a:xfrm flipH="1">
              <a:off x="5644919" y="2419806"/>
              <a:ext cx="8508" cy="28065"/>
            </a:xfrm>
            <a:custGeom>
              <a:rect b="b" l="l" r="r" t="t"/>
              <a:pathLst>
                <a:path extrusionOk="0" h="795" w="241">
                  <a:moveTo>
                    <a:pt x="0" y="1"/>
                  </a:moveTo>
                  <a:lnTo>
                    <a:pt x="80" y="795"/>
                  </a:lnTo>
                  <a:lnTo>
                    <a:pt x="240" y="795"/>
                  </a:lnTo>
                  <a:lnTo>
                    <a:pt x="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2"/>
            <p:cNvSpPr/>
            <p:nvPr/>
          </p:nvSpPr>
          <p:spPr>
            <a:xfrm flipH="1">
              <a:off x="5680821" y="2419806"/>
              <a:ext cx="11438" cy="28065"/>
            </a:xfrm>
            <a:custGeom>
              <a:rect b="b" l="l" r="r" t="t"/>
              <a:pathLst>
                <a:path extrusionOk="0" h="795" w="324">
                  <a:moveTo>
                    <a:pt x="0" y="1"/>
                  </a:moveTo>
                  <a:lnTo>
                    <a:pt x="160" y="795"/>
                  </a:lnTo>
                  <a:lnTo>
                    <a:pt x="323" y="795"/>
                  </a:lnTo>
                  <a:lnTo>
                    <a:pt x="1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 name="Google Shape;681;p32"/>
          <p:cNvGrpSpPr/>
          <p:nvPr/>
        </p:nvGrpSpPr>
        <p:grpSpPr>
          <a:xfrm>
            <a:off x="2183587" y="928675"/>
            <a:ext cx="593622" cy="399883"/>
            <a:chOff x="2183587" y="928675"/>
            <a:chExt cx="593622" cy="399883"/>
          </a:xfrm>
        </p:grpSpPr>
        <p:sp>
          <p:nvSpPr>
            <p:cNvPr id="682" name="Google Shape;682;p32"/>
            <p:cNvSpPr/>
            <p:nvPr/>
          </p:nvSpPr>
          <p:spPr>
            <a:xfrm flipH="1">
              <a:off x="2208892" y="960182"/>
              <a:ext cx="568318" cy="368376"/>
            </a:xfrm>
            <a:custGeom>
              <a:rect b="b" l="l" r="r" t="t"/>
              <a:pathLst>
                <a:path extrusionOk="0" h="11937" w="18416">
                  <a:moveTo>
                    <a:pt x="1341" y="0"/>
                  </a:moveTo>
                  <a:cubicBezTo>
                    <a:pt x="601" y="0"/>
                    <a:pt x="1" y="600"/>
                    <a:pt x="1" y="1341"/>
                  </a:cubicBezTo>
                  <a:lnTo>
                    <a:pt x="1" y="10596"/>
                  </a:lnTo>
                  <a:cubicBezTo>
                    <a:pt x="1" y="11337"/>
                    <a:pt x="601" y="11937"/>
                    <a:pt x="1341" y="11937"/>
                  </a:cubicBezTo>
                  <a:lnTo>
                    <a:pt x="13551" y="11937"/>
                  </a:lnTo>
                  <a:cubicBezTo>
                    <a:pt x="14291" y="11937"/>
                    <a:pt x="14892" y="11337"/>
                    <a:pt x="14892" y="10596"/>
                  </a:cubicBezTo>
                  <a:lnTo>
                    <a:pt x="14892" y="8302"/>
                  </a:lnTo>
                  <a:cubicBezTo>
                    <a:pt x="14892" y="7633"/>
                    <a:pt x="15328" y="7042"/>
                    <a:pt x="15972" y="6845"/>
                  </a:cubicBezTo>
                  <a:lnTo>
                    <a:pt x="18219" y="6165"/>
                  </a:lnTo>
                  <a:cubicBezTo>
                    <a:pt x="18416" y="6105"/>
                    <a:pt x="18416" y="5828"/>
                    <a:pt x="18219" y="5768"/>
                  </a:cubicBezTo>
                  <a:lnTo>
                    <a:pt x="15972" y="5088"/>
                  </a:lnTo>
                  <a:cubicBezTo>
                    <a:pt x="15328" y="4895"/>
                    <a:pt x="14892" y="4304"/>
                    <a:pt x="14892" y="3635"/>
                  </a:cubicBezTo>
                  <a:lnTo>
                    <a:pt x="14892" y="1341"/>
                  </a:lnTo>
                  <a:cubicBezTo>
                    <a:pt x="14892" y="600"/>
                    <a:pt x="14291" y="0"/>
                    <a:pt x="13551"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2"/>
            <p:cNvSpPr/>
            <p:nvPr/>
          </p:nvSpPr>
          <p:spPr>
            <a:xfrm flipH="1">
              <a:off x="2183587" y="928675"/>
              <a:ext cx="568410" cy="368407"/>
            </a:xfrm>
            <a:custGeom>
              <a:rect b="b" l="l" r="r" t="t"/>
              <a:pathLst>
                <a:path extrusionOk="0" h="11938" w="18419">
                  <a:moveTo>
                    <a:pt x="1341" y="1"/>
                  </a:moveTo>
                  <a:cubicBezTo>
                    <a:pt x="601" y="1"/>
                    <a:pt x="1" y="601"/>
                    <a:pt x="1" y="1341"/>
                  </a:cubicBezTo>
                  <a:lnTo>
                    <a:pt x="1" y="10597"/>
                  </a:lnTo>
                  <a:cubicBezTo>
                    <a:pt x="1" y="11337"/>
                    <a:pt x="601" y="11938"/>
                    <a:pt x="1341" y="11938"/>
                  </a:cubicBezTo>
                  <a:lnTo>
                    <a:pt x="13550" y="11938"/>
                  </a:lnTo>
                  <a:cubicBezTo>
                    <a:pt x="14291" y="11938"/>
                    <a:pt x="14891" y="11337"/>
                    <a:pt x="14891" y="10597"/>
                  </a:cubicBezTo>
                  <a:lnTo>
                    <a:pt x="14891" y="8303"/>
                  </a:lnTo>
                  <a:cubicBezTo>
                    <a:pt x="14891" y="7633"/>
                    <a:pt x="15331" y="7043"/>
                    <a:pt x="15971" y="6849"/>
                  </a:cubicBezTo>
                  <a:lnTo>
                    <a:pt x="18222" y="6166"/>
                  </a:lnTo>
                  <a:cubicBezTo>
                    <a:pt x="18419" y="6106"/>
                    <a:pt x="18419" y="5829"/>
                    <a:pt x="18222" y="5773"/>
                  </a:cubicBezTo>
                  <a:lnTo>
                    <a:pt x="15971" y="5089"/>
                  </a:lnTo>
                  <a:cubicBezTo>
                    <a:pt x="15331" y="4896"/>
                    <a:pt x="14891" y="4305"/>
                    <a:pt x="14891" y="3635"/>
                  </a:cubicBezTo>
                  <a:lnTo>
                    <a:pt x="14891" y="1341"/>
                  </a:lnTo>
                  <a:cubicBezTo>
                    <a:pt x="14891" y="601"/>
                    <a:pt x="14291" y="1"/>
                    <a:pt x="135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2"/>
            <p:cNvSpPr/>
            <p:nvPr/>
          </p:nvSpPr>
          <p:spPr>
            <a:xfrm>
              <a:off x="2427049" y="1062759"/>
              <a:ext cx="80390" cy="108072"/>
            </a:xfrm>
            <a:custGeom>
              <a:rect b="b" l="l" r="r" t="t"/>
              <a:pathLst>
                <a:path extrusionOk="0" h="3502" w="2605">
                  <a:moveTo>
                    <a:pt x="1" y="0"/>
                  </a:moveTo>
                  <a:lnTo>
                    <a:pt x="1" y="3501"/>
                  </a:lnTo>
                  <a:lnTo>
                    <a:pt x="451" y="3501"/>
                  </a:lnTo>
                  <a:lnTo>
                    <a:pt x="451" y="1861"/>
                  </a:lnTo>
                  <a:lnTo>
                    <a:pt x="2145" y="1861"/>
                  </a:lnTo>
                  <a:lnTo>
                    <a:pt x="2145" y="3501"/>
                  </a:lnTo>
                  <a:lnTo>
                    <a:pt x="2605" y="3501"/>
                  </a:lnTo>
                  <a:lnTo>
                    <a:pt x="2605" y="0"/>
                  </a:lnTo>
                  <a:lnTo>
                    <a:pt x="2145" y="0"/>
                  </a:lnTo>
                  <a:lnTo>
                    <a:pt x="2145" y="1464"/>
                  </a:lnTo>
                  <a:lnTo>
                    <a:pt x="451" y="1464"/>
                  </a:lnTo>
                  <a:lnTo>
                    <a:pt x="451"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2"/>
            <p:cNvSpPr/>
            <p:nvPr/>
          </p:nvSpPr>
          <p:spPr>
            <a:xfrm>
              <a:off x="2546938" y="1062543"/>
              <a:ext cx="17714" cy="108288"/>
            </a:xfrm>
            <a:custGeom>
              <a:rect b="b" l="l" r="r" t="t"/>
              <a:pathLst>
                <a:path extrusionOk="0" h="3509" w="574">
                  <a:moveTo>
                    <a:pt x="287" y="1"/>
                  </a:moveTo>
                  <a:cubicBezTo>
                    <a:pt x="120" y="1"/>
                    <a:pt x="0" y="127"/>
                    <a:pt x="0" y="287"/>
                  </a:cubicBezTo>
                  <a:cubicBezTo>
                    <a:pt x="0" y="444"/>
                    <a:pt x="117" y="567"/>
                    <a:pt x="277" y="567"/>
                  </a:cubicBezTo>
                  <a:cubicBezTo>
                    <a:pt x="460" y="567"/>
                    <a:pt x="574" y="444"/>
                    <a:pt x="567" y="287"/>
                  </a:cubicBezTo>
                  <a:cubicBezTo>
                    <a:pt x="567" y="127"/>
                    <a:pt x="460" y="1"/>
                    <a:pt x="287" y="1"/>
                  </a:cubicBezTo>
                  <a:close/>
                  <a:moveTo>
                    <a:pt x="60" y="995"/>
                  </a:moveTo>
                  <a:lnTo>
                    <a:pt x="60" y="3508"/>
                  </a:lnTo>
                  <a:lnTo>
                    <a:pt x="517" y="3508"/>
                  </a:lnTo>
                  <a:lnTo>
                    <a:pt x="517" y="995"/>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2"/>
            <p:cNvSpPr/>
            <p:nvPr/>
          </p:nvSpPr>
          <p:spPr>
            <a:xfrm>
              <a:off x="2599614" y="1062759"/>
              <a:ext cx="18855" cy="109800"/>
            </a:xfrm>
            <a:custGeom>
              <a:rect b="b" l="l" r="r" t="t"/>
              <a:pathLst>
                <a:path extrusionOk="0" h="3558" w="611">
                  <a:moveTo>
                    <a:pt x="57" y="0"/>
                  </a:moveTo>
                  <a:lnTo>
                    <a:pt x="127" y="2494"/>
                  </a:lnTo>
                  <a:lnTo>
                    <a:pt x="481" y="2494"/>
                  </a:lnTo>
                  <a:lnTo>
                    <a:pt x="554" y="0"/>
                  </a:lnTo>
                  <a:close/>
                  <a:moveTo>
                    <a:pt x="304" y="2915"/>
                  </a:moveTo>
                  <a:cubicBezTo>
                    <a:pt x="127" y="2915"/>
                    <a:pt x="1" y="3051"/>
                    <a:pt x="1" y="3238"/>
                  </a:cubicBezTo>
                  <a:cubicBezTo>
                    <a:pt x="1" y="3418"/>
                    <a:pt x="124" y="3558"/>
                    <a:pt x="304" y="3558"/>
                  </a:cubicBezTo>
                  <a:cubicBezTo>
                    <a:pt x="494" y="3558"/>
                    <a:pt x="610" y="3418"/>
                    <a:pt x="610" y="3238"/>
                  </a:cubicBezTo>
                  <a:cubicBezTo>
                    <a:pt x="610" y="3051"/>
                    <a:pt x="494" y="2915"/>
                    <a:pt x="304" y="2915"/>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 name="Google Shape;687;p32"/>
          <p:cNvSpPr txBox="1"/>
          <p:nvPr>
            <p:ph idx="4294967295" type="subTitle"/>
          </p:nvPr>
        </p:nvSpPr>
        <p:spPr>
          <a:xfrm>
            <a:off x="5612320" y="1036000"/>
            <a:ext cx="2685300" cy="1038300"/>
          </a:xfrm>
          <a:prstGeom prst="rect">
            <a:avLst/>
          </a:prstGeom>
        </p:spPr>
        <p:txBody>
          <a:bodyPr anchorCtr="0" anchor="ctr" bIns="0" lIns="91425" spcFirstLastPara="1" rIns="91425" wrap="square" tIns="180000">
            <a:noAutofit/>
          </a:bodyPr>
          <a:lstStyle/>
          <a:p>
            <a:pPr indent="0" lvl="0" marL="0" rtl="0" algn="l">
              <a:lnSpc>
                <a:spcPct val="100000"/>
              </a:lnSpc>
              <a:spcBef>
                <a:spcPts val="0"/>
              </a:spcBef>
              <a:spcAft>
                <a:spcPts val="1600"/>
              </a:spcAft>
              <a:buNone/>
            </a:pPr>
            <a:r>
              <a:rPr lang="en" sz="1400"/>
              <a:t>Venus has a beautiful name and is the second planet from the Sun. It’s terribly hot and its atmosphere is extremely poisonous</a:t>
            </a:r>
            <a:endParaRPr sz="1400"/>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691" name="Shape 691"/>
        <p:cNvGrpSpPr/>
        <p:nvPr/>
      </p:nvGrpSpPr>
      <p:grpSpPr>
        <a:xfrm>
          <a:off x="0" y="0"/>
          <a:ext cx="0" cy="0"/>
          <a:chOff x="0" y="0"/>
          <a:chExt cx="0" cy="0"/>
        </a:xfrm>
      </p:grpSpPr>
      <p:grpSp>
        <p:nvGrpSpPr>
          <p:cNvPr id="692" name="Google Shape;692;p33"/>
          <p:cNvGrpSpPr/>
          <p:nvPr/>
        </p:nvGrpSpPr>
        <p:grpSpPr>
          <a:xfrm>
            <a:off x="1720400" y="1411021"/>
            <a:ext cx="5744471" cy="3091890"/>
            <a:chOff x="1720400" y="1435789"/>
            <a:chExt cx="5744471" cy="3091890"/>
          </a:xfrm>
        </p:grpSpPr>
        <p:sp>
          <p:nvSpPr>
            <p:cNvPr id="693" name="Google Shape;693;p33"/>
            <p:cNvSpPr/>
            <p:nvPr/>
          </p:nvSpPr>
          <p:spPr>
            <a:xfrm>
              <a:off x="2037919" y="1721456"/>
              <a:ext cx="4879163" cy="2805634"/>
            </a:xfrm>
            <a:custGeom>
              <a:rect b="b" l="l" r="r" t="t"/>
              <a:pathLst>
                <a:path extrusionOk="0" h="63957" w="111225">
                  <a:moveTo>
                    <a:pt x="11820" y="52743"/>
                  </a:moveTo>
                  <a:cubicBezTo>
                    <a:pt x="11820" y="52780"/>
                    <a:pt x="11817" y="52820"/>
                    <a:pt x="11817" y="52857"/>
                  </a:cubicBezTo>
                  <a:cubicBezTo>
                    <a:pt x="11817" y="52814"/>
                    <a:pt x="11820" y="52777"/>
                    <a:pt x="11820" y="52743"/>
                  </a:cubicBezTo>
                  <a:close/>
                  <a:moveTo>
                    <a:pt x="11817" y="52857"/>
                  </a:moveTo>
                  <a:cubicBezTo>
                    <a:pt x="11813" y="52874"/>
                    <a:pt x="11813" y="52887"/>
                    <a:pt x="11813" y="52900"/>
                  </a:cubicBezTo>
                  <a:cubicBezTo>
                    <a:pt x="11813" y="52883"/>
                    <a:pt x="11813" y="52870"/>
                    <a:pt x="11817" y="52857"/>
                  </a:cubicBezTo>
                  <a:close/>
                  <a:moveTo>
                    <a:pt x="11813" y="52930"/>
                  </a:moveTo>
                  <a:lnTo>
                    <a:pt x="11813" y="52930"/>
                  </a:lnTo>
                  <a:cubicBezTo>
                    <a:pt x="11810" y="52940"/>
                    <a:pt x="11810" y="52954"/>
                    <a:pt x="11810" y="52963"/>
                  </a:cubicBezTo>
                  <a:cubicBezTo>
                    <a:pt x="11810" y="52950"/>
                    <a:pt x="11810" y="52940"/>
                    <a:pt x="11813" y="52930"/>
                  </a:cubicBezTo>
                  <a:close/>
                  <a:moveTo>
                    <a:pt x="11810" y="52963"/>
                  </a:moveTo>
                  <a:cubicBezTo>
                    <a:pt x="11810" y="52983"/>
                    <a:pt x="11810" y="53003"/>
                    <a:pt x="11806" y="53023"/>
                  </a:cubicBezTo>
                  <a:cubicBezTo>
                    <a:pt x="11806" y="53007"/>
                    <a:pt x="11810" y="52987"/>
                    <a:pt x="11810" y="52963"/>
                  </a:cubicBezTo>
                  <a:close/>
                  <a:moveTo>
                    <a:pt x="80787" y="0"/>
                  </a:moveTo>
                  <a:cubicBezTo>
                    <a:pt x="74785" y="0"/>
                    <a:pt x="68664" y="1533"/>
                    <a:pt x="63156" y="3901"/>
                  </a:cubicBezTo>
                  <a:cubicBezTo>
                    <a:pt x="57841" y="6185"/>
                    <a:pt x="52700" y="9303"/>
                    <a:pt x="46866" y="9756"/>
                  </a:cubicBezTo>
                  <a:cubicBezTo>
                    <a:pt x="46338" y="9796"/>
                    <a:pt x="45815" y="9816"/>
                    <a:pt x="45295" y="9816"/>
                  </a:cubicBezTo>
                  <a:cubicBezTo>
                    <a:pt x="41844" y="9816"/>
                    <a:pt x="38473" y="9006"/>
                    <a:pt x="35079" y="8518"/>
                  </a:cubicBezTo>
                  <a:cubicBezTo>
                    <a:pt x="32975" y="8218"/>
                    <a:pt x="30808" y="8058"/>
                    <a:pt x="28627" y="8058"/>
                  </a:cubicBezTo>
                  <a:cubicBezTo>
                    <a:pt x="21135" y="8058"/>
                    <a:pt x="13517" y="9939"/>
                    <a:pt x="8062" y="14410"/>
                  </a:cubicBezTo>
                  <a:cubicBezTo>
                    <a:pt x="3548" y="18118"/>
                    <a:pt x="940" y="23299"/>
                    <a:pt x="397" y="28477"/>
                  </a:cubicBezTo>
                  <a:cubicBezTo>
                    <a:pt x="0" y="32268"/>
                    <a:pt x="537" y="36450"/>
                    <a:pt x="2164" y="39930"/>
                  </a:cubicBezTo>
                  <a:cubicBezTo>
                    <a:pt x="3995" y="43838"/>
                    <a:pt x="8719" y="47299"/>
                    <a:pt x="6982" y="51497"/>
                  </a:cubicBezTo>
                  <a:cubicBezTo>
                    <a:pt x="4801" y="56751"/>
                    <a:pt x="6259" y="59956"/>
                    <a:pt x="8119" y="63957"/>
                  </a:cubicBezTo>
                  <a:lnTo>
                    <a:pt x="15087" y="63957"/>
                  </a:lnTo>
                  <a:cubicBezTo>
                    <a:pt x="14367" y="62512"/>
                    <a:pt x="13833" y="60969"/>
                    <a:pt x="13513" y="59379"/>
                  </a:cubicBezTo>
                  <a:cubicBezTo>
                    <a:pt x="12603" y="54837"/>
                    <a:pt x="14067" y="50966"/>
                    <a:pt x="14430" y="46515"/>
                  </a:cubicBezTo>
                  <a:cubicBezTo>
                    <a:pt x="14778" y="42301"/>
                    <a:pt x="13280" y="38757"/>
                    <a:pt x="12450" y="34742"/>
                  </a:cubicBezTo>
                  <a:cubicBezTo>
                    <a:pt x="11710" y="31171"/>
                    <a:pt x="11957" y="27127"/>
                    <a:pt x="12883" y="23616"/>
                  </a:cubicBezTo>
                  <a:cubicBezTo>
                    <a:pt x="14150" y="18821"/>
                    <a:pt x="17068" y="14384"/>
                    <a:pt x="21269" y="11679"/>
                  </a:cubicBezTo>
                  <a:cubicBezTo>
                    <a:pt x="24616" y="9523"/>
                    <a:pt x="28537" y="8598"/>
                    <a:pt x="32538" y="8598"/>
                  </a:cubicBezTo>
                  <a:cubicBezTo>
                    <a:pt x="36356" y="8598"/>
                    <a:pt x="40250" y="9443"/>
                    <a:pt x="43785" y="10859"/>
                  </a:cubicBezTo>
                  <a:cubicBezTo>
                    <a:pt x="46812" y="12073"/>
                    <a:pt x="49746" y="13690"/>
                    <a:pt x="52990" y="14100"/>
                  </a:cubicBezTo>
                  <a:cubicBezTo>
                    <a:pt x="53574" y="14173"/>
                    <a:pt x="54154" y="14207"/>
                    <a:pt x="54731" y="14207"/>
                  </a:cubicBezTo>
                  <a:cubicBezTo>
                    <a:pt x="58858" y="14207"/>
                    <a:pt x="62896" y="12507"/>
                    <a:pt x="66940" y="11433"/>
                  </a:cubicBezTo>
                  <a:cubicBezTo>
                    <a:pt x="69811" y="10669"/>
                    <a:pt x="72812" y="10229"/>
                    <a:pt x="75793" y="10229"/>
                  </a:cubicBezTo>
                  <a:cubicBezTo>
                    <a:pt x="79317" y="10229"/>
                    <a:pt x="82811" y="10846"/>
                    <a:pt x="86022" y="12273"/>
                  </a:cubicBezTo>
                  <a:cubicBezTo>
                    <a:pt x="92737" y="15254"/>
                    <a:pt x="97508" y="21982"/>
                    <a:pt x="96951" y="29394"/>
                  </a:cubicBezTo>
                  <a:cubicBezTo>
                    <a:pt x="96698" y="32752"/>
                    <a:pt x="95404" y="36065"/>
                    <a:pt x="95864" y="39400"/>
                  </a:cubicBezTo>
                  <a:cubicBezTo>
                    <a:pt x="96327" y="42784"/>
                    <a:pt x="98338" y="45615"/>
                    <a:pt x="99402" y="48802"/>
                  </a:cubicBezTo>
                  <a:cubicBezTo>
                    <a:pt x="100852" y="53150"/>
                    <a:pt x="100985" y="59542"/>
                    <a:pt x="98651" y="63957"/>
                  </a:cubicBezTo>
                  <a:lnTo>
                    <a:pt x="105673" y="63957"/>
                  </a:lnTo>
                  <a:cubicBezTo>
                    <a:pt x="108661" y="60005"/>
                    <a:pt x="110774" y="57588"/>
                    <a:pt x="110998" y="49816"/>
                  </a:cubicBezTo>
                  <a:cubicBezTo>
                    <a:pt x="111225" y="42014"/>
                    <a:pt x="102046" y="31758"/>
                    <a:pt x="100789" y="28411"/>
                  </a:cubicBezTo>
                  <a:cubicBezTo>
                    <a:pt x="99551" y="25110"/>
                    <a:pt x="103476" y="18972"/>
                    <a:pt x="103092" y="15487"/>
                  </a:cubicBezTo>
                  <a:cubicBezTo>
                    <a:pt x="102239" y="7798"/>
                    <a:pt x="95090" y="2007"/>
                    <a:pt x="86371" y="473"/>
                  </a:cubicBezTo>
                  <a:cubicBezTo>
                    <a:pt x="84535" y="150"/>
                    <a:pt x="82667" y="0"/>
                    <a:pt x="80787"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3"/>
            <p:cNvSpPr/>
            <p:nvPr/>
          </p:nvSpPr>
          <p:spPr>
            <a:xfrm>
              <a:off x="6412446" y="1435789"/>
              <a:ext cx="1052425" cy="845590"/>
            </a:xfrm>
            <a:custGeom>
              <a:rect b="b" l="l" r="r" t="t"/>
              <a:pathLst>
                <a:path extrusionOk="0" h="19276" w="23991">
                  <a:moveTo>
                    <a:pt x="10956" y="0"/>
                  </a:moveTo>
                  <a:cubicBezTo>
                    <a:pt x="7296" y="0"/>
                    <a:pt x="3665" y="1151"/>
                    <a:pt x="2294" y="3835"/>
                  </a:cubicBezTo>
                  <a:cubicBezTo>
                    <a:pt x="1" y="8329"/>
                    <a:pt x="6919" y="12167"/>
                    <a:pt x="9743" y="16348"/>
                  </a:cubicBezTo>
                  <a:cubicBezTo>
                    <a:pt x="11161" y="18442"/>
                    <a:pt x="12804" y="19276"/>
                    <a:pt x="14437" y="19276"/>
                  </a:cubicBezTo>
                  <a:cubicBezTo>
                    <a:pt x="17348" y="19276"/>
                    <a:pt x="20223" y="16621"/>
                    <a:pt x="21693" y="13741"/>
                  </a:cubicBezTo>
                  <a:cubicBezTo>
                    <a:pt x="23990" y="9246"/>
                    <a:pt x="22206" y="3741"/>
                    <a:pt x="17712" y="1447"/>
                  </a:cubicBezTo>
                  <a:cubicBezTo>
                    <a:pt x="15902" y="520"/>
                    <a:pt x="13424" y="0"/>
                    <a:pt x="10956"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3"/>
            <p:cNvSpPr/>
            <p:nvPr/>
          </p:nvSpPr>
          <p:spPr>
            <a:xfrm>
              <a:off x="1720400" y="4016619"/>
              <a:ext cx="473506" cy="461662"/>
            </a:xfrm>
            <a:custGeom>
              <a:rect b="b" l="l" r="r" t="t"/>
              <a:pathLst>
                <a:path extrusionOk="0" h="10524" w="10794">
                  <a:moveTo>
                    <a:pt x="5719" y="1"/>
                  </a:moveTo>
                  <a:cubicBezTo>
                    <a:pt x="4695" y="1"/>
                    <a:pt x="3572" y="394"/>
                    <a:pt x="2687" y="978"/>
                  </a:cubicBezTo>
                  <a:cubicBezTo>
                    <a:pt x="584" y="2368"/>
                    <a:pt x="0" y="5202"/>
                    <a:pt x="1391" y="7306"/>
                  </a:cubicBezTo>
                  <a:cubicBezTo>
                    <a:pt x="2464" y="8933"/>
                    <a:pt x="4975" y="10523"/>
                    <a:pt x="7033" y="10523"/>
                  </a:cubicBezTo>
                  <a:cubicBezTo>
                    <a:pt x="7639" y="10523"/>
                    <a:pt x="8206" y="10383"/>
                    <a:pt x="8686" y="10066"/>
                  </a:cubicBezTo>
                  <a:cubicBezTo>
                    <a:pt x="10793" y="8676"/>
                    <a:pt x="8729" y="5302"/>
                    <a:pt x="8529" y="2788"/>
                  </a:cubicBezTo>
                  <a:cubicBezTo>
                    <a:pt x="8366" y="751"/>
                    <a:pt x="7136" y="1"/>
                    <a:pt x="571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3"/>
            <p:cNvSpPr/>
            <p:nvPr/>
          </p:nvSpPr>
          <p:spPr>
            <a:xfrm>
              <a:off x="3876281" y="1705049"/>
              <a:ext cx="595194" cy="321987"/>
            </a:xfrm>
            <a:custGeom>
              <a:rect b="b" l="l" r="r" t="t"/>
              <a:pathLst>
                <a:path extrusionOk="0" h="7340" w="13568">
                  <a:moveTo>
                    <a:pt x="9923" y="1"/>
                  </a:moveTo>
                  <a:cubicBezTo>
                    <a:pt x="9303" y="1"/>
                    <a:pt x="8639" y="41"/>
                    <a:pt x="7972" y="77"/>
                  </a:cubicBezTo>
                  <a:cubicBezTo>
                    <a:pt x="7306" y="114"/>
                    <a:pt x="6639" y="150"/>
                    <a:pt x="6015" y="150"/>
                  </a:cubicBezTo>
                  <a:cubicBezTo>
                    <a:pt x="5672" y="150"/>
                    <a:pt x="5342" y="141"/>
                    <a:pt x="5035" y="110"/>
                  </a:cubicBezTo>
                  <a:cubicBezTo>
                    <a:pt x="4814" y="90"/>
                    <a:pt x="4605" y="81"/>
                    <a:pt x="4402" y="81"/>
                  </a:cubicBezTo>
                  <a:cubicBezTo>
                    <a:pt x="998" y="81"/>
                    <a:pt x="0" y="2891"/>
                    <a:pt x="561" y="4831"/>
                  </a:cubicBezTo>
                  <a:cubicBezTo>
                    <a:pt x="1014" y="6392"/>
                    <a:pt x="2744" y="7339"/>
                    <a:pt x="4811" y="7339"/>
                  </a:cubicBezTo>
                  <a:cubicBezTo>
                    <a:pt x="5465" y="7339"/>
                    <a:pt x="6155" y="7242"/>
                    <a:pt x="6845" y="7042"/>
                  </a:cubicBezTo>
                  <a:cubicBezTo>
                    <a:pt x="9723" y="6212"/>
                    <a:pt x="13567" y="3291"/>
                    <a:pt x="12973" y="1235"/>
                  </a:cubicBezTo>
                  <a:cubicBezTo>
                    <a:pt x="12680" y="227"/>
                    <a:pt x="11440" y="1"/>
                    <a:pt x="9923"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3"/>
            <p:cNvSpPr/>
            <p:nvPr/>
          </p:nvSpPr>
          <p:spPr>
            <a:xfrm>
              <a:off x="2551565" y="2098630"/>
              <a:ext cx="3916359" cy="2428461"/>
            </a:xfrm>
            <a:custGeom>
              <a:rect b="b" l="l" r="r" t="t"/>
              <a:pathLst>
                <a:path extrusionOk="0" h="55359" w="89277">
                  <a:moveTo>
                    <a:pt x="20829" y="0"/>
                  </a:moveTo>
                  <a:cubicBezTo>
                    <a:pt x="16828" y="0"/>
                    <a:pt x="12907" y="925"/>
                    <a:pt x="9560" y="3081"/>
                  </a:cubicBezTo>
                  <a:cubicBezTo>
                    <a:pt x="5359" y="5786"/>
                    <a:pt x="2441" y="10223"/>
                    <a:pt x="1174" y="15018"/>
                  </a:cubicBezTo>
                  <a:cubicBezTo>
                    <a:pt x="248" y="18529"/>
                    <a:pt x="1" y="22573"/>
                    <a:pt x="741" y="26144"/>
                  </a:cubicBezTo>
                  <a:cubicBezTo>
                    <a:pt x="1571" y="30159"/>
                    <a:pt x="3069" y="33703"/>
                    <a:pt x="2721" y="37917"/>
                  </a:cubicBezTo>
                  <a:cubicBezTo>
                    <a:pt x="2358" y="42368"/>
                    <a:pt x="894" y="46239"/>
                    <a:pt x="1804" y="50781"/>
                  </a:cubicBezTo>
                  <a:cubicBezTo>
                    <a:pt x="2124" y="52371"/>
                    <a:pt x="2658" y="53914"/>
                    <a:pt x="3378" y="55359"/>
                  </a:cubicBezTo>
                  <a:lnTo>
                    <a:pt x="21146" y="55359"/>
                  </a:lnTo>
                  <a:cubicBezTo>
                    <a:pt x="20229" y="53238"/>
                    <a:pt x="19513" y="51541"/>
                    <a:pt x="20582" y="48757"/>
                  </a:cubicBezTo>
                  <a:cubicBezTo>
                    <a:pt x="21439" y="46529"/>
                    <a:pt x="19116" y="44699"/>
                    <a:pt x="18215" y="42628"/>
                  </a:cubicBezTo>
                  <a:cubicBezTo>
                    <a:pt x="17412" y="40784"/>
                    <a:pt x="17148" y="38567"/>
                    <a:pt x="17345" y="36557"/>
                  </a:cubicBezTo>
                  <a:cubicBezTo>
                    <a:pt x="17612" y="33816"/>
                    <a:pt x="18896" y="31068"/>
                    <a:pt x="21116" y="29105"/>
                  </a:cubicBezTo>
                  <a:cubicBezTo>
                    <a:pt x="23800" y="26734"/>
                    <a:pt x="27547" y="25741"/>
                    <a:pt x="31236" y="25737"/>
                  </a:cubicBezTo>
                  <a:cubicBezTo>
                    <a:pt x="32309" y="25737"/>
                    <a:pt x="33376" y="25824"/>
                    <a:pt x="34409" y="25984"/>
                  </a:cubicBezTo>
                  <a:cubicBezTo>
                    <a:pt x="36080" y="26241"/>
                    <a:pt x="37740" y="26671"/>
                    <a:pt x="39438" y="26671"/>
                  </a:cubicBezTo>
                  <a:cubicBezTo>
                    <a:pt x="39694" y="26671"/>
                    <a:pt x="39951" y="26661"/>
                    <a:pt x="40211" y="26638"/>
                  </a:cubicBezTo>
                  <a:cubicBezTo>
                    <a:pt x="43082" y="26398"/>
                    <a:pt x="45612" y="24747"/>
                    <a:pt x="48226" y="23537"/>
                  </a:cubicBezTo>
                  <a:cubicBezTo>
                    <a:pt x="50936" y="22283"/>
                    <a:pt x="53948" y="21470"/>
                    <a:pt x="56902" y="21470"/>
                  </a:cubicBezTo>
                  <a:cubicBezTo>
                    <a:pt x="57829" y="21470"/>
                    <a:pt x="58746" y="21546"/>
                    <a:pt x="59649" y="21720"/>
                  </a:cubicBezTo>
                  <a:cubicBezTo>
                    <a:pt x="63940" y="22533"/>
                    <a:pt x="67457" y="25601"/>
                    <a:pt x="67877" y="29675"/>
                  </a:cubicBezTo>
                  <a:cubicBezTo>
                    <a:pt x="68068" y="31522"/>
                    <a:pt x="66134" y="34773"/>
                    <a:pt x="66744" y="36523"/>
                  </a:cubicBezTo>
                  <a:cubicBezTo>
                    <a:pt x="67365" y="38297"/>
                    <a:pt x="71878" y="43732"/>
                    <a:pt x="71769" y="47866"/>
                  </a:cubicBezTo>
                  <a:cubicBezTo>
                    <a:pt x="71658" y="51984"/>
                    <a:pt x="70618" y="53264"/>
                    <a:pt x="69148" y="55359"/>
                  </a:cubicBezTo>
                  <a:lnTo>
                    <a:pt x="86942" y="55359"/>
                  </a:lnTo>
                  <a:cubicBezTo>
                    <a:pt x="89276" y="50944"/>
                    <a:pt x="89143" y="44552"/>
                    <a:pt x="87693" y="40204"/>
                  </a:cubicBezTo>
                  <a:cubicBezTo>
                    <a:pt x="86629" y="37017"/>
                    <a:pt x="84618" y="34186"/>
                    <a:pt x="84155" y="30802"/>
                  </a:cubicBezTo>
                  <a:cubicBezTo>
                    <a:pt x="83695" y="27467"/>
                    <a:pt x="84989" y="24154"/>
                    <a:pt x="85242" y="20796"/>
                  </a:cubicBezTo>
                  <a:cubicBezTo>
                    <a:pt x="85799" y="13384"/>
                    <a:pt x="81028" y="6656"/>
                    <a:pt x="74313" y="3675"/>
                  </a:cubicBezTo>
                  <a:cubicBezTo>
                    <a:pt x="71102" y="2248"/>
                    <a:pt x="67608" y="1631"/>
                    <a:pt x="64084" y="1631"/>
                  </a:cubicBezTo>
                  <a:cubicBezTo>
                    <a:pt x="61103" y="1631"/>
                    <a:pt x="58102" y="2071"/>
                    <a:pt x="55231" y="2835"/>
                  </a:cubicBezTo>
                  <a:cubicBezTo>
                    <a:pt x="51187" y="3909"/>
                    <a:pt x="47149" y="5609"/>
                    <a:pt x="43022" y="5609"/>
                  </a:cubicBezTo>
                  <a:cubicBezTo>
                    <a:pt x="42445" y="5609"/>
                    <a:pt x="41865" y="5575"/>
                    <a:pt x="41281" y="5502"/>
                  </a:cubicBezTo>
                  <a:cubicBezTo>
                    <a:pt x="38037" y="5092"/>
                    <a:pt x="35103" y="3475"/>
                    <a:pt x="32076" y="2261"/>
                  </a:cubicBezTo>
                  <a:cubicBezTo>
                    <a:pt x="28541" y="845"/>
                    <a:pt x="24647" y="0"/>
                    <a:pt x="20829"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3"/>
            <p:cNvSpPr/>
            <p:nvPr/>
          </p:nvSpPr>
          <p:spPr>
            <a:xfrm>
              <a:off x="3236225" y="2957302"/>
              <a:ext cx="2536098" cy="1570378"/>
            </a:xfrm>
            <a:custGeom>
              <a:rect b="b" l="l" r="r" t="t"/>
              <a:pathLst>
                <a:path extrusionOk="0" h="33890" w="54731">
                  <a:moveTo>
                    <a:pt x="39754" y="1"/>
                  </a:moveTo>
                  <a:cubicBezTo>
                    <a:pt x="36800" y="1"/>
                    <a:pt x="33788" y="814"/>
                    <a:pt x="31078" y="2068"/>
                  </a:cubicBezTo>
                  <a:cubicBezTo>
                    <a:pt x="28464" y="3278"/>
                    <a:pt x="25934" y="4929"/>
                    <a:pt x="23063" y="5169"/>
                  </a:cubicBezTo>
                  <a:cubicBezTo>
                    <a:pt x="22803" y="5192"/>
                    <a:pt x="22546" y="5202"/>
                    <a:pt x="22290" y="5202"/>
                  </a:cubicBezTo>
                  <a:cubicBezTo>
                    <a:pt x="20592" y="5202"/>
                    <a:pt x="18932" y="4772"/>
                    <a:pt x="17261" y="4515"/>
                  </a:cubicBezTo>
                  <a:cubicBezTo>
                    <a:pt x="16228" y="4355"/>
                    <a:pt x="15161" y="4268"/>
                    <a:pt x="14088" y="4268"/>
                  </a:cubicBezTo>
                  <a:cubicBezTo>
                    <a:pt x="10399" y="4272"/>
                    <a:pt x="6652" y="5265"/>
                    <a:pt x="3968" y="7636"/>
                  </a:cubicBezTo>
                  <a:cubicBezTo>
                    <a:pt x="1748" y="9599"/>
                    <a:pt x="464" y="12347"/>
                    <a:pt x="197" y="15088"/>
                  </a:cubicBezTo>
                  <a:cubicBezTo>
                    <a:pt x="0" y="17098"/>
                    <a:pt x="264" y="19315"/>
                    <a:pt x="1067" y="21159"/>
                  </a:cubicBezTo>
                  <a:cubicBezTo>
                    <a:pt x="1968" y="23230"/>
                    <a:pt x="4291" y="25060"/>
                    <a:pt x="3434" y="27288"/>
                  </a:cubicBezTo>
                  <a:cubicBezTo>
                    <a:pt x="2365" y="30072"/>
                    <a:pt x="3081" y="31769"/>
                    <a:pt x="3998" y="33890"/>
                  </a:cubicBezTo>
                  <a:lnTo>
                    <a:pt x="52000" y="33890"/>
                  </a:lnTo>
                  <a:cubicBezTo>
                    <a:pt x="53470" y="31795"/>
                    <a:pt x="54510" y="30515"/>
                    <a:pt x="54621" y="26397"/>
                  </a:cubicBezTo>
                  <a:cubicBezTo>
                    <a:pt x="54730" y="22263"/>
                    <a:pt x="50217" y="16828"/>
                    <a:pt x="49596" y="15054"/>
                  </a:cubicBezTo>
                  <a:cubicBezTo>
                    <a:pt x="48986" y="13304"/>
                    <a:pt x="50920" y="10053"/>
                    <a:pt x="50729" y="8206"/>
                  </a:cubicBezTo>
                  <a:cubicBezTo>
                    <a:pt x="50309" y="4132"/>
                    <a:pt x="46792" y="1064"/>
                    <a:pt x="42501" y="251"/>
                  </a:cubicBezTo>
                  <a:cubicBezTo>
                    <a:pt x="41598" y="77"/>
                    <a:pt x="40681" y="1"/>
                    <a:pt x="39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3"/>
            <p:cNvSpPr/>
            <p:nvPr/>
          </p:nvSpPr>
          <p:spPr>
            <a:xfrm>
              <a:off x="7332439" y="2975632"/>
              <a:ext cx="75671" cy="75540"/>
            </a:xfrm>
            <a:custGeom>
              <a:rect b="b" l="l" r="r" t="t"/>
              <a:pathLst>
                <a:path extrusionOk="0" h="1722" w="1725">
                  <a:moveTo>
                    <a:pt x="861" y="1"/>
                  </a:moveTo>
                  <a:cubicBezTo>
                    <a:pt x="387" y="1"/>
                    <a:pt x="1" y="384"/>
                    <a:pt x="1" y="861"/>
                  </a:cubicBezTo>
                  <a:cubicBezTo>
                    <a:pt x="1" y="1338"/>
                    <a:pt x="387" y="1721"/>
                    <a:pt x="861" y="1721"/>
                  </a:cubicBezTo>
                  <a:cubicBezTo>
                    <a:pt x="1338" y="1721"/>
                    <a:pt x="1724" y="1338"/>
                    <a:pt x="1724" y="861"/>
                  </a:cubicBezTo>
                  <a:cubicBezTo>
                    <a:pt x="1724" y="384"/>
                    <a:pt x="1338" y="1"/>
                    <a:pt x="861"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3"/>
            <p:cNvSpPr/>
            <p:nvPr/>
          </p:nvSpPr>
          <p:spPr>
            <a:xfrm>
              <a:off x="6891612" y="4317018"/>
              <a:ext cx="59002" cy="58826"/>
            </a:xfrm>
            <a:custGeom>
              <a:rect b="b" l="l" r="r" t="t"/>
              <a:pathLst>
                <a:path extrusionOk="0" h="1341" w="1345">
                  <a:moveTo>
                    <a:pt x="670" y="0"/>
                  </a:moveTo>
                  <a:cubicBezTo>
                    <a:pt x="301" y="0"/>
                    <a:pt x="1" y="300"/>
                    <a:pt x="1" y="671"/>
                  </a:cubicBezTo>
                  <a:cubicBezTo>
                    <a:pt x="1" y="1040"/>
                    <a:pt x="301" y="1340"/>
                    <a:pt x="670" y="1340"/>
                  </a:cubicBezTo>
                  <a:cubicBezTo>
                    <a:pt x="1044" y="1340"/>
                    <a:pt x="1344" y="1040"/>
                    <a:pt x="1344" y="671"/>
                  </a:cubicBezTo>
                  <a:cubicBezTo>
                    <a:pt x="1344" y="300"/>
                    <a:pt x="1044" y="0"/>
                    <a:pt x="670"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3"/>
            <p:cNvSpPr/>
            <p:nvPr/>
          </p:nvSpPr>
          <p:spPr>
            <a:xfrm>
              <a:off x="2321962" y="1948120"/>
              <a:ext cx="75671" cy="75671"/>
            </a:xfrm>
            <a:custGeom>
              <a:rect b="b" l="l" r="r" t="t"/>
              <a:pathLst>
                <a:path extrusionOk="0" h="1725" w="1725">
                  <a:moveTo>
                    <a:pt x="864" y="1"/>
                  </a:moveTo>
                  <a:cubicBezTo>
                    <a:pt x="387" y="1"/>
                    <a:pt x="0" y="387"/>
                    <a:pt x="0" y="864"/>
                  </a:cubicBezTo>
                  <a:cubicBezTo>
                    <a:pt x="0" y="1338"/>
                    <a:pt x="387" y="1725"/>
                    <a:pt x="864" y="1725"/>
                  </a:cubicBezTo>
                  <a:cubicBezTo>
                    <a:pt x="1337" y="1725"/>
                    <a:pt x="1724" y="1338"/>
                    <a:pt x="1724" y="864"/>
                  </a:cubicBezTo>
                  <a:cubicBezTo>
                    <a:pt x="1724" y="387"/>
                    <a:pt x="1337" y="1"/>
                    <a:pt x="86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3"/>
            <p:cNvSpPr/>
            <p:nvPr/>
          </p:nvSpPr>
          <p:spPr>
            <a:xfrm>
              <a:off x="1843366" y="3065429"/>
              <a:ext cx="40270" cy="40139"/>
            </a:xfrm>
            <a:custGeom>
              <a:rect b="b" l="l" r="r" t="t"/>
              <a:pathLst>
                <a:path extrusionOk="0" h="915" w="918">
                  <a:moveTo>
                    <a:pt x="461" y="1"/>
                  </a:moveTo>
                  <a:cubicBezTo>
                    <a:pt x="208" y="1"/>
                    <a:pt x="1" y="204"/>
                    <a:pt x="1" y="458"/>
                  </a:cubicBezTo>
                  <a:cubicBezTo>
                    <a:pt x="1" y="711"/>
                    <a:pt x="208" y="914"/>
                    <a:pt x="461" y="914"/>
                  </a:cubicBezTo>
                  <a:cubicBezTo>
                    <a:pt x="711" y="914"/>
                    <a:pt x="918" y="711"/>
                    <a:pt x="918" y="458"/>
                  </a:cubicBezTo>
                  <a:cubicBezTo>
                    <a:pt x="918" y="204"/>
                    <a:pt x="711" y="1"/>
                    <a:pt x="461"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3"/>
            <p:cNvSpPr/>
            <p:nvPr/>
          </p:nvSpPr>
          <p:spPr>
            <a:xfrm>
              <a:off x="2103589" y="2158158"/>
              <a:ext cx="25180" cy="25224"/>
            </a:xfrm>
            <a:custGeom>
              <a:rect b="b" l="l" r="r" t="t"/>
              <a:pathLst>
                <a:path extrusionOk="0" h="575" w="574">
                  <a:moveTo>
                    <a:pt x="287" y="1"/>
                  </a:moveTo>
                  <a:cubicBezTo>
                    <a:pt x="130" y="1"/>
                    <a:pt x="0" y="131"/>
                    <a:pt x="0" y="288"/>
                  </a:cubicBezTo>
                  <a:cubicBezTo>
                    <a:pt x="0" y="448"/>
                    <a:pt x="130" y="574"/>
                    <a:pt x="287" y="574"/>
                  </a:cubicBezTo>
                  <a:cubicBezTo>
                    <a:pt x="447" y="574"/>
                    <a:pt x="573" y="448"/>
                    <a:pt x="573" y="288"/>
                  </a:cubicBezTo>
                  <a:cubicBezTo>
                    <a:pt x="573" y="131"/>
                    <a:pt x="447" y="1"/>
                    <a:pt x="287"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a:off x="6696460" y="2361425"/>
              <a:ext cx="220610" cy="201922"/>
            </a:xfrm>
            <a:custGeom>
              <a:rect b="b" l="l" r="r" t="t"/>
              <a:pathLst>
                <a:path extrusionOk="0" h="4603" w="5029">
                  <a:moveTo>
                    <a:pt x="2509" y="1"/>
                  </a:moveTo>
                  <a:cubicBezTo>
                    <a:pt x="1448" y="1"/>
                    <a:pt x="496" y="742"/>
                    <a:pt x="264" y="1823"/>
                  </a:cubicBezTo>
                  <a:cubicBezTo>
                    <a:pt x="1" y="3063"/>
                    <a:pt x="790" y="4286"/>
                    <a:pt x="2034" y="4551"/>
                  </a:cubicBezTo>
                  <a:cubicBezTo>
                    <a:pt x="2196" y="4585"/>
                    <a:pt x="2359" y="4602"/>
                    <a:pt x="2518" y="4602"/>
                  </a:cubicBezTo>
                  <a:cubicBezTo>
                    <a:pt x="3581" y="4602"/>
                    <a:pt x="4533" y="3861"/>
                    <a:pt x="4765" y="2783"/>
                  </a:cubicBezTo>
                  <a:cubicBezTo>
                    <a:pt x="5028" y="1539"/>
                    <a:pt x="4239" y="316"/>
                    <a:pt x="2994" y="53"/>
                  </a:cubicBezTo>
                  <a:cubicBezTo>
                    <a:pt x="2831" y="18"/>
                    <a:pt x="2669" y="1"/>
                    <a:pt x="250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3"/>
            <p:cNvSpPr/>
            <p:nvPr/>
          </p:nvSpPr>
          <p:spPr>
            <a:xfrm>
              <a:off x="4931123" y="1584413"/>
              <a:ext cx="52553" cy="48254"/>
            </a:xfrm>
            <a:custGeom>
              <a:rect b="b" l="l" r="r" t="t"/>
              <a:pathLst>
                <a:path extrusionOk="0" h="1100" w="1198">
                  <a:moveTo>
                    <a:pt x="599" y="1"/>
                  </a:moveTo>
                  <a:cubicBezTo>
                    <a:pt x="345" y="1"/>
                    <a:pt x="116" y="178"/>
                    <a:pt x="64" y="436"/>
                  </a:cubicBezTo>
                  <a:cubicBezTo>
                    <a:pt x="0" y="733"/>
                    <a:pt x="187" y="1024"/>
                    <a:pt x="484" y="1087"/>
                  </a:cubicBezTo>
                  <a:cubicBezTo>
                    <a:pt x="522" y="1095"/>
                    <a:pt x="561" y="1099"/>
                    <a:pt x="598" y="1099"/>
                  </a:cubicBezTo>
                  <a:cubicBezTo>
                    <a:pt x="852" y="1099"/>
                    <a:pt x="1079" y="921"/>
                    <a:pt x="1134" y="664"/>
                  </a:cubicBezTo>
                  <a:cubicBezTo>
                    <a:pt x="1198" y="370"/>
                    <a:pt x="1007" y="76"/>
                    <a:pt x="713" y="13"/>
                  </a:cubicBezTo>
                  <a:cubicBezTo>
                    <a:pt x="675" y="5"/>
                    <a:pt x="637" y="1"/>
                    <a:pt x="59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 name="Google Shape;706;p33"/>
          <p:cNvSpPr/>
          <p:nvPr/>
        </p:nvSpPr>
        <p:spPr>
          <a:xfrm>
            <a:off x="2084107" y="4393638"/>
            <a:ext cx="4975800" cy="236400"/>
          </a:xfrm>
          <a:prstGeom prst="ellips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solidFill>
                  <a:srgbClr val="20124D"/>
                </a:solidFill>
              </a:rPr>
              <a:t>OUR TEAM</a:t>
            </a:r>
            <a:endParaRPr b="0">
              <a:solidFill>
                <a:srgbClr val="20124D"/>
              </a:solidFill>
            </a:endParaRPr>
          </a:p>
        </p:txBody>
      </p:sp>
      <p:sp>
        <p:nvSpPr>
          <p:cNvPr id="708" name="Google Shape;708;p33"/>
          <p:cNvSpPr/>
          <p:nvPr/>
        </p:nvSpPr>
        <p:spPr>
          <a:xfrm>
            <a:off x="8845196" y="2240038"/>
            <a:ext cx="37701" cy="37655"/>
          </a:xfrm>
          <a:custGeom>
            <a:rect b="b" l="l" r="r" t="t"/>
            <a:pathLst>
              <a:path extrusionOk="0" h="827" w="828">
                <a:moveTo>
                  <a:pt x="413" y="0"/>
                </a:moveTo>
                <a:cubicBezTo>
                  <a:pt x="185" y="0"/>
                  <a:pt x="1" y="187"/>
                  <a:pt x="1" y="415"/>
                </a:cubicBezTo>
                <a:cubicBezTo>
                  <a:pt x="1" y="643"/>
                  <a:pt x="185" y="827"/>
                  <a:pt x="413" y="827"/>
                </a:cubicBezTo>
                <a:cubicBezTo>
                  <a:pt x="643" y="827"/>
                  <a:pt x="827" y="643"/>
                  <a:pt x="827" y="415"/>
                </a:cubicBezTo>
                <a:cubicBezTo>
                  <a:pt x="827" y="187"/>
                  <a:pt x="643" y="0"/>
                  <a:pt x="413" y="0"/>
                </a:cubicBezTo>
                <a:close/>
              </a:path>
            </a:pathLst>
          </a:custGeom>
          <a:solidFill>
            <a:srgbClr val="D2E1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 name="Google Shape;709;p33"/>
          <p:cNvGrpSpPr/>
          <p:nvPr/>
        </p:nvGrpSpPr>
        <p:grpSpPr>
          <a:xfrm>
            <a:off x="2897188" y="1506435"/>
            <a:ext cx="1458723" cy="2676865"/>
            <a:chOff x="2632076" y="1659860"/>
            <a:chExt cx="1458723" cy="2676865"/>
          </a:xfrm>
        </p:grpSpPr>
        <p:sp>
          <p:nvSpPr>
            <p:cNvPr id="710" name="Google Shape;710;p33"/>
            <p:cNvSpPr/>
            <p:nvPr/>
          </p:nvSpPr>
          <p:spPr>
            <a:xfrm>
              <a:off x="2894779" y="2316641"/>
              <a:ext cx="550624" cy="423373"/>
            </a:xfrm>
            <a:custGeom>
              <a:rect b="b" l="l" r="r" t="t"/>
              <a:pathLst>
                <a:path extrusionOk="0" h="10996" w="14301">
                  <a:moveTo>
                    <a:pt x="1741" y="1"/>
                  </a:moveTo>
                  <a:lnTo>
                    <a:pt x="1" y="1663"/>
                  </a:lnTo>
                  <a:cubicBezTo>
                    <a:pt x="1" y="1663"/>
                    <a:pt x="3965" y="10996"/>
                    <a:pt x="7655" y="10996"/>
                  </a:cubicBezTo>
                  <a:cubicBezTo>
                    <a:pt x="7761" y="10996"/>
                    <a:pt x="7867" y="10988"/>
                    <a:pt x="7973" y="10972"/>
                  </a:cubicBezTo>
                  <a:cubicBezTo>
                    <a:pt x="10659" y="10567"/>
                    <a:pt x="14300" y="8013"/>
                    <a:pt x="14300" y="8013"/>
                  </a:cubicBezTo>
                  <a:lnTo>
                    <a:pt x="11118" y="4085"/>
                  </a:lnTo>
                  <a:lnTo>
                    <a:pt x="7828" y="5950"/>
                  </a:lnTo>
                  <a:lnTo>
                    <a:pt x="1741" y="1"/>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3"/>
            <p:cNvSpPr/>
            <p:nvPr/>
          </p:nvSpPr>
          <p:spPr>
            <a:xfrm>
              <a:off x="3215665" y="2355837"/>
              <a:ext cx="413247" cy="387951"/>
            </a:xfrm>
            <a:custGeom>
              <a:rect b="b" l="l" r="r" t="t"/>
              <a:pathLst>
                <a:path extrusionOk="0" h="10076" w="10733">
                  <a:moveTo>
                    <a:pt x="9690" y="1"/>
                  </a:moveTo>
                  <a:cubicBezTo>
                    <a:pt x="8800" y="1"/>
                    <a:pt x="7365" y="200"/>
                    <a:pt x="5480" y="1121"/>
                  </a:cubicBezTo>
                  <a:cubicBezTo>
                    <a:pt x="3257" y="2205"/>
                    <a:pt x="0" y="4222"/>
                    <a:pt x="0" y="4222"/>
                  </a:cubicBezTo>
                  <a:lnTo>
                    <a:pt x="2395" y="10076"/>
                  </a:lnTo>
                  <a:lnTo>
                    <a:pt x="9665" y="6181"/>
                  </a:lnTo>
                  <a:lnTo>
                    <a:pt x="10733" y="118"/>
                  </a:lnTo>
                  <a:cubicBezTo>
                    <a:pt x="10733" y="118"/>
                    <a:pt x="10371" y="1"/>
                    <a:pt x="969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p:nvPr/>
          </p:nvSpPr>
          <p:spPr>
            <a:xfrm>
              <a:off x="2824434" y="2179454"/>
              <a:ext cx="110849" cy="188739"/>
            </a:xfrm>
            <a:custGeom>
              <a:rect b="b" l="l" r="r" t="t"/>
              <a:pathLst>
                <a:path extrusionOk="0" h="4902" w="2879">
                  <a:moveTo>
                    <a:pt x="593" y="1"/>
                  </a:moveTo>
                  <a:cubicBezTo>
                    <a:pt x="589" y="1"/>
                    <a:pt x="586" y="3"/>
                    <a:pt x="585" y="7"/>
                  </a:cubicBezTo>
                  <a:cubicBezTo>
                    <a:pt x="490" y="226"/>
                    <a:pt x="1246" y="1875"/>
                    <a:pt x="1246" y="1875"/>
                  </a:cubicBezTo>
                  <a:cubicBezTo>
                    <a:pt x="1246" y="1875"/>
                    <a:pt x="229" y="522"/>
                    <a:pt x="70" y="522"/>
                  </a:cubicBezTo>
                  <a:cubicBezTo>
                    <a:pt x="60" y="522"/>
                    <a:pt x="53" y="527"/>
                    <a:pt x="51" y="537"/>
                  </a:cubicBezTo>
                  <a:cubicBezTo>
                    <a:pt x="0" y="726"/>
                    <a:pt x="1190" y="3097"/>
                    <a:pt x="1190" y="3097"/>
                  </a:cubicBezTo>
                  <a:lnTo>
                    <a:pt x="2247" y="4901"/>
                  </a:lnTo>
                  <a:lnTo>
                    <a:pt x="2878" y="3158"/>
                  </a:lnTo>
                  <a:cubicBezTo>
                    <a:pt x="2878" y="3158"/>
                    <a:pt x="1488" y="155"/>
                    <a:pt x="1234" y="155"/>
                  </a:cubicBezTo>
                  <a:cubicBezTo>
                    <a:pt x="1233" y="155"/>
                    <a:pt x="1231" y="155"/>
                    <a:pt x="1230" y="155"/>
                  </a:cubicBezTo>
                  <a:cubicBezTo>
                    <a:pt x="990" y="185"/>
                    <a:pt x="1700" y="1652"/>
                    <a:pt x="1700" y="1652"/>
                  </a:cubicBezTo>
                  <a:cubicBezTo>
                    <a:pt x="1700" y="1652"/>
                    <a:pt x="705" y="1"/>
                    <a:pt x="593"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3"/>
            <p:cNvSpPr/>
            <p:nvPr/>
          </p:nvSpPr>
          <p:spPr>
            <a:xfrm>
              <a:off x="2809341" y="2138179"/>
              <a:ext cx="91058" cy="168872"/>
            </a:xfrm>
            <a:custGeom>
              <a:rect b="b" l="l" r="r" t="t"/>
              <a:pathLst>
                <a:path extrusionOk="0" h="4386" w="2365">
                  <a:moveTo>
                    <a:pt x="919" y="1"/>
                  </a:moveTo>
                  <a:cubicBezTo>
                    <a:pt x="919" y="1"/>
                    <a:pt x="726" y="66"/>
                    <a:pt x="696" y="75"/>
                  </a:cubicBezTo>
                  <a:cubicBezTo>
                    <a:pt x="683" y="82"/>
                    <a:pt x="666" y="89"/>
                    <a:pt x="656" y="106"/>
                  </a:cubicBezTo>
                  <a:lnTo>
                    <a:pt x="27" y="1167"/>
                  </a:lnTo>
                  <a:cubicBezTo>
                    <a:pt x="1" y="1207"/>
                    <a:pt x="4" y="1274"/>
                    <a:pt x="34" y="1332"/>
                  </a:cubicBezTo>
                  <a:lnTo>
                    <a:pt x="1582" y="4318"/>
                  </a:lnTo>
                  <a:cubicBezTo>
                    <a:pt x="1605" y="4362"/>
                    <a:pt x="1638" y="4386"/>
                    <a:pt x="1669" y="4386"/>
                  </a:cubicBezTo>
                  <a:lnTo>
                    <a:pt x="1895" y="4305"/>
                  </a:lnTo>
                  <a:lnTo>
                    <a:pt x="2341" y="3308"/>
                  </a:lnTo>
                  <a:cubicBezTo>
                    <a:pt x="2365" y="3268"/>
                    <a:pt x="2362" y="3200"/>
                    <a:pt x="2332" y="3142"/>
                  </a:cubicBezTo>
                  <a:lnTo>
                    <a:pt x="919"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3"/>
            <p:cNvSpPr/>
            <p:nvPr/>
          </p:nvSpPr>
          <p:spPr>
            <a:xfrm>
              <a:off x="2817542" y="2138179"/>
              <a:ext cx="91097" cy="165792"/>
            </a:xfrm>
            <a:custGeom>
              <a:rect b="b" l="l" r="r" t="t"/>
              <a:pathLst>
                <a:path extrusionOk="0" h="4306" w="2366">
                  <a:moveTo>
                    <a:pt x="697" y="1"/>
                  </a:moveTo>
                  <a:cubicBezTo>
                    <a:pt x="679" y="1"/>
                    <a:pt x="663" y="10"/>
                    <a:pt x="652" y="28"/>
                  </a:cubicBezTo>
                  <a:lnTo>
                    <a:pt x="24" y="1085"/>
                  </a:lnTo>
                  <a:cubicBezTo>
                    <a:pt x="0" y="1126"/>
                    <a:pt x="3" y="1197"/>
                    <a:pt x="34" y="1254"/>
                  </a:cubicBezTo>
                  <a:lnTo>
                    <a:pt x="1581" y="4237"/>
                  </a:lnTo>
                  <a:cubicBezTo>
                    <a:pt x="1604" y="4281"/>
                    <a:pt x="1639" y="4306"/>
                    <a:pt x="1669" y="4306"/>
                  </a:cubicBezTo>
                  <a:cubicBezTo>
                    <a:pt x="1688" y="4306"/>
                    <a:pt x="1705" y="4297"/>
                    <a:pt x="1716" y="4277"/>
                  </a:cubicBezTo>
                  <a:lnTo>
                    <a:pt x="2337" y="3231"/>
                  </a:lnTo>
                  <a:cubicBezTo>
                    <a:pt x="2365" y="3187"/>
                    <a:pt x="2362" y="3119"/>
                    <a:pt x="2331" y="3061"/>
                  </a:cubicBezTo>
                  <a:lnTo>
                    <a:pt x="777" y="61"/>
                  </a:lnTo>
                  <a:cubicBezTo>
                    <a:pt x="757" y="22"/>
                    <a:pt x="725" y="1"/>
                    <a:pt x="69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3"/>
            <p:cNvSpPr/>
            <p:nvPr/>
          </p:nvSpPr>
          <p:spPr>
            <a:xfrm>
              <a:off x="2850847" y="2147304"/>
              <a:ext cx="20021" cy="38541"/>
            </a:xfrm>
            <a:custGeom>
              <a:rect b="b" l="l" r="r" t="t"/>
              <a:pathLst>
                <a:path extrusionOk="0" h="1001" w="520">
                  <a:moveTo>
                    <a:pt x="0" y="0"/>
                  </a:moveTo>
                  <a:lnTo>
                    <a:pt x="0" y="0"/>
                  </a:lnTo>
                  <a:lnTo>
                    <a:pt x="520" y="1000"/>
                  </a:lnTo>
                  <a:lnTo>
                    <a:pt x="520" y="1000"/>
                  </a:lnTo>
                  <a:close/>
                </a:path>
              </a:pathLst>
            </a:custGeom>
            <a:solidFill>
              <a:srgbClr val="F6F9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3"/>
            <p:cNvSpPr/>
            <p:nvPr/>
          </p:nvSpPr>
          <p:spPr>
            <a:xfrm>
              <a:off x="2870830" y="2185807"/>
              <a:ext cx="20868" cy="40351"/>
            </a:xfrm>
            <a:custGeom>
              <a:rect b="b" l="l" r="r" t="t"/>
              <a:pathLst>
                <a:path extrusionOk="0" h="1048" w="542">
                  <a:moveTo>
                    <a:pt x="1" y="0"/>
                  </a:moveTo>
                  <a:lnTo>
                    <a:pt x="1" y="0"/>
                  </a:lnTo>
                  <a:lnTo>
                    <a:pt x="542" y="1048"/>
                  </a:lnTo>
                  <a:close/>
                </a:path>
              </a:pathLst>
            </a:custGeom>
            <a:solidFill>
              <a:srgbClr val="F6A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3"/>
            <p:cNvSpPr/>
            <p:nvPr/>
          </p:nvSpPr>
          <p:spPr>
            <a:xfrm>
              <a:off x="2822971" y="2194393"/>
              <a:ext cx="52094" cy="100453"/>
            </a:xfrm>
            <a:custGeom>
              <a:rect b="b" l="l" r="r" t="t"/>
              <a:pathLst>
                <a:path extrusionOk="0" h="2609" w="1353">
                  <a:moveTo>
                    <a:pt x="1" y="0"/>
                  </a:moveTo>
                  <a:lnTo>
                    <a:pt x="1" y="0"/>
                  </a:lnTo>
                  <a:lnTo>
                    <a:pt x="1352" y="2608"/>
                  </a:lnTo>
                  <a:close/>
                </a:path>
              </a:pathLst>
            </a:custGeom>
            <a:solidFill>
              <a:srgbClr val="5054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3"/>
            <p:cNvSpPr/>
            <p:nvPr/>
          </p:nvSpPr>
          <p:spPr>
            <a:xfrm>
              <a:off x="2822971" y="2147304"/>
              <a:ext cx="80047" cy="147542"/>
            </a:xfrm>
            <a:custGeom>
              <a:rect b="b" l="l" r="r" t="t"/>
              <a:pathLst>
                <a:path extrusionOk="0" h="3832" w="2079">
                  <a:moveTo>
                    <a:pt x="724" y="0"/>
                  </a:moveTo>
                  <a:lnTo>
                    <a:pt x="1" y="1223"/>
                  </a:lnTo>
                  <a:lnTo>
                    <a:pt x="1352" y="3831"/>
                  </a:lnTo>
                  <a:lnTo>
                    <a:pt x="2079" y="2609"/>
                  </a:lnTo>
                  <a:lnTo>
                    <a:pt x="1785" y="2048"/>
                  </a:lnTo>
                  <a:lnTo>
                    <a:pt x="1244" y="1000"/>
                  </a:lnTo>
                  <a:lnTo>
                    <a:pt x="7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3"/>
            <p:cNvSpPr/>
            <p:nvPr/>
          </p:nvSpPr>
          <p:spPr>
            <a:xfrm>
              <a:off x="2841722" y="2180802"/>
              <a:ext cx="51940" cy="95063"/>
            </a:xfrm>
            <a:custGeom>
              <a:rect b="b" l="l" r="r" t="t"/>
              <a:pathLst>
                <a:path extrusionOk="0" h="2469" w="1349">
                  <a:moveTo>
                    <a:pt x="209" y="0"/>
                  </a:moveTo>
                  <a:cubicBezTo>
                    <a:pt x="154" y="0"/>
                    <a:pt x="102" y="48"/>
                    <a:pt x="68" y="144"/>
                  </a:cubicBezTo>
                  <a:cubicBezTo>
                    <a:pt x="0" y="333"/>
                    <a:pt x="27" y="641"/>
                    <a:pt x="129" y="826"/>
                  </a:cubicBezTo>
                  <a:cubicBezTo>
                    <a:pt x="177" y="917"/>
                    <a:pt x="234" y="960"/>
                    <a:pt x="289" y="960"/>
                  </a:cubicBezTo>
                  <a:cubicBezTo>
                    <a:pt x="300" y="960"/>
                    <a:pt x="311" y="958"/>
                    <a:pt x="321" y="955"/>
                  </a:cubicBezTo>
                  <a:lnTo>
                    <a:pt x="321" y="955"/>
                  </a:lnTo>
                  <a:cubicBezTo>
                    <a:pt x="301" y="1208"/>
                    <a:pt x="351" y="1502"/>
                    <a:pt x="457" y="1701"/>
                  </a:cubicBezTo>
                  <a:lnTo>
                    <a:pt x="872" y="2468"/>
                  </a:lnTo>
                  <a:lnTo>
                    <a:pt x="1349" y="1675"/>
                  </a:lnTo>
                  <a:lnTo>
                    <a:pt x="811" y="691"/>
                  </a:lnTo>
                  <a:cubicBezTo>
                    <a:pt x="739" y="558"/>
                    <a:pt x="654" y="491"/>
                    <a:pt x="576" y="491"/>
                  </a:cubicBezTo>
                  <a:cubicBezTo>
                    <a:pt x="537" y="491"/>
                    <a:pt x="500" y="507"/>
                    <a:pt x="467" y="539"/>
                  </a:cubicBezTo>
                  <a:cubicBezTo>
                    <a:pt x="460" y="398"/>
                    <a:pt x="429" y="245"/>
                    <a:pt x="369" y="137"/>
                  </a:cubicBezTo>
                  <a:cubicBezTo>
                    <a:pt x="320" y="46"/>
                    <a:pt x="263" y="0"/>
                    <a:pt x="209"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3"/>
            <p:cNvSpPr/>
            <p:nvPr/>
          </p:nvSpPr>
          <p:spPr>
            <a:xfrm>
              <a:off x="2891430" y="2271631"/>
              <a:ext cx="4043" cy="6430"/>
            </a:xfrm>
            <a:custGeom>
              <a:rect b="b" l="l" r="r" t="t"/>
              <a:pathLst>
                <a:path extrusionOk="0" h="167" w="105">
                  <a:moveTo>
                    <a:pt x="37" y="1"/>
                  </a:moveTo>
                  <a:cubicBezTo>
                    <a:pt x="33" y="1"/>
                    <a:pt x="27" y="1"/>
                    <a:pt x="20" y="8"/>
                  </a:cubicBezTo>
                  <a:cubicBezTo>
                    <a:pt x="3" y="25"/>
                    <a:pt x="0" y="75"/>
                    <a:pt x="17" y="116"/>
                  </a:cubicBezTo>
                  <a:cubicBezTo>
                    <a:pt x="30" y="147"/>
                    <a:pt x="47" y="167"/>
                    <a:pt x="64" y="167"/>
                  </a:cubicBezTo>
                  <a:cubicBezTo>
                    <a:pt x="71" y="167"/>
                    <a:pt x="78" y="163"/>
                    <a:pt x="81" y="156"/>
                  </a:cubicBezTo>
                  <a:cubicBezTo>
                    <a:pt x="101" y="139"/>
                    <a:pt x="105" y="89"/>
                    <a:pt x="88" y="48"/>
                  </a:cubicBezTo>
                  <a:cubicBezTo>
                    <a:pt x="74" y="18"/>
                    <a:pt x="54" y="1"/>
                    <a:pt x="37" y="1"/>
                  </a:cubicBezTo>
                  <a:close/>
                </a:path>
              </a:pathLst>
            </a:custGeom>
            <a:solidFill>
              <a:srgbClr val="B2CA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3"/>
            <p:cNvSpPr/>
            <p:nvPr/>
          </p:nvSpPr>
          <p:spPr>
            <a:xfrm>
              <a:off x="2830671" y="2158624"/>
              <a:ext cx="7046" cy="10319"/>
            </a:xfrm>
            <a:custGeom>
              <a:rect b="b" l="l" r="r" t="t"/>
              <a:pathLst>
                <a:path extrusionOk="0" h="268" w="183">
                  <a:moveTo>
                    <a:pt x="152" y="1"/>
                  </a:moveTo>
                  <a:cubicBezTo>
                    <a:pt x="146" y="1"/>
                    <a:pt x="136" y="4"/>
                    <a:pt x="132" y="14"/>
                  </a:cubicBezTo>
                  <a:lnTo>
                    <a:pt x="7" y="230"/>
                  </a:lnTo>
                  <a:cubicBezTo>
                    <a:pt x="0" y="244"/>
                    <a:pt x="4" y="257"/>
                    <a:pt x="14" y="264"/>
                  </a:cubicBezTo>
                  <a:cubicBezTo>
                    <a:pt x="21" y="267"/>
                    <a:pt x="24" y="267"/>
                    <a:pt x="27" y="267"/>
                  </a:cubicBezTo>
                  <a:lnTo>
                    <a:pt x="30" y="267"/>
                  </a:lnTo>
                  <a:cubicBezTo>
                    <a:pt x="38" y="267"/>
                    <a:pt x="44" y="264"/>
                    <a:pt x="47" y="257"/>
                  </a:cubicBezTo>
                  <a:lnTo>
                    <a:pt x="176" y="37"/>
                  </a:lnTo>
                  <a:cubicBezTo>
                    <a:pt x="183" y="27"/>
                    <a:pt x="176" y="10"/>
                    <a:pt x="166" y="4"/>
                  </a:cubicBezTo>
                  <a:cubicBezTo>
                    <a:pt x="163" y="1"/>
                    <a:pt x="159" y="1"/>
                    <a:pt x="1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3"/>
            <p:cNvSpPr/>
            <p:nvPr/>
          </p:nvSpPr>
          <p:spPr>
            <a:xfrm>
              <a:off x="2826513" y="2231549"/>
              <a:ext cx="198750" cy="269980"/>
            </a:xfrm>
            <a:custGeom>
              <a:rect b="b" l="l" r="r" t="t"/>
              <a:pathLst>
                <a:path extrusionOk="0" h="7012" w="5162">
                  <a:moveTo>
                    <a:pt x="140" y="1"/>
                  </a:moveTo>
                  <a:cubicBezTo>
                    <a:pt x="139" y="1"/>
                    <a:pt x="137" y="1"/>
                    <a:pt x="135" y="1"/>
                  </a:cubicBezTo>
                  <a:cubicBezTo>
                    <a:pt x="1" y="28"/>
                    <a:pt x="612" y="1782"/>
                    <a:pt x="815" y="2194"/>
                  </a:cubicBezTo>
                  <a:cubicBezTo>
                    <a:pt x="1021" y="2602"/>
                    <a:pt x="1774" y="3873"/>
                    <a:pt x="1774" y="3873"/>
                  </a:cubicBezTo>
                  <a:lnTo>
                    <a:pt x="4023" y="7011"/>
                  </a:lnTo>
                  <a:cubicBezTo>
                    <a:pt x="4023" y="7011"/>
                    <a:pt x="5162" y="5224"/>
                    <a:pt x="5094" y="5176"/>
                  </a:cubicBezTo>
                  <a:cubicBezTo>
                    <a:pt x="5027" y="5133"/>
                    <a:pt x="2575" y="1920"/>
                    <a:pt x="2575" y="1920"/>
                  </a:cubicBezTo>
                  <a:lnTo>
                    <a:pt x="2010" y="2302"/>
                  </a:lnTo>
                  <a:cubicBezTo>
                    <a:pt x="1825" y="1650"/>
                    <a:pt x="1338" y="1363"/>
                    <a:pt x="1010" y="1218"/>
                  </a:cubicBezTo>
                  <a:cubicBezTo>
                    <a:pt x="920" y="1041"/>
                    <a:pt x="287" y="1"/>
                    <a:pt x="140"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3"/>
            <p:cNvSpPr/>
            <p:nvPr/>
          </p:nvSpPr>
          <p:spPr>
            <a:xfrm>
              <a:off x="2888811" y="2247027"/>
              <a:ext cx="138301" cy="228204"/>
            </a:xfrm>
            <a:custGeom>
              <a:rect b="b" l="l" r="r" t="t"/>
              <a:pathLst>
                <a:path extrusionOk="0" h="5927" w="3592">
                  <a:moveTo>
                    <a:pt x="618" y="1"/>
                  </a:moveTo>
                  <a:cubicBezTo>
                    <a:pt x="576" y="1"/>
                    <a:pt x="537" y="31"/>
                    <a:pt x="503" y="59"/>
                  </a:cubicBezTo>
                  <a:cubicBezTo>
                    <a:pt x="396" y="153"/>
                    <a:pt x="0" y="596"/>
                    <a:pt x="37" y="725"/>
                  </a:cubicBezTo>
                  <a:cubicBezTo>
                    <a:pt x="65" y="818"/>
                    <a:pt x="127" y="856"/>
                    <a:pt x="212" y="856"/>
                  </a:cubicBezTo>
                  <a:cubicBezTo>
                    <a:pt x="322" y="856"/>
                    <a:pt x="472" y="792"/>
                    <a:pt x="639" y="704"/>
                  </a:cubicBezTo>
                  <a:lnTo>
                    <a:pt x="639" y="704"/>
                  </a:lnTo>
                  <a:cubicBezTo>
                    <a:pt x="547" y="984"/>
                    <a:pt x="558" y="1339"/>
                    <a:pt x="666" y="1673"/>
                  </a:cubicBezTo>
                  <a:cubicBezTo>
                    <a:pt x="706" y="1795"/>
                    <a:pt x="798" y="2191"/>
                    <a:pt x="1068" y="2481"/>
                  </a:cubicBezTo>
                  <a:lnTo>
                    <a:pt x="2831" y="5926"/>
                  </a:lnTo>
                  <a:lnTo>
                    <a:pt x="3592" y="4731"/>
                  </a:lnTo>
                  <a:lnTo>
                    <a:pt x="1896" y="1809"/>
                  </a:lnTo>
                  <a:cubicBezTo>
                    <a:pt x="1896" y="1809"/>
                    <a:pt x="1720" y="1288"/>
                    <a:pt x="1122" y="447"/>
                  </a:cubicBezTo>
                  <a:cubicBezTo>
                    <a:pt x="1024" y="309"/>
                    <a:pt x="778" y="39"/>
                    <a:pt x="645" y="5"/>
                  </a:cubicBezTo>
                  <a:cubicBezTo>
                    <a:pt x="636" y="2"/>
                    <a:pt x="627" y="1"/>
                    <a:pt x="618"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3"/>
            <p:cNvSpPr/>
            <p:nvPr/>
          </p:nvSpPr>
          <p:spPr>
            <a:xfrm>
              <a:off x="2864362" y="2275673"/>
              <a:ext cx="47397" cy="44547"/>
            </a:xfrm>
            <a:custGeom>
              <a:rect b="b" l="l" r="r" t="t"/>
              <a:pathLst>
                <a:path extrusionOk="0" h="1157" w="1231">
                  <a:moveTo>
                    <a:pt x="51" y="1"/>
                  </a:moveTo>
                  <a:lnTo>
                    <a:pt x="0" y="143"/>
                  </a:lnTo>
                  <a:cubicBezTo>
                    <a:pt x="7" y="146"/>
                    <a:pt x="693" y="410"/>
                    <a:pt x="1101" y="1156"/>
                  </a:cubicBezTo>
                  <a:lnTo>
                    <a:pt x="1230" y="1085"/>
                  </a:lnTo>
                  <a:cubicBezTo>
                    <a:pt x="794" y="285"/>
                    <a:pt x="81" y="14"/>
                    <a:pt x="51" y="1"/>
                  </a:cubicBezTo>
                  <a:close/>
                </a:path>
              </a:pathLst>
            </a:custGeom>
            <a:solidFill>
              <a:srgbClr val="DD5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3"/>
            <p:cNvSpPr/>
            <p:nvPr/>
          </p:nvSpPr>
          <p:spPr>
            <a:xfrm>
              <a:off x="2895049" y="2271246"/>
              <a:ext cx="35422" cy="54019"/>
            </a:xfrm>
            <a:custGeom>
              <a:rect b="b" l="l" r="r" t="t"/>
              <a:pathLst>
                <a:path extrusionOk="0" h="1403" w="920">
                  <a:moveTo>
                    <a:pt x="476" y="1"/>
                  </a:moveTo>
                  <a:cubicBezTo>
                    <a:pt x="454" y="1"/>
                    <a:pt x="433" y="10"/>
                    <a:pt x="419" y="28"/>
                  </a:cubicBezTo>
                  <a:cubicBezTo>
                    <a:pt x="389" y="62"/>
                    <a:pt x="193" y="119"/>
                    <a:pt x="0" y="152"/>
                  </a:cubicBezTo>
                  <a:lnTo>
                    <a:pt x="28" y="298"/>
                  </a:lnTo>
                  <a:cubicBezTo>
                    <a:pt x="109" y="285"/>
                    <a:pt x="260" y="254"/>
                    <a:pt x="379" y="210"/>
                  </a:cubicBezTo>
                  <a:lnTo>
                    <a:pt x="379" y="210"/>
                  </a:lnTo>
                  <a:cubicBezTo>
                    <a:pt x="335" y="551"/>
                    <a:pt x="352" y="795"/>
                    <a:pt x="801" y="1403"/>
                  </a:cubicBezTo>
                  <a:lnTo>
                    <a:pt x="920" y="1315"/>
                  </a:lnTo>
                  <a:cubicBezTo>
                    <a:pt x="460" y="690"/>
                    <a:pt x="487" y="511"/>
                    <a:pt x="544" y="119"/>
                  </a:cubicBezTo>
                  <a:lnTo>
                    <a:pt x="547" y="85"/>
                  </a:lnTo>
                  <a:cubicBezTo>
                    <a:pt x="555" y="51"/>
                    <a:pt x="538" y="21"/>
                    <a:pt x="507" y="7"/>
                  </a:cubicBezTo>
                  <a:cubicBezTo>
                    <a:pt x="497" y="3"/>
                    <a:pt x="486" y="1"/>
                    <a:pt x="476" y="1"/>
                  </a:cubicBezTo>
                  <a:close/>
                </a:path>
              </a:pathLst>
            </a:custGeom>
            <a:solidFill>
              <a:srgbClr val="DD5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3"/>
            <p:cNvSpPr/>
            <p:nvPr/>
          </p:nvSpPr>
          <p:spPr>
            <a:xfrm>
              <a:off x="3180550" y="3134140"/>
              <a:ext cx="567488" cy="1094896"/>
            </a:xfrm>
            <a:custGeom>
              <a:rect b="b" l="l" r="r" t="t"/>
              <a:pathLst>
                <a:path extrusionOk="0" h="28437" w="14739">
                  <a:moveTo>
                    <a:pt x="6118" y="0"/>
                  </a:moveTo>
                  <a:lnTo>
                    <a:pt x="5429" y="1591"/>
                  </a:lnTo>
                  <a:cubicBezTo>
                    <a:pt x="5206" y="2111"/>
                    <a:pt x="0" y="11421"/>
                    <a:pt x="0" y="15975"/>
                  </a:cubicBezTo>
                  <a:cubicBezTo>
                    <a:pt x="0" y="19366"/>
                    <a:pt x="8503" y="28437"/>
                    <a:pt x="8503" y="28437"/>
                  </a:cubicBezTo>
                  <a:lnTo>
                    <a:pt x="12570" y="23872"/>
                  </a:lnTo>
                  <a:lnTo>
                    <a:pt x="7050" y="15961"/>
                  </a:lnTo>
                  <a:lnTo>
                    <a:pt x="11492" y="7307"/>
                  </a:lnTo>
                  <a:cubicBezTo>
                    <a:pt x="11492" y="7307"/>
                    <a:pt x="14738" y="6162"/>
                    <a:pt x="13432" y="351"/>
                  </a:cubicBezTo>
                  <a:lnTo>
                    <a:pt x="6118" y="0"/>
                  </a:ln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3"/>
            <p:cNvSpPr/>
            <p:nvPr/>
          </p:nvSpPr>
          <p:spPr>
            <a:xfrm>
              <a:off x="3509368" y="3031375"/>
              <a:ext cx="399579" cy="1305350"/>
            </a:xfrm>
            <a:custGeom>
              <a:rect b="b" l="l" r="r" t="t"/>
              <a:pathLst>
                <a:path extrusionOk="0" h="33903" w="10378">
                  <a:moveTo>
                    <a:pt x="2196" y="0"/>
                  </a:moveTo>
                  <a:cubicBezTo>
                    <a:pt x="1260" y="3919"/>
                    <a:pt x="1298" y="6446"/>
                    <a:pt x="1298" y="6446"/>
                  </a:cubicBezTo>
                  <a:lnTo>
                    <a:pt x="0" y="31825"/>
                  </a:lnTo>
                  <a:lnTo>
                    <a:pt x="5821" y="33903"/>
                  </a:lnTo>
                  <a:cubicBezTo>
                    <a:pt x="5821" y="33903"/>
                    <a:pt x="7651" y="13833"/>
                    <a:pt x="9013" y="10347"/>
                  </a:cubicBezTo>
                  <a:cubicBezTo>
                    <a:pt x="10378" y="6861"/>
                    <a:pt x="9895" y="3290"/>
                    <a:pt x="9895" y="3290"/>
                  </a:cubicBezTo>
                  <a:lnTo>
                    <a:pt x="2196" y="0"/>
                  </a:ln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3"/>
            <p:cNvSpPr/>
            <p:nvPr/>
          </p:nvSpPr>
          <p:spPr>
            <a:xfrm>
              <a:off x="3667925" y="3239331"/>
              <a:ext cx="180423" cy="1075413"/>
            </a:xfrm>
            <a:custGeom>
              <a:rect b="b" l="l" r="r" t="t"/>
              <a:pathLst>
                <a:path extrusionOk="0" h="27931" w="4686">
                  <a:moveTo>
                    <a:pt x="4557" y="0"/>
                  </a:moveTo>
                  <a:lnTo>
                    <a:pt x="4405" y="11"/>
                  </a:lnTo>
                  <a:cubicBezTo>
                    <a:pt x="4540" y="2092"/>
                    <a:pt x="3145" y="4960"/>
                    <a:pt x="3131" y="4986"/>
                  </a:cubicBezTo>
                  <a:lnTo>
                    <a:pt x="3125" y="4997"/>
                  </a:lnTo>
                  <a:lnTo>
                    <a:pt x="0" y="27910"/>
                  </a:lnTo>
                  <a:lnTo>
                    <a:pt x="145" y="27930"/>
                  </a:lnTo>
                  <a:lnTo>
                    <a:pt x="3270" y="5041"/>
                  </a:lnTo>
                  <a:cubicBezTo>
                    <a:pt x="3365" y="4841"/>
                    <a:pt x="4685" y="2055"/>
                    <a:pt x="455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3"/>
            <p:cNvSpPr/>
            <p:nvPr/>
          </p:nvSpPr>
          <p:spPr>
            <a:xfrm>
              <a:off x="3741504" y="3176763"/>
              <a:ext cx="90442" cy="150275"/>
            </a:xfrm>
            <a:custGeom>
              <a:rect b="b" l="l" r="r" t="t"/>
              <a:pathLst>
                <a:path extrusionOk="0" h="3903" w="2349">
                  <a:moveTo>
                    <a:pt x="295" y="1"/>
                  </a:moveTo>
                  <a:cubicBezTo>
                    <a:pt x="291" y="24"/>
                    <a:pt x="1" y="2281"/>
                    <a:pt x="2261" y="3903"/>
                  </a:cubicBezTo>
                  <a:lnTo>
                    <a:pt x="2349" y="3781"/>
                  </a:lnTo>
                  <a:cubicBezTo>
                    <a:pt x="166" y="2213"/>
                    <a:pt x="440" y="44"/>
                    <a:pt x="444" y="21"/>
                  </a:cubicBezTo>
                  <a:lnTo>
                    <a:pt x="295"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3"/>
            <p:cNvSpPr/>
            <p:nvPr/>
          </p:nvSpPr>
          <p:spPr>
            <a:xfrm>
              <a:off x="3376532" y="2342399"/>
              <a:ext cx="563099" cy="850790"/>
            </a:xfrm>
            <a:custGeom>
              <a:rect b="b" l="l" r="r" t="t"/>
              <a:pathLst>
                <a:path extrusionOk="0" h="22097" w="14625">
                  <a:moveTo>
                    <a:pt x="7997" y="1"/>
                  </a:moveTo>
                  <a:lnTo>
                    <a:pt x="5440" y="565"/>
                  </a:lnTo>
                  <a:cubicBezTo>
                    <a:pt x="5440" y="565"/>
                    <a:pt x="2183" y="2983"/>
                    <a:pt x="1329" y="8780"/>
                  </a:cubicBezTo>
                  <a:cubicBezTo>
                    <a:pt x="471" y="14577"/>
                    <a:pt x="1" y="21694"/>
                    <a:pt x="1" y="21694"/>
                  </a:cubicBezTo>
                  <a:lnTo>
                    <a:pt x="13435" y="22096"/>
                  </a:lnTo>
                  <a:cubicBezTo>
                    <a:pt x="13435" y="22096"/>
                    <a:pt x="14625" y="16874"/>
                    <a:pt x="13990" y="11341"/>
                  </a:cubicBezTo>
                  <a:cubicBezTo>
                    <a:pt x="13483" y="6949"/>
                    <a:pt x="12236" y="2520"/>
                    <a:pt x="10487" y="649"/>
                  </a:cubicBezTo>
                  <a:cubicBezTo>
                    <a:pt x="10142" y="369"/>
                    <a:pt x="7997" y="1"/>
                    <a:pt x="799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3"/>
            <p:cNvSpPr/>
            <p:nvPr/>
          </p:nvSpPr>
          <p:spPr>
            <a:xfrm>
              <a:off x="3423005" y="2483128"/>
              <a:ext cx="57638" cy="197864"/>
            </a:xfrm>
            <a:custGeom>
              <a:rect b="b" l="l" r="r" t="t"/>
              <a:pathLst>
                <a:path extrusionOk="0" h="5139" w="1497">
                  <a:moveTo>
                    <a:pt x="1361" y="0"/>
                  </a:moveTo>
                  <a:cubicBezTo>
                    <a:pt x="371" y="2234"/>
                    <a:pt x="3" y="5092"/>
                    <a:pt x="0" y="5122"/>
                  </a:cubicBezTo>
                  <a:lnTo>
                    <a:pt x="148" y="5139"/>
                  </a:lnTo>
                  <a:cubicBezTo>
                    <a:pt x="152" y="5112"/>
                    <a:pt x="517" y="2274"/>
                    <a:pt x="1497" y="61"/>
                  </a:cubicBezTo>
                  <a:lnTo>
                    <a:pt x="1361"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3"/>
            <p:cNvSpPr/>
            <p:nvPr/>
          </p:nvSpPr>
          <p:spPr>
            <a:xfrm>
              <a:off x="3570627" y="2350331"/>
              <a:ext cx="158553" cy="70036"/>
            </a:xfrm>
            <a:custGeom>
              <a:rect b="b" l="l" r="r" t="t"/>
              <a:pathLst>
                <a:path extrusionOk="0" h="1819" w="4118">
                  <a:moveTo>
                    <a:pt x="3986" y="0"/>
                  </a:moveTo>
                  <a:cubicBezTo>
                    <a:pt x="3544" y="824"/>
                    <a:pt x="2618" y="1668"/>
                    <a:pt x="1311" y="1668"/>
                  </a:cubicBezTo>
                  <a:cubicBezTo>
                    <a:pt x="1250" y="1668"/>
                    <a:pt x="1188" y="1666"/>
                    <a:pt x="1125" y="1662"/>
                  </a:cubicBezTo>
                  <a:cubicBezTo>
                    <a:pt x="588" y="1629"/>
                    <a:pt x="264" y="1427"/>
                    <a:pt x="209" y="1095"/>
                  </a:cubicBezTo>
                  <a:cubicBezTo>
                    <a:pt x="162" y="801"/>
                    <a:pt x="355" y="457"/>
                    <a:pt x="635" y="345"/>
                  </a:cubicBezTo>
                  <a:lnTo>
                    <a:pt x="578" y="206"/>
                  </a:lnTo>
                  <a:cubicBezTo>
                    <a:pt x="234" y="345"/>
                    <a:pt x="0" y="754"/>
                    <a:pt x="61" y="1118"/>
                  </a:cubicBezTo>
                  <a:cubicBezTo>
                    <a:pt x="92" y="1308"/>
                    <a:pt x="257" y="1757"/>
                    <a:pt x="1118" y="1812"/>
                  </a:cubicBezTo>
                  <a:cubicBezTo>
                    <a:pt x="1186" y="1815"/>
                    <a:pt x="1253" y="1818"/>
                    <a:pt x="1318" y="1818"/>
                  </a:cubicBezTo>
                  <a:cubicBezTo>
                    <a:pt x="2686" y="1818"/>
                    <a:pt x="3655" y="930"/>
                    <a:pt x="4118" y="72"/>
                  </a:cubicBezTo>
                  <a:lnTo>
                    <a:pt x="3986"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3"/>
            <p:cNvSpPr/>
            <p:nvPr/>
          </p:nvSpPr>
          <p:spPr>
            <a:xfrm>
              <a:off x="3570473" y="2173178"/>
              <a:ext cx="139726" cy="226279"/>
            </a:xfrm>
            <a:custGeom>
              <a:rect b="b" l="l" r="r" t="t"/>
              <a:pathLst>
                <a:path extrusionOk="0" h="5877" w="3629">
                  <a:moveTo>
                    <a:pt x="1437" y="1"/>
                  </a:moveTo>
                  <a:lnTo>
                    <a:pt x="1" y="3092"/>
                  </a:lnTo>
                  <a:lnTo>
                    <a:pt x="517" y="5517"/>
                  </a:lnTo>
                  <a:cubicBezTo>
                    <a:pt x="538" y="5612"/>
                    <a:pt x="598" y="5693"/>
                    <a:pt x="690" y="5730"/>
                  </a:cubicBezTo>
                  <a:cubicBezTo>
                    <a:pt x="941" y="5833"/>
                    <a:pt x="1187" y="5876"/>
                    <a:pt x="1423" y="5876"/>
                  </a:cubicBezTo>
                  <a:cubicBezTo>
                    <a:pt x="2663" y="5876"/>
                    <a:pt x="3629" y="4679"/>
                    <a:pt x="3629" y="4679"/>
                  </a:cubicBezTo>
                  <a:lnTo>
                    <a:pt x="3180" y="2757"/>
                  </a:lnTo>
                  <a:lnTo>
                    <a:pt x="2974" y="2230"/>
                  </a:lnTo>
                  <a:lnTo>
                    <a:pt x="1437" y="1"/>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3"/>
            <p:cNvSpPr/>
            <p:nvPr/>
          </p:nvSpPr>
          <p:spPr>
            <a:xfrm>
              <a:off x="3505826" y="2094785"/>
              <a:ext cx="213496" cy="229513"/>
            </a:xfrm>
            <a:custGeom>
              <a:rect b="b" l="l" r="r" t="t"/>
              <a:pathLst>
                <a:path extrusionOk="0" h="5961" w="5545">
                  <a:moveTo>
                    <a:pt x="2892" y="0"/>
                  </a:moveTo>
                  <a:cubicBezTo>
                    <a:pt x="2606" y="0"/>
                    <a:pt x="2333" y="118"/>
                    <a:pt x="2102" y="405"/>
                  </a:cubicBezTo>
                  <a:cubicBezTo>
                    <a:pt x="1420" y="1249"/>
                    <a:pt x="1" y="4628"/>
                    <a:pt x="619" y="5314"/>
                  </a:cubicBezTo>
                  <a:cubicBezTo>
                    <a:pt x="1010" y="5749"/>
                    <a:pt x="1712" y="5961"/>
                    <a:pt x="2355" y="5961"/>
                  </a:cubicBezTo>
                  <a:cubicBezTo>
                    <a:pt x="2729" y="5961"/>
                    <a:pt x="3083" y="5889"/>
                    <a:pt x="3345" y="5749"/>
                  </a:cubicBezTo>
                  <a:cubicBezTo>
                    <a:pt x="3967" y="5418"/>
                    <a:pt x="5545" y="2875"/>
                    <a:pt x="5129" y="1898"/>
                  </a:cubicBezTo>
                  <a:cubicBezTo>
                    <a:pt x="4816" y="1158"/>
                    <a:pt x="3788" y="0"/>
                    <a:pt x="2892"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3"/>
            <p:cNvSpPr/>
            <p:nvPr/>
          </p:nvSpPr>
          <p:spPr>
            <a:xfrm>
              <a:off x="3501667" y="2054126"/>
              <a:ext cx="244298" cy="243875"/>
            </a:xfrm>
            <a:custGeom>
              <a:rect b="b" l="l" r="r" t="t"/>
              <a:pathLst>
                <a:path extrusionOk="0" h="6334" w="6345">
                  <a:moveTo>
                    <a:pt x="2679" y="0"/>
                  </a:moveTo>
                  <a:cubicBezTo>
                    <a:pt x="2574" y="0"/>
                    <a:pt x="2470" y="15"/>
                    <a:pt x="2372" y="52"/>
                  </a:cubicBezTo>
                  <a:cubicBezTo>
                    <a:pt x="2176" y="127"/>
                    <a:pt x="2011" y="306"/>
                    <a:pt x="1994" y="515"/>
                  </a:cubicBezTo>
                  <a:cubicBezTo>
                    <a:pt x="1720" y="470"/>
                    <a:pt x="1444" y="426"/>
                    <a:pt x="1170" y="426"/>
                  </a:cubicBezTo>
                  <a:cubicBezTo>
                    <a:pt x="1092" y="426"/>
                    <a:pt x="1014" y="429"/>
                    <a:pt x="937" y="437"/>
                  </a:cubicBezTo>
                  <a:cubicBezTo>
                    <a:pt x="690" y="461"/>
                    <a:pt x="447" y="532"/>
                    <a:pt x="237" y="668"/>
                  </a:cubicBezTo>
                  <a:cubicBezTo>
                    <a:pt x="31" y="799"/>
                    <a:pt x="1" y="907"/>
                    <a:pt x="14" y="1144"/>
                  </a:cubicBezTo>
                  <a:cubicBezTo>
                    <a:pt x="42" y="1576"/>
                    <a:pt x="342" y="1965"/>
                    <a:pt x="707" y="2177"/>
                  </a:cubicBezTo>
                  <a:cubicBezTo>
                    <a:pt x="1169" y="2451"/>
                    <a:pt x="1724" y="2502"/>
                    <a:pt x="2257" y="2536"/>
                  </a:cubicBezTo>
                  <a:cubicBezTo>
                    <a:pt x="2791" y="2569"/>
                    <a:pt x="3342" y="2593"/>
                    <a:pt x="3828" y="2816"/>
                  </a:cubicBezTo>
                  <a:cubicBezTo>
                    <a:pt x="3950" y="2870"/>
                    <a:pt x="4068" y="2944"/>
                    <a:pt x="4136" y="3055"/>
                  </a:cubicBezTo>
                  <a:cubicBezTo>
                    <a:pt x="4197" y="3157"/>
                    <a:pt x="4206" y="3278"/>
                    <a:pt x="4217" y="3397"/>
                  </a:cubicBezTo>
                  <a:cubicBezTo>
                    <a:pt x="4250" y="3822"/>
                    <a:pt x="4284" y="4248"/>
                    <a:pt x="4318" y="4673"/>
                  </a:cubicBezTo>
                  <a:cubicBezTo>
                    <a:pt x="4348" y="5035"/>
                    <a:pt x="4409" y="5403"/>
                    <a:pt x="4574" y="5731"/>
                  </a:cubicBezTo>
                  <a:cubicBezTo>
                    <a:pt x="4673" y="5923"/>
                    <a:pt x="4925" y="6333"/>
                    <a:pt x="5132" y="6333"/>
                  </a:cubicBezTo>
                  <a:cubicBezTo>
                    <a:pt x="5209" y="6333"/>
                    <a:pt x="5280" y="6277"/>
                    <a:pt x="5335" y="6133"/>
                  </a:cubicBezTo>
                  <a:cubicBezTo>
                    <a:pt x="5514" y="5654"/>
                    <a:pt x="6338" y="3728"/>
                    <a:pt x="6345" y="3303"/>
                  </a:cubicBezTo>
                  <a:lnTo>
                    <a:pt x="6345" y="3268"/>
                  </a:lnTo>
                  <a:cubicBezTo>
                    <a:pt x="6342" y="2866"/>
                    <a:pt x="6139" y="2495"/>
                    <a:pt x="5940" y="2143"/>
                  </a:cubicBezTo>
                  <a:cubicBezTo>
                    <a:pt x="5558" y="1474"/>
                    <a:pt x="5115" y="772"/>
                    <a:pt x="4399" y="488"/>
                  </a:cubicBezTo>
                  <a:cubicBezTo>
                    <a:pt x="4318" y="457"/>
                    <a:pt x="4225" y="433"/>
                    <a:pt x="4138" y="433"/>
                  </a:cubicBezTo>
                  <a:cubicBezTo>
                    <a:pt x="4047" y="433"/>
                    <a:pt x="3962" y="459"/>
                    <a:pt x="3902" y="526"/>
                  </a:cubicBezTo>
                  <a:cubicBezTo>
                    <a:pt x="3649" y="286"/>
                    <a:pt x="3331" y="116"/>
                    <a:pt x="2993" y="39"/>
                  </a:cubicBezTo>
                  <a:cubicBezTo>
                    <a:pt x="2890" y="15"/>
                    <a:pt x="2784" y="0"/>
                    <a:pt x="2679"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3"/>
            <p:cNvSpPr/>
            <p:nvPr/>
          </p:nvSpPr>
          <p:spPr>
            <a:xfrm>
              <a:off x="3641242" y="2225427"/>
              <a:ext cx="48937" cy="59910"/>
            </a:xfrm>
            <a:custGeom>
              <a:rect b="b" l="l" r="r" t="t"/>
              <a:pathLst>
                <a:path extrusionOk="0" h="1556" w="1271">
                  <a:moveTo>
                    <a:pt x="772" y="0"/>
                  </a:moveTo>
                  <a:cubicBezTo>
                    <a:pt x="613" y="0"/>
                    <a:pt x="445" y="112"/>
                    <a:pt x="305" y="221"/>
                  </a:cubicBezTo>
                  <a:cubicBezTo>
                    <a:pt x="268" y="248"/>
                    <a:pt x="227" y="282"/>
                    <a:pt x="224" y="326"/>
                  </a:cubicBezTo>
                  <a:lnTo>
                    <a:pt x="1" y="1309"/>
                  </a:lnTo>
                  <a:cubicBezTo>
                    <a:pt x="41" y="1487"/>
                    <a:pt x="169" y="1555"/>
                    <a:pt x="316" y="1555"/>
                  </a:cubicBezTo>
                  <a:cubicBezTo>
                    <a:pt x="379" y="1555"/>
                    <a:pt x="444" y="1543"/>
                    <a:pt x="507" y="1522"/>
                  </a:cubicBezTo>
                  <a:cubicBezTo>
                    <a:pt x="1017" y="1353"/>
                    <a:pt x="1270" y="708"/>
                    <a:pt x="1071" y="224"/>
                  </a:cubicBezTo>
                  <a:cubicBezTo>
                    <a:pt x="1034" y="134"/>
                    <a:pt x="966" y="49"/>
                    <a:pt x="868" y="15"/>
                  </a:cubicBezTo>
                  <a:cubicBezTo>
                    <a:pt x="837" y="5"/>
                    <a:pt x="805" y="0"/>
                    <a:pt x="772"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3"/>
            <p:cNvSpPr/>
            <p:nvPr/>
          </p:nvSpPr>
          <p:spPr>
            <a:xfrm>
              <a:off x="3580368" y="2304820"/>
              <a:ext cx="65993" cy="24988"/>
            </a:xfrm>
            <a:custGeom>
              <a:rect b="b" l="l" r="r" t="t"/>
              <a:pathLst>
                <a:path extrusionOk="0" h="649" w="1714">
                  <a:moveTo>
                    <a:pt x="1595" y="0"/>
                  </a:moveTo>
                  <a:cubicBezTo>
                    <a:pt x="1267" y="427"/>
                    <a:pt x="680" y="498"/>
                    <a:pt x="323" y="498"/>
                  </a:cubicBezTo>
                  <a:cubicBezTo>
                    <a:pt x="146" y="498"/>
                    <a:pt x="25" y="480"/>
                    <a:pt x="21" y="480"/>
                  </a:cubicBezTo>
                  <a:lnTo>
                    <a:pt x="1" y="625"/>
                  </a:lnTo>
                  <a:cubicBezTo>
                    <a:pt x="14" y="629"/>
                    <a:pt x="146" y="649"/>
                    <a:pt x="335" y="649"/>
                  </a:cubicBezTo>
                  <a:cubicBezTo>
                    <a:pt x="723" y="649"/>
                    <a:pt x="1348" y="568"/>
                    <a:pt x="1713" y="91"/>
                  </a:cubicBezTo>
                  <a:lnTo>
                    <a:pt x="1595" y="0"/>
                  </a:lnTo>
                  <a:close/>
                </a:path>
              </a:pathLst>
            </a:custGeom>
            <a:solidFill>
              <a:srgbClr val="DD5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3"/>
            <p:cNvSpPr/>
            <p:nvPr/>
          </p:nvSpPr>
          <p:spPr>
            <a:xfrm>
              <a:off x="3513873" y="2180609"/>
              <a:ext cx="46896" cy="53364"/>
            </a:xfrm>
            <a:custGeom>
              <a:rect b="b" l="l" r="r" t="t"/>
              <a:pathLst>
                <a:path extrusionOk="0" h="1386" w="1218">
                  <a:moveTo>
                    <a:pt x="1217" y="0"/>
                  </a:moveTo>
                  <a:cubicBezTo>
                    <a:pt x="1217" y="1"/>
                    <a:pt x="1" y="730"/>
                    <a:pt x="52" y="1037"/>
                  </a:cubicBezTo>
                  <a:cubicBezTo>
                    <a:pt x="102" y="1341"/>
                    <a:pt x="582" y="1385"/>
                    <a:pt x="582" y="1385"/>
                  </a:cubicBezTo>
                  <a:lnTo>
                    <a:pt x="1217" y="0"/>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3"/>
            <p:cNvSpPr/>
            <p:nvPr/>
          </p:nvSpPr>
          <p:spPr>
            <a:xfrm>
              <a:off x="3562331" y="2180790"/>
              <a:ext cx="17788" cy="15979"/>
            </a:xfrm>
            <a:custGeom>
              <a:rect b="b" l="l" r="r" t="t"/>
              <a:pathLst>
                <a:path extrusionOk="0" h="415" w="462">
                  <a:moveTo>
                    <a:pt x="239" y="1"/>
                  </a:moveTo>
                  <a:cubicBezTo>
                    <a:pt x="204" y="1"/>
                    <a:pt x="175" y="19"/>
                    <a:pt x="148" y="46"/>
                  </a:cubicBezTo>
                  <a:cubicBezTo>
                    <a:pt x="101" y="96"/>
                    <a:pt x="71" y="180"/>
                    <a:pt x="44" y="228"/>
                  </a:cubicBezTo>
                  <a:cubicBezTo>
                    <a:pt x="0" y="316"/>
                    <a:pt x="75" y="403"/>
                    <a:pt x="165" y="414"/>
                  </a:cubicBezTo>
                  <a:cubicBezTo>
                    <a:pt x="170" y="414"/>
                    <a:pt x="174" y="415"/>
                    <a:pt x="179" y="415"/>
                  </a:cubicBezTo>
                  <a:cubicBezTo>
                    <a:pt x="341" y="415"/>
                    <a:pt x="461" y="64"/>
                    <a:pt x="270" y="5"/>
                  </a:cubicBezTo>
                  <a:cubicBezTo>
                    <a:pt x="259" y="2"/>
                    <a:pt x="249" y="1"/>
                    <a:pt x="239"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3"/>
            <p:cNvSpPr/>
            <p:nvPr/>
          </p:nvSpPr>
          <p:spPr>
            <a:xfrm>
              <a:off x="3640703" y="2276597"/>
              <a:ext cx="30879" cy="10049"/>
            </a:xfrm>
            <a:custGeom>
              <a:rect b="b" l="l" r="r" t="t"/>
              <a:pathLst>
                <a:path extrusionOk="0" h="261" w="802">
                  <a:moveTo>
                    <a:pt x="724" y="0"/>
                  </a:moveTo>
                  <a:cubicBezTo>
                    <a:pt x="719" y="3"/>
                    <a:pt x="545" y="110"/>
                    <a:pt x="357" y="110"/>
                  </a:cubicBezTo>
                  <a:cubicBezTo>
                    <a:pt x="269" y="110"/>
                    <a:pt x="178" y="86"/>
                    <a:pt x="99" y="18"/>
                  </a:cubicBezTo>
                  <a:lnTo>
                    <a:pt x="1" y="129"/>
                  </a:lnTo>
                  <a:cubicBezTo>
                    <a:pt x="112" y="230"/>
                    <a:pt x="238" y="261"/>
                    <a:pt x="355" y="261"/>
                  </a:cubicBezTo>
                  <a:cubicBezTo>
                    <a:pt x="589" y="261"/>
                    <a:pt x="788" y="135"/>
                    <a:pt x="801" y="129"/>
                  </a:cubicBezTo>
                  <a:lnTo>
                    <a:pt x="724" y="0"/>
                  </a:lnTo>
                  <a:close/>
                </a:path>
              </a:pathLst>
            </a:custGeom>
            <a:solidFill>
              <a:srgbClr val="DD5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3"/>
            <p:cNvSpPr/>
            <p:nvPr/>
          </p:nvSpPr>
          <p:spPr>
            <a:xfrm>
              <a:off x="3748281" y="2507193"/>
              <a:ext cx="342518" cy="806435"/>
            </a:xfrm>
            <a:custGeom>
              <a:rect b="b" l="l" r="r" t="t"/>
              <a:pathLst>
                <a:path extrusionOk="0" h="20945" w="8896">
                  <a:moveTo>
                    <a:pt x="4591" y="0"/>
                  </a:moveTo>
                  <a:lnTo>
                    <a:pt x="1" y="3949"/>
                  </a:lnTo>
                  <a:lnTo>
                    <a:pt x="3166" y="9250"/>
                  </a:lnTo>
                  <a:lnTo>
                    <a:pt x="943" y="18070"/>
                  </a:lnTo>
                  <a:lnTo>
                    <a:pt x="403" y="18711"/>
                  </a:lnTo>
                  <a:cubicBezTo>
                    <a:pt x="757" y="20117"/>
                    <a:pt x="1875" y="20945"/>
                    <a:pt x="1875" y="20945"/>
                  </a:cubicBezTo>
                  <a:lnTo>
                    <a:pt x="2946" y="19418"/>
                  </a:lnTo>
                  <a:cubicBezTo>
                    <a:pt x="2946" y="19418"/>
                    <a:pt x="8895" y="12161"/>
                    <a:pt x="8608" y="8942"/>
                  </a:cubicBezTo>
                  <a:cubicBezTo>
                    <a:pt x="8375" y="6274"/>
                    <a:pt x="4591" y="0"/>
                    <a:pt x="4591"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3"/>
            <p:cNvSpPr/>
            <p:nvPr/>
          </p:nvSpPr>
          <p:spPr>
            <a:xfrm>
              <a:off x="3649035" y="2581835"/>
              <a:ext cx="420447" cy="281261"/>
            </a:xfrm>
            <a:custGeom>
              <a:rect b="b" l="l" r="r" t="t"/>
              <a:pathLst>
                <a:path extrusionOk="0" h="7305" w="10920">
                  <a:moveTo>
                    <a:pt x="130" y="0"/>
                  </a:moveTo>
                  <a:lnTo>
                    <a:pt x="1" y="78"/>
                  </a:lnTo>
                  <a:lnTo>
                    <a:pt x="4237" y="7239"/>
                  </a:lnTo>
                  <a:lnTo>
                    <a:pt x="4278" y="7304"/>
                  </a:lnTo>
                  <a:lnTo>
                    <a:pt x="10919" y="3267"/>
                  </a:lnTo>
                  <a:lnTo>
                    <a:pt x="10841" y="3139"/>
                  </a:lnTo>
                  <a:lnTo>
                    <a:pt x="4329" y="7098"/>
                  </a:lnTo>
                  <a:lnTo>
                    <a:pt x="130"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3"/>
            <p:cNvSpPr/>
            <p:nvPr/>
          </p:nvSpPr>
          <p:spPr>
            <a:xfrm>
              <a:off x="3653139" y="2351823"/>
              <a:ext cx="416366" cy="503228"/>
            </a:xfrm>
            <a:custGeom>
              <a:rect b="b" l="l" r="r" t="t"/>
              <a:pathLst>
                <a:path extrusionOk="0" h="13070" w="10814">
                  <a:moveTo>
                    <a:pt x="2193" y="0"/>
                  </a:moveTo>
                  <a:lnTo>
                    <a:pt x="0" y="5908"/>
                  </a:lnTo>
                  <a:lnTo>
                    <a:pt x="4236" y="13070"/>
                  </a:lnTo>
                  <a:lnTo>
                    <a:pt x="10814" y="9070"/>
                  </a:lnTo>
                  <a:cubicBezTo>
                    <a:pt x="10814" y="9070"/>
                    <a:pt x="10215" y="7584"/>
                    <a:pt x="7253" y="3536"/>
                  </a:cubicBezTo>
                  <a:cubicBezTo>
                    <a:pt x="5233" y="777"/>
                    <a:pt x="3233" y="131"/>
                    <a:pt x="219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3"/>
            <p:cNvSpPr/>
            <p:nvPr/>
          </p:nvSpPr>
          <p:spPr>
            <a:xfrm>
              <a:off x="2632076" y="1659860"/>
              <a:ext cx="404238" cy="368995"/>
            </a:xfrm>
            <a:custGeom>
              <a:rect b="b" l="l" r="r" t="t"/>
              <a:pathLst>
                <a:path extrusionOk="0" h="8104" w="8878">
                  <a:moveTo>
                    <a:pt x="6260" y="0"/>
                  </a:moveTo>
                  <a:cubicBezTo>
                    <a:pt x="6127" y="0"/>
                    <a:pt x="5992" y="14"/>
                    <a:pt x="5857" y="41"/>
                  </a:cubicBezTo>
                  <a:lnTo>
                    <a:pt x="1766" y="884"/>
                  </a:lnTo>
                  <a:cubicBezTo>
                    <a:pt x="692" y="1105"/>
                    <a:pt x="0" y="2159"/>
                    <a:pt x="221" y="3232"/>
                  </a:cubicBezTo>
                  <a:lnTo>
                    <a:pt x="669" y="5406"/>
                  </a:lnTo>
                  <a:cubicBezTo>
                    <a:pt x="862" y="6349"/>
                    <a:pt x="1693" y="6997"/>
                    <a:pt x="2616" y="6997"/>
                  </a:cubicBezTo>
                  <a:cubicBezTo>
                    <a:pt x="2748" y="6997"/>
                    <a:pt x="2883" y="6983"/>
                    <a:pt x="3017" y="6956"/>
                  </a:cubicBezTo>
                  <a:lnTo>
                    <a:pt x="3445" y="6865"/>
                  </a:lnTo>
                  <a:lnTo>
                    <a:pt x="5325" y="8103"/>
                  </a:lnTo>
                  <a:lnTo>
                    <a:pt x="6560" y="6226"/>
                  </a:lnTo>
                  <a:lnTo>
                    <a:pt x="7108" y="6113"/>
                  </a:lnTo>
                  <a:cubicBezTo>
                    <a:pt x="8186" y="5888"/>
                    <a:pt x="8878" y="4838"/>
                    <a:pt x="8657" y="3761"/>
                  </a:cubicBezTo>
                  <a:lnTo>
                    <a:pt x="8209" y="1587"/>
                  </a:lnTo>
                  <a:cubicBezTo>
                    <a:pt x="8013" y="648"/>
                    <a:pt x="7185" y="0"/>
                    <a:pt x="6260"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3"/>
            <p:cNvSpPr/>
            <p:nvPr/>
          </p:nvSpPr>
          <p:spPr>
            <a:xfrm>
              <a:off x="2829592" y="1745141"/>
              <a:ext cx="126171" cy="107775"/>
            </a:xfrm>
            <a:custGeom>
              <a:rect b="b" l="l" r="r" t="t"/>
              <a:pathLst>
                <a:path extrusionOk="0" h="2367" w="2771">
                  <a:moveTo>
                    <a:pt x="2021" y="0"/>
                  </a:moveTo>
                  <a:cubicBezTo>
                    <a:pt x="1979" y="0"/>
                    <a:pt x="1938" y="4"/>
                    <a:pt x="1897" y="11"/>
                  </a:cubicBezTo>
                  <a:cubicBezTo>
                    <a:pt x="1600" y="68"/>
                    <a:pt x="1382" y="302"/>
                    <a:pt x="1332" y="587"/>
                  </a:cubicBezTo>
                  <a:cubicBezTo>
                    <a:pt x="1206" y="376"/>
                    <a:pt x="979" y="240"/>
                    <a:pt x="730" y="240"/>
                  </a:cubicBezTo>
                  <a:cubicBezTo>
                    <a:pt x="687" y="240"/>
                    <a:pt x="643" y="244"/>
                    <a:pt x="599" y="252"/>
                  </a:cubicBezTo>
                  <a:cubicBezTo>
                    <a:pt x="235" y="319"/>
                    <a:pt x="1" y="643"/>
                    <a:pt x="44" y="1009"/>
                  </a:cubicBezTo>
                  <a:cubicBezTo>
                    <a:pt x="84" y="1356"/>
                    <a:pt x="368" y="1583"/>
                    <a:pt x="646" y="1754"/>
                  </a:cubicBezTo>
                  <a:cubicBezTo>
                    <a:pt x="984" y="1965"/>
                    <a:pt x="1322" y="2176"/>
                    <a:pt x="1666" y="2366"/>
                  </a:cubicBezTo>
                  <a:cubicBezTo>
                    <a:pt x="1667" y="2366"/>
                    <a:pt x="1667" y="2366"/>
                    <a:pt x="1667" y="2366"/>
                  </a:cubicBezTo>
                  <a:cubicBezTo>
                    <a:pt x="1706" y="2366"/>
                    <a:pt x="2309" y="1559"/>
                    <a:pt x="2366" y="1480"/>
                  </a:cubicBezTo>
                  <a:cubicBezTo>
                    <a:pt x="2559" y="1225"/>
                    <a:pt x="2770" y="918"/>
                    <a:pt x="2716" y="580"/>
                  </a:cubicBezTo>
                  <a:cubicBezTo>
                    <a:pt x="2704" y="493"/>
                    <a:pt x="2670" y="406"/>
                    <a:pt x="2616" y="322"/>
                  </a:cubicBezTo>
                  <a:cubicBezTo>
                    <a:pt x="2486" y="120"/>
                    <a:pt x="2257" y="0"/>
                    <a:pt x="20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3"/>
            <p:cNvSpPr/>
            <p:nvPr/>
          </p:nvSpPr>
          <p:spPr>
            <a:xfrm>
              <a:off x="2715353" y="1801509"/>
              <a:ext cx="34149" cy="67980"/>
            </a:xfrm>
            <a:custGeom>
              <a:rect b="b" l="l" r="r" t="t"/>
              <a:pathLst>
                <a:path extrusionOk="0" h="1493" w="750">
                  <a:moveTo>
                    <a:pt x="452" y="1"/>
                  </a:moveTo>
                  <a:lnTo>
                    <a:pt x="285" y="38"/>
                  </a:lnTo>
                  <a:lnTo>
                    <a:pt x="1" y="272"/>
                  </a:lnTo>
                  <a:lnTo>
                    <a:pt x="71" y="413"/>
                  </a:lnTo>
                  <a:lnTo>
                    <a:pt x="295" y="225"/>
                  </a:lnTo>
                  <a:lnTo>
                    <a:pt x="299" y="225"/>
                  </a:lnTo>
                  <a:lnTo>
                    <a:pt x="560" y="1493"/>
                  </a:lnTo>
                  <a:lnTo>
                    <a:pt x="750" y="1452"/>
                  </a:lnTo>
                  <a:lnTo>
                    <a:pt x="4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3"/>
            <p:cNvSpPr/>
            <p:nvPr/>
          </p:nvSpPr>
          <p:spPr>
            <a:xfrm>
              <a:off x="2761340" y="1790581"/>
              <a:ext cx="53819" cy="69437"/>
            </a:xfrm>
            <a:custGeom>
              <a:rect b="b" l="l" r="r" t="t"/>
              <a:pathLst>
                <a:path extrusionOk="0" h="1525" w="1182">
                  <a:moveTo>
                    <a:pt x="520" y="158"/>
                  </a:moveTo>
                  <a:cubicBezTo>
                    <a:pt x="696" y="158"/>
                    <a:pt x="817" y="368"/>
                    <a:pt x="884" y="693"/>
                  </a:cubicBezTo>
                  <a:cubicBezTo>
                    <a:pt x="961" y="1064"/>
                    <a:pt x="914" y="1318"/>
                    <a:pt x="714" y="1362"/>
                  </a:cubicBezTo>
                  <a:cubicBezTo>
                    <a:pt x="699" y="1365"/>
                    <a:pt x="685" y="1366"/>
                    <a:pt x="671" y="1366"/>
                  </a:cubicBezTo>
                  <a:cubicBezTo>
                    <a:pt x="511" y="1366"/>
                    <a:pt x="369" y="1177"/>
                    <a:pt x="295" y="829"/>
                  </a:cubicBezTo>
                  <a:cubicBezTo>
                    <a:pt x="215" y="435"/>
                    <a:pt x="295" y="198"/>
                    <a:pt x="470" y="164"/>
                  </a:cubicBezTo>
                  <a:cubicBezTo>
                    <a:pt x="487" y="160"/>
                    <a:pt x="504" y="158"/>
                    <a:pt x="520" y="158"/>
                  </a:cubicBezTo>
                  <a:close/>
                  <a:moveTo>
                    <a:pt x="545" y="0"/>
                  </a:moveTo>
                  <a:cubicBezTo>
                    <a:pt x="514" y="0"/>
                    <a:pt x="482" y="4"/>
                    <a:pt x="449" y="11"/>
                  </a:cubicBezTo>
                  <a:cubicBezTo>
                    <a:pt x="155" y="71"/>
                    <a:pt x="1" y="381"/>
                    <a:pt x="101" y="866"/>
                  </a:cubicBezTo>
                  <a:cubicBezTo>
                    <a:pt x="191" y="1300"/>
                    <a:pt x="401" y="1524"/>
                    <a:pt x="649" y="1524"/>
                  </a:cubicBezTo>
                  <a:cubicBezTo>
                    <a:pt x="677" y="1524"/>
                    <a:pt x="705" y="1521"/>
                    <a:pt x="734" y="1516"/>
                  </a:cubicBezTo>
                  <a:cubicBezTo>
                    <a:pt x="1055" y="1448"/>
                    <a:pt x="1182" y="1138"/>
                    <a:pt x="1081" y="646"/>
                  </a:cubicBezTo>
                  <a:cubicBezTo>
                    <a:pt x="995" y="234"/>
                    <a:pt x="802" y="0"/>
                    <a:pt x="5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3"/>
            <p:cNvSpPr/>
            <p:nvPr/>
          </p:nvSpPr>
          <p:spPr>
            <a:xfrm flipH="1" rot="1129483">
              <a:off x="3514974" y="2171412"/>
              <a:ext cx="27892" cy="59392"/>
            </a:xfrm>
            <a:prstGeom prst="rtTriangle">
              <a:avLst/>
            </a:pr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3"/>
            <p:cNvSpPr/>
            <p:nvPr/>
          </p:nvSpPr>
          <p:spPr>
            <a:xfrm flipH="1" rot="991055">
              <a:off x="3534614" y="2242826"/>
              <a:ext cx="49773" cy="25099"/>
            </a:xfrm>
            <a:custGeom>
              <a:rect b="b" l="l" r="r" t="t"/>
              <a:pathLst>
                <a:path extrusionOk="0" h="1004" w="1991">
                  <a:moveTo>
                    <a:pt x="1" y="0"/>
                  </a:moveTo>
                  <a:lnTo>
                    <a:pt x="1" y="0"/>
                  </a:lnTo>
                  <a:cubicBezTo>
                    <a:pt x="107" y="190"/>
                    <a:pt x="224" y="370"/>
                    <a:pt x="374" y="530"/>
                  </a:cubicBezTo>
                  <a:cubicBezTo>
                    <a:pt x="441" y="616"/>
                    <a:pt x="534" y="680"/>
                    <a:pt x="618" y="756"/>
                  </a:cubicBezTo>
                  <a:cubicBezTo>
                    <a:pt x="658" y="793"/>
                    <a:pt x="710" y="816"/>
                    <a:pt x="758" y="850"/>
                  </a:cubicBezTo>
                  <a:cubicBezTo>
                    <a:pt x="804" y="876"/>
                    <a:pt x="851" y="910"/>
                    <a:pt x="907" y="930"/>
                  </a:cubicBezTo>
                  <a:cubicBezTo>
                    <a:pt x="964" y="947"/>
                    <a:pt x="1014" y="973"/>
                    <a:pt x="1071" y="984"/>
                  </a:cubicBezTo>
                  <a:cubicBezTo>
                    <a:pt x="1125" y="989"/>
                    <a:pt x="1178" y="1004"/>
                    <a:pt x="1232" y="1004"/>
                  </a:cubicBezTo>
                  <a:cubicBezTo>
                    <a:pt x="1237" y="1004"/>
                    <a:pt x="1242" y="1004"/>
                    <a:pt x="1247" y="1004"/>
                  </a:cubicBezTo>
                  <a:cubicBezTo>
                    <a:pt x="1367" y="1000"/>
                    <a:pt x="1491" y="976"/>
                    <a:pt x="1591" y="913"/>
                  </a:cubicBezTo>
                  <a:cubicBezTo>
                    <a:pt x="1798" y="800"/>
                    <a:pt x="1928" y="600"/>
                    <a:pt x="1991" y="393"/>
                  </a:cubicBezTo>
                  <a:lnTo>
                    <a:pt x="1991" y="393"/>
                  </a:lnTo>
                  <a:cubicBezTo>
                    <a:pt x="1861" y="567"/>
                    <a:pt x="1708" y="713"/>
                    <a:pt x="1527" y="787"/>
                  </a:cubicBezTo>
                  <a:cubicBezTo>
                    <a:pt x="1451" y="819"/>
                    <a:pt x="1371" y="833"/>
                    <a:pt x="1290" y="833"/>
                  </a:cubicBezTo>
                  <a:cubicBezTo>
                    <a:pt x="1185" y="833"/>
                    <a:pt x="1078" y="808"/>
                    <a:pt x="978" y="760"/>
                  </a:cubicBezTo>
                  <a:cubicBezTo>
                    <a:pt x="798" y="684"/>
                    <a:pt x="630" y="563"/>
                    <a:pt x="474" y="427"/>
                  </a:cubicBezTo>
                  <a:cubicBezTo>
                    <a:pt x="310" y="293"/>
                    <a:pt x="167" y="143"/>
                    <a:pt x="1"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3"/>
            <p:cNvSpPr/>
            <p:nvPr/>
          </p:nvSpPr>
          <p:spPr>
            <a:xfrm flipH="1">
              <a:off x="3646350" y="2240525"/>
              <a:ext cx="34450" cy="23800"/>
            </a:xfrm>
            <a:custGeom>
              <a:rect b="b" l="l" r="r" t="t"/>
              <a:pathLst>
                <a:path extrusionOk="0" h="952" w="1378">
                  <a:moveTo>
                    <a:pt x="989" y="694"/>
                  </a:moveTo>
                  <a:cubicBezTo>
                    <a:pt x="989" y="694"/>
                    <a:pt x="989" y="696"/>
                    <a:pt x="991" y="702"/>
                  </a:cubicBezTo>
                  <a:cubicBezTo>
                    <a:pt x="990" y="702"/>
                    <a:pt x="990" y="703"/>
                    <a:pt x="990" y="703"/>
                  </a:cubicBezTo>
                  <a:lnTo>
                    <a:pt x="990" y="703"/>
                  </a:lnTo>
                  <a:cubicBezTo>
                    <a:pt x="989" y="702"/>
                    <a:pt x="988" y="700"/>
                    <a:pt x="987" y="699"/>
                  </a:cubicBezTo>
                  <a:cubicBezTo>
                    <a:pt x="989" y="697"/>
                    <a:pt x="989" y="694"/>
                    <a:pt x="989" y="694"/>
                  </a:cubicBezTo>
                  <a:close/>
                  <a:moveTo>
                    <a:pt x="991" y="708"/>
                  </a:moveTo>
                  <a:cubicBezTo>
                    <a:pt x="991" y="709"/>
                    <a:pt x="991" y="709"/>
                    <a:pt x="991" y="709"/>
                  </a:cubicBezTo>
                  <a:lnTo>
                    <a:pt x="991" y="708"/>
                  </a:lnTo>
                  <a:close/>
                  <a:moveTo>
                    <a:pt x="280" y="1"/>
                  </a:moveTo>
                  <a:cubicBezTo>
                    <a:pt x="225" y="1"/>
                    <a:pt x="170" y="10"/>
                    <a:pt x="121" y="48"/>
                  </a:cubicBezTo>
                  <a:cubicBezTo>
                    <a:pt x="50" y="102"/>
                    <a:pt x="17" y="182"/>
                    <a:pt x="10" y="252"/>
                  </a:cubicBezTo>
                  <a:cubicBezTo>
                    <a:pt x="1" y="325"/>
                    <a:pt x="10" y="395"/>
                    <a:pt x="27" y="459"/>
                  </a:cubicBezTo>
                  <a:cubicBezTo>
                    <a:pt x="44" y="328"/>
                    <a:pt x="87" y="182"/>
                    <a:pt x="181" y="145"/>
                  </a:cubicBezTo>
                  <a:cubicBezTo>
                    <a:pt x="200" y="137"/>
                    <a:pt x="221" y="133"/>
                    <a:pt x="243" y="133"/>
                  </a:cubicBezTo>
                  <a:cubicBezTo>
                    <a:pt x="319" y="133"/>
                    <a:pt x="412" y="176"/>
                    <a:pt x="494" y="222"/>
                  </a:cubicBezTo>
                  <a:cubicBezTo>
                    <a:pt x="601" y="282"/>
                    <a:pt x="707" y="359"/>
                    <a:pt x="807" y="439"/>
                  </a:cubicBezTo>
                  <a:cubicBezTo>
                    <a:pt x="867" y="480"/>
                    <a:pt x="924" y="526"/>
                    <a:pt x="981" y="574"/>
                  </a:cubicBezTo>
                  <a:lnTo>
                    <a:pt x="981" y="574"/>
                  </a:lnTo>
                  <a:cubicBezTo>
                    <a:pt x="965" y="583"/>
                    <a:pt x="946" y="586"/>
                    <a:pt x="931" y="595"/>
                  </a:cubicBezTo>
                  <a:cubicBezTo>
                    <a:pt x="911" y="615"/>
                    <a:pt x="887" y="625"/>
                    <a:pt x="877" y="665"/>
                  </a:cubicBezTo>
                  <a:cubicBezTo>
                    <a:pt x="867" y="705"/>
                    <a:pt x="881" y="725"/>
                    <a:pt x="891" y="749"/>
                  </a:cubicBezTo>
                  <a:cubicBezTo>
                    <a:pt x="901" y="762"/>
                    <a:pt x="914" y="782"/>
                    <a:pt x="927" y="792"/>
                  </a:cubicBezTo>
                  <a:cubicBezTo>
                    <a:pt x="974" y="839"/>
                    <a:pt x="1027" y="862"/>
                    <a:pt x="1077" y="889"/>
                  </a:cubicBezTo>
                  <a:cubicBezTo>
                    <a:pt x="1131" y="915"/>
                    <a:pt x="1184" y="935"/>
                    <a:pt x="1241" y="952"/>
                  </a:cubicBezTo>
                  <a:cubicBezTo>
                    <a:pt x="1154" y="879"/>
                    <a:pt x="1061" y="805"/>
                    <a:pt x="1001" y="725"/>
                  </a:cubicBezTo>
                  <a:cubicBezTo>
                    <a:pt x="996" y="719"/>
                    <a:pt x="995" y="714"/>
                    <a:pt x="992" y="708"/>
                  </a:cubicBezTo>
                  <a:lnTo>
                    <a:pt x="992" y="708"/>
                  </a:lnTo>
                  <a:lnTo>
                    <a:pt x="1017" y="702"/>
                  </a:lnTo>
                  <a:cubicBezTo>
                    <a:pt x="1032" y="700"/>
                    <a:pt x="1048" y="699"/>
                    <a:pt x="1064" y="699"/>
                  </a:cubicBezTo>
                  <a:cubicBezTo>
                    <a:pt x="1098" y="699"/>
                    <a:pt x="1134" y="702"/>
                    <a:pt x="1167" y="702"/>
                  </a:cubicBezTo>
                  <a:lnTo>
                    <a:pt x="1377" y="712"/>
                  </a:lnTo>
                  <a:lnTo>
                    <a:pt x="1377" y="712"/>
                  </a:lnTo>
                  <a:lnTo>
                    <a:pt x="1224" y="565"/>
                  </a:lnTo>
                  <a:cubicBezTo>
                    <a:pt x="1124" y="475"/>
                    <a:pt x="1031" y="375"/>
                    <a:pt x="921" y="295"/>
                  </a:cubicBezTo>
                  <a:cubicBezTo>
                    <a:pt x="864" y="252"/>
                    <a:pt x="811" y="212"/>
                    <a:pt x="751" y="175"/>
                  </a:cubicBezTo>
                  <a:cubicBezTo>
                    <a:pt x="694" y="139"/>
                    <a:pt x="634" y="99"/>
                    <a:pt x="567" y="72"/>
                  </a:cubicBezTo>
                  <a:cubicBezTo>
                    <a:pt x="504" y="42"/>
                    <a:pt x="430" y="19"/>
                    <a:pt x="357" y="5"/>
                  </a:cubicBezTo>
                  <a:cubicBezTo>
                    <a:pt x="332" y="3"/>
                    <a:pt x="306" y="1"/>
                    <a:pt x="280"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3"/>
            <p:cNvSpPr/>
            <p:nvPr/>
          </p:nvSpPr>
          <p:spPr>
            <a:xfrm rot="3010609">
              <a:off x="3566538" y="2161150"/>
              <a:ext cx="21599" cy="23649"/>
            </a:xfrm>
            <a:custGeom>
              <a:rect b="b" l="l" r="r" t="t"/>
              <a:pathLst>
                <a:path extrusionOk="0" h="946" w="864">
                  <a:moveTo>
                    <a:pt x="499" y="0"/>
                  </a:moveTo>
                  <a:cubicBezTo>
                    <a:pt x="262" y="0"/>
                    <a:pt x="0" y="173"/>
                    <a:pt x="13" y="945"/>
                  </a:cubicBezTo>
                  <a:lnTo>
                    <a:pt x="864" y="112"/>
                  </a:lnTo>
                  <a:cubicBezTo>
                    <a:pt x="864" y="112"/>
                    <a:pt x="690" y="0"/>
                    <a:pt x="499"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33"/>
          <p:cNvGrpSpPr/>
          <p:nvPr/>
        </p:nvGrpSpPr>
        <p:grpSpPr>
          <a:xfrm>
            <a:off x="2996137" y="2683009"/>
            <a:ext cx="2419001" cy="1770491"/>
            <a:chOff x="2731025" y="2836434"/>
            <a:chExt cx="2419001" cy="1770491"/>
          </a:xfrm>
        </p:grpSpPr>
        <p:grpSp>
          <p:nvGrpSpPr>
            <p:cNvPr id="753" name="Google Shape;753;p33"/>
            <p:cNvGrpSpPr/>
            <p:nvPr/>
          </p:nvGrpSpPr>
          <p:grpSpPr>
            <a:xfrm flipH="1">
              <a:off x="4171213" y="2836434"/>
              <a:ext cx="716363" cy="280070"/>
              <a:chOff x="1023100" y="3736334"/>
              <a:chExt cx="716363" cy="280070"/>
            </a:xfrm>
          </p:grpSpPr>
          <p:sp>
            <p:nvSpPr>
              <p:cNvPr id="754" name="Google Shape;754;p33"/>
              <p:cNvSpPr/>
              <p:nvPr/>
            </p:nvSpPr>
            <p:spPr>
              <a:xfrm>
                <a:off x="1023100" y="3736334"/>
                <a:ext cx="716363" cy="280070"/>
              </a:xfrm>
              <a:custGeom>
                <a:rect b="b" l="l" r="r" t="t"/>
                <a:pathLst>
                  <a:path extrusionOk="0" h="6151" w="15733">
                    <a:moveTo>
                      <a:pt x="13457" y="1"/>
                    </a:moveTo>
                    <a:cubicBezTo>
                      <a:pt x="13338" y="1"/>
                      <a:pt x="13218" y="11"/>
                      <a:pt x="13097" y="32"/>
                    </a:cubicBezTo>
                    <a:lnTo>
                      <a:pt x="1921" y="1959"/>
                    </a:lnTo>
                    <a:cubicBezTo>
                      <a:pt x="774" y="2156"/>
                      <a:pt x="1" y="3250"/>
                      <a:pt x="198" y="4397"/>
                    </a:cubicBezTo>
                    <a:cubicBezTo>
                      <a:pt x="378" y="5426"/>
                      <a:pt x="1269" y="6150"/>
                      <a:pt x="2279" y="6150"/>
                    </a:cubicBezTo>
                    <a:cubicBezTo>
                      <a:pt x="2398" y="6150"/>
                      <a:pt x="2519" y="6140"/>
                      <a:pt x="2640" y="6120"/>
                    </a:cubicBezTo>
                    <a:lnTo>
                      <a:pt x="11848" y="4531"/>
                    </a:lnTo>
                    <a:lnTo>
                      <a:pt x="13313" y="5468"/>
                    </a:lnTo>
                    <a:lnTo>
                      <a:pt x="13113" y="4313"/>
                    </a:lnTo>
                    <a:lnTo>
                      <a:pt x="13812" y="4193"/>
                    </a:lnTo>
                    <a:cubicBezTo>
                      <a:pt x="14963" y="3995"/>
                      <a:pt x="15732" y="2902"/>
                      <a:pt x="15535" y="1755"/>
                    </a:cubicBezTo>
                    <a:cubicBezTo>
                      <a:pt x="15358" y="725"/>
                      <a:pt x="14465" y="1"/>
                      <a:pt x="13457" y="1"/>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3"/>
              <p:cNvSpPr/>
              <p:nvPr/>
            </p:nvSpPr>
            <p:spPr>
              <a:xfrm>
                <a:off x="1196302" y="3794068"/>
                <a:ext cx="370452" cy="68299"/>
              </a:xfrm>
              <a:custGeom>
                <a:rect b="b" l="l" r="r" t="t"/>
                <a:pathLst>
                  <a:path extrusionOk="0" h="1500" w="8136">
                    <a:moveTo>
                      <a:pt x="8068" y="1"/>
                    </a:moveTo>
                    <a:cubicBezTo>
                      <a:pt x="8065" y="1"/>
                      <a:pt x="8063" y="1"/>
                      <a:pt x="8061" y="1"/>
                    </a:cubicBezTo>
                    <a:lnTo>
                      <a:pt x="53" y="1383"/>
                    </a:lnTo>
                    <a:cubicBezTo>
                      <a:pt x="23" y="1390"/>
                      <a:pt x="0" y="1420"/>
                      <a:pt x="7" y="1450"/>
                    </a:cubicBezTo>
                    <a:cubicBezTo>
                      <a:pt x="10" y="1480"/>
                      <a:pt x="36" y="1500"/>
                      <a:pt x="64" y="1500"/>
                    </a:cubicBezTo>
                    <a:lnTo>
                      <a:pt x="73" y="1500"/>
                    </a:lnTo>
                    <a:lnTo>
                      <a:pt x="8081" y="118"/>
                    </a:lnTo>
                    <a:cubicBezTo>
                      <a:pt x="8112" y="112"/>
                      <a:pt x="8135" y="81"/>
                      <a:pt x="8129" y="52"/>
                    </a:cubicBezTo>
                    <a:cubicBezTo>
                      <a:pt x="8125" y="20"/>
                      <a:pt x="8096" y="1"/>
                      <a:pt x="80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3"/>
              <p:cNvSpPr/>
              <p:nvPr/>
            </p:nvSpPr>
            <p:spPr>
              <a:xfrm>
                <a:off x="1211055" y="3889411"/>
                <a:ext cx="313810" cy="58600"/>
              </a:xfrm>
              <a:custGeom>
                <a:rect b="b" l="l" r="r" t="t"/>
                <a:pathLst>
                  <a:path extrusionOk="0" h="1287" w="6892">
                    <a:moveTo>
                      <a:pt x="6829" y="0"/>
                    </a:moveTo>
                    <a:cubicBezTo>
                      <a:pt x="6825" y="0"/>
                      <a:pt x="6821" y="1"/>
                      <a:pt x="6817" y="2"/>
                    </a:cubicBezTo>
                    <a:lnTo>
                      <a:pt x="54" y="1169"/>
                    </a:lnTo>
                    <a:cubicBezTo>
                      <a:pt x="24" y="1172"/>
                      <a:pt x="1" y="1203"/>
                      <a:pt x="7" y="1235"/>
                    </a:cubicBezTo>
                    <a:cubicBezTo>
                      <a:pt x="10" y="1266"/>
                      <a:pt x="37" y="1286"/>
                      <a:pt x="64" y="1286"/>
                    </a:cubicBezTo>
                    <a:cubicBezTo>
                      <a:pt x="67" y="1286"/>
                      <a:pt x="70" y="1283"/>
                      <a:pt x="74" y="1283"/>
                    </a:cubicBezTo>
                    <a:lnTo>
                      <a:pt x="6837" y="119"/>
                    </a:lnTo>
                    <a:cubicBezTo>
                      <a:pt x="6871" y="112"/>
                      <a:pt x="6891" y="82"/>
                      <a:pt x="6888" y="48"/>
                    </a:cubicBezTo>
                    <a:cubicBezTo>
                      <a:pt x="6882" y="22"/>
                      <a:pt x="6858" y="0"/>
                      <a:pt x="68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3"/>
              <p:cNvSpPr/>
              <p:nvPr/>
            </p:nvSpPr>
            <p:spPr>
              <a:xfrm>
                <a:off x="1113572" y="3863822"/>
                <a:ext cx="320503" cy="59648"/>
              </a:xfrm>
              <a:custGeom>
                <a:rect b="b" l="l" r="r" t="t"/>
                <a:pathLst>
                  <a:path extrusionOk="0" h="1310" w="7039">
                    <a:moveTo>
                      <a:pt x="6977" y="0"/>
                    </a:moveTo>
                    <a:cubicBezTo>
                      <a:pt x="6973" y="0"/>
                      <a:pt x="6969" y="1"/>
                      <a:pt x="6965" y="2"/>
                    </a:cubicBezTo>
                    <a:lnTo>
                      <a:pt x="54" y="1192"/>
                    </a:lnTo>
                    <a:cubicBezTo>
                      <a:pt x="21" y="1199"/>
                      <a:pt x="0" y="1229"/>
                      <a:pt x="7" y="1259"/>
                    </a:cubicBezTo>
                    <a:cubicBezTo>
                      <a:pt x="11" y="1289"/>
                      <a:pt x="37" y="1309"/>
                      <a:pt x="64" y="1309"/>
                    </a:cubicBezTo>
                    <a:lnTo>
                      <a:pt x="74" y="1309"/>
                    </a:lnTo>
                    <a:lnTo>
                      <a:pt x="6985" y="119"/>
                    </a:lnTo>
                    <a:cubicBezTo>
                      <a:pt x="7019" y="112"/>
                      <a:pt x="7039" y="82"/>
                      <a:pt x="7035" y="48"/>
                    </a:cubicBezTo>
                    <a:cubicBezTo>
                      <a:pt x="7029" y="22"/>
                      <a:pt x="7005" y="0"/>
                      <a:pt x="6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3"/>
              <p:cNvSpPr/>
              <p:nvPr/>
            </p:nvSpPr>
            <p:spPr>
              <a:xfrm>
                <a:off x="1456242" y="3839599"/>
                <a:ext cx="118248" cy="24770"/>
              </a:xfrm>
              <a:custGeom>
                <a:rect b="b" l="l" r="r" t="t"/>
                <a:pathLst>
                  <a:path extrusionOk="0" h="544" w="2597">
                    <a:moveTo>
                      <a:pt x="2534" y="0"/>
                    </a:moveTo>
                    <a:cubicBezTo>
                      <a:pt x="2531" y="0"/>
                      <a:pt x="2527" y="1"/>
                      <a:pt x="2523" y="1"/>
                    </a:cubicBezTo>
                    <a:lnTo>
                      <a:pt x="55" y="426"/>
                    </a:lnTo>
                    <a:cubicBezTo>
                      <a:pt x="21" y="433"/>
                      <a:pt x="1" y="463"/>
                      <a:pt x="4" y="497"/>
                    </a:cubicBezTo>
                    <a:cubicBezTo>
                      <a:pt x="11" y="523"/>
                      <a:pt x="34" y="543"/>
                      <a:pt x="64" y="543"/>
                    </a:cubicBezTo>
                    <a:lnTo>
                      <a:pt x="75" y="543"/>
                    </a:lnTo>
                    <a:lnTo>
                      <a:pt x="2543" y="118"/>
                    </a:lnTo>
                    <a:cubicBezTo>
                      <a:pt x="2576" y="112"/>
                      <a:pt x="2596" y="82"/>
                      <a:pt x="2593" y="49"/>
                    </a:cubicBezTo>
                    <a:cubicBezTo>
                      <a:pt x="2587" y="22"/>
                      <a:pt x="2563" y="0"/>
                      <a:pt x="25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33"/>
            <p:cNvGrpSpPr/>
            <p:nvPr/>
          </p:nvGrpSpPr>
          <p:grpSpPr>
            <a:xfrm>
              <a:off x="2731025" y="3152391"/>
              <a:ext cx="2419001" cy="1454534"/>
              <a:chOff x="2731025" y="3152391"/>
              <a:chExt cx="2419001" cy="1454534"/>
            </a:xfrm>
          </p:grpSpPr>
          <p:sp>
            <p:nvSpPr>
              <p:cNvPr id="760" name="Google Shape;760;p33"/>
              <p:cNvSpPr/>
              <p:nvPr/>
            </p:nvSpPr>
            <p:spPr>
              <a:xfrm>
                <a:off x="3666615" y="4162829"/>
                <a:ext cx="147657" cy="244568"/>
              </a:xfrm>
              <a:custGeom>
                <a:rect b="b" l="l" r="r" t="t"/>
                <a:pathLst>
                  <a:path extrusionOk="0" h="6352" w="3835">
                    <a:moveTo>
                      <a:pt x="3294" y="0"/>
                    </a:moveTo>
                    <a:lnTo>
                      <a:pt x="706" y="5503"/>
                    </a:lnTo>
                    <a:cubicBezTo>
                      <a:pt x="581" y="5769"/>
                      <a:pt x="324" y="5949"/>
                      <a:pt x="31" y="5979"/>
                    </a:cubicBezTo>
                    <a:lnTo>
                      <a:pt x="0" y="6023"/>
                    </a:lnTo>
                    <a:lnTo>
                      <a:pt x="679" y="6341"/>
                    </a:lnTo>
                    <a:cubicBezTo>
                      <a:pt x="693" y="6349"/>
                      <a:pt x="709" y="6352"/>
                      <a:pt x="726" y="6352"/>
                    </a:cubicBezTo>
                    <a:cubicBezTo>
                      <a:pt x="737" y="6352"/>
                      <a:pt x="749" y="6350"/>
                      <a:pt x="761" y="6347"/>
                    </a:cubicBezTo>
                    <a:lnTo>
                      <a:pt x="784" y="6341"/>
                    </a:lnTo>
                    <a:cubicBezTo>
                      <a:pt x="953" y="6283"/>
                      <a:pt x="1091" y="6162"/>
                      <a:pt x="1169" y="6000"/>
                    </a:cubicBezTo>
                    <a:lnTo>
                      <a:pt x="3794" y="419"/>
                    </a:lnTo>
                    <a:cubicBezTo>
                      <a:pt x="3834" y="334"/>
                      <a:pt x="3797" y="236"/>
                      <a:pt x="3716" y="200"/>
                    </a:cubicBezTo>
                    <a:lnTo>
                      <a:pt x="3294" y="0"/>
                    </a:ln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3"/>
              <p:cNvSpPr/>
              <p:nvPr/>
            </p:nvSpPr>
            <p:spPr>
              <a:xfrm>
                <a:off x="3466707" y="3912443"/>
                <a:ext cx="314103" cy="473966"/>
              </a:xfrm>
              <a:custGeom>
                <a:rect b="b" l="l" r="r" t="t"/>
                <a:pathLst>
                  <a:path extrusionOk="0" h="12310" w="8158">
                    <a:moveTo>
                      <a:pt x="1611" y="0"/>
                    </a:moveTo>
                    <a:lnTo>
                      <a:pt x="0" y="4098"/>
                    </a:lnTo>
                    <a:lnTo>
                      <a:pt x="5253" y="8418"/>
                    </a:lnTo>
                    <a:lnTo>
                      <a:pt x="5000" y="11932"/>
                    </a:lnTo>
                    <a:cubicBezTo>
                      <a:pt x="4989" y="12077"/>
                      <a:pt x="5070" y="12212"/>
                      <a:pt x="5203" y="12276"/>
                    </a:cubicBezTo>
                    <a:cubicBezTo>
                      <a:pt x="5251" y="12299"/>
                      <a:pt x="5301" y="12309"/>
                      <a:pt x="5351" y="12309"/>
                    </a:cubicBezTo>
                    <a:cubicBezTo>
                      <a:pt x="5483" y="12309"/>
                      <a:pt x="5610" y="12235"/>
                      <a:pt x="5669" y="12107"/>
                    </a:cubicBezTo>
                    <a:lnTo>
                      <a:pt x="8158" y="6814"/>
                    </a:lnTo>
                    <a:lnTo>
                      <a:pt x="6405" y="5770"/>
                    </a:lnTo>
                    <a:lnTo>
                      <a:pt x="1611" y="0"/>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3"/>
              <p:cNvSpPr/>
              <p:nvPr/>
            </p:nvSpPr>
            <p:spPr>
              <a:xfrm>
                <a:off x="3655295" y="4133028"/>
                <a:ext cx="138185" cy="262664"/>
              </a:xfrm>
              <a:custGeom>
                <a:rect b="b" l="l" r="r" t="t"/>
                <a:pathLst>
                  <a:path extrusionOk="0" h="6822" w="3589">
                    <a:moveTo>
                      <a:pt x="1440" y="1"/>
                    </a:moveTo>
                    <a:lnTo>
                      <a:pt x="1440" y="1"/>
                    </a:lnTo>
                    <a:cubicBezTo>
                      <a:pt x="1440" y="1"/>
                      <a:pt x="1646" y="1331"/>
                      <a:pt x="115" y="2422"/>
                    </a:cubicBezTo>
                    <a:lnTo>
                      <a:pt x="4" y="6385"/>
                    </a:lnTo>
                    <a:cubicBezTo>
                      <a:pt x="1" y="6551"/>
                      <a:pt x="105" y="6710"/>
                      <a:pt x="271" y="6787"/>
                    </a:cubicBezTo>
                    <a:cubicBezTo>
                      <a:pt x="322" y="6811"/>
                      <a:pt x="377" y="6822"/>
                      <a:pt x="432" y="6822"/>
                    </a:cubicBezTo>
                    <a:cubicBezTo>
                      <a:pt x="615" y="6822"/>
                      <a:pt x="798" y="6702"/>
                      <a:pt x="868" y="6554"/>
                    </a:cubicBezTo>
                    <a:lnTo>
                      <a:pt x="3588" y="774"/>
                    </a:lnTo>
                    <a:lnTo>
                      <a:pt x="1440" y="1"/>
                    </a:lnTo>
                    <a:close/>
                  </a:path>
                </a:pathLst>
              </a:custGeom>
              <a:solidFill>
                <a:srgbClr val="293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3"/>
              <p:cNvSpPr/>
              <p:nvPr/>
            </p:nvSpPr>
            <p:spPr>
              <a:xfrm>
                <a:off x="3648403" y="4248114"/>
                <a:ext cx="46588" cy="11628"/>
              </a:xfrm>
              <a:custGeom>
                <a:rect b="b" l="l" r="r" t="t"/>
                <a:pathLst>
                  <a:path extrusionOk="0" h="302" w="1210">
                    <a:moveTo>
                      <a:pt x="1064" y="1"/>
                    </a:moveTo>
                    <a:cubicBezTo>
                      <a:pt x="737" y="1"/>
                      <a:pt x="408" y="35"/>
                      <a:pt x="88" y="106"/>
                    </a:cubicBezTo>
                    <a:cubicBezTo>
                      <a:pt x="34" y="119"/>
                      <a:pt x="0" y="170"/>
                      <a:pt x="13" y="224"/>
                    </a:cubicBezTo>
                    <a:cubicBezTo>
                      <a:pt x="24" y="271"/>
                      <a:pt x="64" y="302"/>
                      <a:pt x="112" y="302"/>
                    </a:cubicBezTo>
                    <a:lnTo>
                      <a:pt x="132" y="302"/>
                    </a:lnTo>
                    <a:cubicBezTo>
                      <a:pt x="437" y="231"/>
                      <a:pt x="749" y="200"/>
                      <a:pt x="1060" y="200"/>
                    </a:cubicBezTo>
                    <a:cubicBezTo>
                      <a:pt x="1076" y="200"/>
                      <a:pt x="1092" y="200"/>
                      <a:pt x="1108" y="200"/>
                    </a:cubicBezTo>
                    <a:cubicBezTo>
                      <a:pt x="1162" y="200"/>
                      <a:pt x="1206" y="157"/>
                      <a:pt x="1209" y="102"/>
                    </a:cubicBezTo>
                    <a:cubicBezTo>
                      <a:pt x="1209" y="48"/>
                      <a:pt x="1165" y="1"/>
                      <a:pt x="1108" y="1"/>
                    </a:cubicBezTo>
                    <a:cubicBezTo>
                      <a:pt x="1093" y="1"/>
                      <a:pt x="1078" y="1"/>
                      <a:pt x="1064"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3"/>
              <p:cNvSpPr/>
              <p:nvPr/>
            </p:nvSpPr>
            <p:spPr>
              <a:xfrm>
                <a:off x="3650598" y="4269714"/>
                <a:ext cx="40466" cy="10588"/>
              </a:xfrm>
              <a:custGeom>
                <a:rect b="b" l="l" r="r" t="t"/>
                <a:pathLst>
                  <a:path extrusionOk="0" h="275" w="1051">
                    <a:moveTo>
                      <a:pt x="950" y="1"/>
                    </a:moveTo>
                    <a:cubicBezTo>
                      <a:pt x="659" y="1"/>
                      <a:pt x="460" y="4"/>
                      <a:pt x="89" y="75"/>
                    </a:cubicBezTo>
                    <a:cubicBezTo>
                      <a:pt x="34" y="85"/>
                      <a:pt x="1" y="140"/>
                      <a:pt x="11" y="193"/>
                    </a:cubicBezTo>
                    <a:cubicBezTo>
                      <a:pt x="21" y="241"/>
                      <a:pt x="62" y="274"/>
                      <a:pt x="109" y="274"/>
                    </a:cubicBezTo>
                    <a:cubicBezTo>
                      <a:pt x="115" y="274"/>
                      <a:pt x="123" y="271"/>
                      <a:pt x="129" y="271"/>
                    </a:cubicBezTo>
                    <a:cubicBezTo>
                      <a:pt x="480" y="204"/>
                      <a:pt x="673" y="200"/>
                      <a:pt x="950" y="200"/>
                    </a:cubicBezTo>
                    <a:cubicBezTo>
                      <a:pt x="1007" y="200"/>
                      <a:pt x="1051" y="153"/>
                      <a:pt x="1051" y="99"/>
                    </a:cubicBezTo>
                    <a:cubicBezTo>
                      <a:pt x="1051" y="45"/>
                      <a:pt x="1007" y="1"/>
                      <a:pt x="950"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3"/>
              <p:cNvSpPr/>
              <p:nvPr/>
            </p:nvSpPr>
            <p:spPr>
              <a:xfrm>
                <a:off x="3651253" y="4286887"/>
                <a:ext cx="37886" cy="10203"/>
              </a:xfrm>
              <a:custGeom>
                <a:rect b="b" l="l" r="r" t="t"/>
                <a:pathLst>
                  <a:path extrusionOk="0" h="265" w="984">
                    <a:moveTo>
                      <a:pt x="888" y="0"/>
                    </a:moveTo>
                    <a:cubicBezTo>
                      <a:pt x="884" y="0"/>
                      <a:pt x="880" y="0"/>
                      <a:pt x="876" y="1"/>
                    </a:cubicBezTo>
                    <a:lnTo>
                      <a:pt x="747" y="4"/>
                    </a:lnTo>
                    <a:cubicBezTo>
                      <a:pt x="534" y="14"/>
                      <a:pt x="291" y="24"/>
                      <a:pt x="89" y="65"/>
                    </a:cubicBezTo>
                    <a:cubicBezTo>
                      <a:pt x="34" y="75"/>
                      <a:pt x="0" y="129"/>
                      <a:pt x="14" y="183"/>
                    </a:cubicBezTo>
                    <a:cubicBezTo>
                      <a:pt x="20" y="230"/>
                      <a:pt x="65" y="264"/>
                      <a:pt x="109" y="264"/>
                    </a:cubicBezTo>
                    <a:cubicBezTo>
                      <a:pt x="115" y="264"/>
                      <a:pt x="122" y="261"/>
                      <a:pt x="129" y="261"/>
                    </a:cubicBezTo>
                    <a:cubicBezTo>
                      <a:pt x="318" y="221"/>
                      <a:pt x="552" y="213"/>
                      <a:pt x="757" y="204"/>
                    </a:cubicBezTo>
                    <a:lnTo>
                      <a:pt x="886" y="200"/>
                    </a:lnTo>
                    <a:cubicBezTo>
                      <a:pt x="940" y="196"/>
                      <a:pt x="984" y="149"/>
                      <a:pt x="980" y="95"/>
                    </a:cubicBezTo>
                    <a:cubicBezTo>
                      <a:pt x="977" y="42"/>
                      <a:pt x="939" y="0"/>
                      <a:pt x="888" y="0"/>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3"/>
              <p:cNvSpPr/>
              <p:nvPr/>
            </p:nvSpPr>
            <p:spPr>
              <a:xfrm>
                <a:off x="3471481" y="4021022"/>
                <a:ext cx="216885" cy="223122"/>
              </a:xfrm>
              <a:custGeom>
                <a:rect b="b" l="l" r="r" t="t"/>
                <a:pathLst>
                  <a:path extrusionOk="0" h="5795" w="5633">
                    <a:moveTo>
                      <a:pt x="4288" y="1"/>
                    </a:moveTo>
                    <a:lnTo>
                      <a:pt x="1" y="4487"/>
                    </a:lnTo>
                    <a:lnTo>
                      <a:pt x="1234" y="5794"/>
                    </a:lnTo>
                    <a:lnTo>
                      <a:pt x="5632" y="1248"/>
                    </a:lnTo>
                    <a:lnTo>
                      <a:pt x="4288" y="1"/>
                    </a:lnTo>
                    <a:close/>
                  </a:path>
                </a:pathLst>
              </a:custGeom>
              <a:solidFill>
                <a:srgbClr val="293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3"/>
              <p:cNvSpPr/>
              <p:nvPr/>
            </p:nvSpPr>
            <p:spPr>
              <a:xfrm>
                <a:off x="3408297" y="4430195"/>
                <a:ext cx="263781" cy="40505"/>
              </a:xfrm>
              <a:custGeom>
                <a:rect b="b" l="l" r="r" t="t"/>
                <a:pathLst>
                  <a:path extrusionOk="0" h="1052" w="6851">
                    <a:moveTo>
                      <a:pt x="0" y="1"/>
                    </a:moveTo>
                    <a:lnTo>
                      <a:pt x="0" y="755"/>
                    </a:lnTo>
                    <a:cubicBezTo>
                      <a:pt x="0" y="782"/>
                      <a:pt x="11" y="808"/>
                      <a:pt x="31" y="829"/>
                    </a:cubicBezTo>
                    <a:lnTo>
                      <a:pt x="47" y="846"/>
                    </a:lnTo>
                    <a:cubicBezTo>
                      <a:pt x="169" y="978"/>
                      <a:pt x="342" y="1052"/>
                      <a:pt x="518" y="1052"/>
                    </a:cubicBezTo>
                    <a:lnTo>
                      <a:pt x="6689" y="1052"/>
                    </a:lnTo>
                    <a:cubicBezTo>
                      <a:pt x="6780" y="1052"/>
                      <a:pt x="6851" y="978"/>
                      <a:pt x="6851" y="886"/>
                    </a:cubicBezTo>
                    <a:lnTo>
                      <a:pt x="6851" y="420"/>
                    </a:lnTo>
                    <a:lnTo>
                      <a:pt x="770" y="420"/>
                    </a:lnTo>
                    <a:cubicBezTo>
                      <a:pt x="477" y="420"/>
                      <a:pt x="203" y="264"/>
                      <a:pt x="51" y="11"/>
                    </a:cubicBezTo>
                    <a:lnTo>
                      <a:pt x="0" y="1"/>
                    </a:ln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3"/>
              <p:cNvSpPr/>
              <p:nvPr/>
            </p:nvSpPr>
            <p:spPr>
              <a:xfrm>
                <a:off x="3417114" y="4111312"/>
                <a:ext cx="296084" cy="328811"/>
              </a:xfrm>
              <a:custGeom>
                <a:rect b="b" l="l" r="r" t="t"/>
                <a:pathLst>
                  <a:path extrusionOk="0" h="8540" w="7690">
                    <a:moveTo>
                      <a:pt x="3960" y="0"/>
                    </a:moveTo>
                    <a:lnTo>
                      <a:pt x="3514" y="6594"/>
                    </a:lnTo>
                    <a:lnTo>
                      <a:pt x="228" y="7857"/>
                    </a:lnTo>
                    <a:cubicBezTo>
                      <a:pt x="92" y="7912"/>
                      <a:pt x="1" y="8040"/>
                      <a:pt x="1" y="8186"/>
                    </a:cubicBezTo>
                    <a:cubicBezTo>
                      <a:pt x="1" y="8381"/>
                      <a:pt x="160" y="8540"/>
                      <a:pt x="356" y="8540"/>
                    </a:cubicBezTo>
                    <a:lnTo>
                      <a:pt x="6203" y="8540"/>
                    </a:lnTo>
                    <a:lnTo>
                      <a:pt x="6402" y="6507"/>
                    </a:lnTo>
                    <a:lnTo>
                      <a:pt x="7690" y="629"/>
                    </a:lnTo>
                    <a:lnTo>
                      <a:pt x="3960" y="0"/>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3"/>
              <p:cNvSpPr/>
              <p:nvPr/>
            </p:nvSpPr>
            <p:spPr>
              <a:xfrm>
                <a:off x="3408297" y="4352342"/>
                <a:ext cx="263781" cy="94062"/>
              </a:xfrm>
              <a:custGeom>
                <a:rect b="b" l="l" r="r" t="t"/>
                <a:pathLst>
                  <a:path extrusionOk="0" h="2443" w="6851">
                    <a:moveTo>
                      <a:pt x="3767" y="0"/>
                    </a:moveTo>
                    <a:lnTo>
                      <a:pt x="250" y="1588"/>
                    </a:lnTo>
                    <a:cubicBezTo>
                      <a:pt x="98" y="1655"/>
                      <a:pt x="0" y="1817"/>
                      <a:pt x="0" y="1999"/>
                    </a:cubicBezTo>
                    <a:cubicBezTo>
                      <a:pt x="0" y="2246"/>
                      <a:pt x="250" y="2442"/>
                      <a:pt x="466" y="2442"/>
                    </a:cubicBezTo>
                    <a:lnTo>
                      <a:pt x="6851" y="2442"/>
                    </a:lnTo>
                    <a:lnTo>
                      <a:pt x="6639" y="169"/>
                    </a:lnTo>
                    <a:cubicBezTo>
                      <a:pt x="6639" y="169"/>
                      <a:pt x="6164" y="459"/>
                      <a:pt x="5412" y="459"/>
                    </a:cubicBezTo>
                    <a:cubicBezTo>
                      <a:pt x="4953" y="459"/>
                      <a:pt x="4389" y="350"/>
                      <a:pt x="3767" y="0"/>
                    </a:cubicBezTo>
                    <a:close/>
                  </a:path>
                </a:pathLst>
              </a:custGeom>
              <a:solidFill>
                <a:srgbClr val="3E4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3"/>
              <p:cNvSpPr/>
              <p:nvPr/>
            </p:nvSpPr>
            <p:spPr>
              <a:xfrm>
                <a:off x="3523537" y="4354729"/>
                <a:ext cx="28800" cy="40813"/>
              </a:xfrm>
              <a:custGeom>
                <a:rect b="b" l="l" r="r" t="t"/>
                <a:pathLst>
                  <a:path extrusionOk="0" h="1060" w="748">
                    <a:moveTo>
                      <a:pt x="116" y="1"/>
                    </a:moveTo>
                    <a:cubicBezTo>
                      <a:pt x="95" y="1"/>
                      <a:pt x="73" y="8"/>
                      <a:pt x="54" y="22"/>
                    </a:cubicBezTo>
                    <a:cubicBezTo>
                      <a:pt x="10" y="56"/>
                      <a:pt x="0" y="117"/>
                      <a:pt x="34" y="161"/>
                    </a:cubicBezTo>
                    <a:cubicBezTo>
                      <a:pt x="236" y="421"/>
                      <a:pt x="406" y="704"/>
                      <a:pt x="540" y="1002"/>
                    </a:cubicBezTo>
                    <a:cubicBezTo>
                      <a:pt x="557" y="1039"/>
                      <a:pt x="595" y="1059"/>
                      <a:pt x="632" y="1059"/>
                    </a:cubicBezTo>
                    <a:cubicBezTo>
                      <a:pt x="646" y="1059"/>
                      <a:pt x="659" y="1056"/>
                      <a:pt x="673" y="1049"/>
                    </a:cubicBezTo>
                    <a:cubicBezTo>
                      <a:pt x="723" y="1029"/>
                      <a:pt x="747" y="968"/>
                      <a:pt x="723" y="918"/>
                    </a:cubicBezTo>
                    <a:cubicBezTo>
                      <a:pt x="581" y="607"/>
                      <a:pt x="403" y="309"/>
                      <a:pt x="193" y="40"/>
                    </a:cubicBezTo>
                    <a:cubicBezTo>
                      <a:pt x="174" y="14"/>
                      <a:pt x="145" y="1"/>
                      <a:pt x="116"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3"/>
              <p:cNvSpPr/>
              <p:nvPr/>
            </p:nvSpPr>
            <p:spPr>
              <a:xfrm>
                <a:off x="3505980" y="4365395"/>
                <a:ext cx="25104" cy="35846"/>
              </a:xfrm>
              <a:custGeom>
                <a:rect b="b" l="l" r="r" t="t"/>
                <a:pathLst>
                  <a:path extrusionOk="0" h="931" w="652">
                    <a:moveTo>
                      <a:pt x="114" y="0"/>
                    </a:moveTo>
                    <a:cubicBezTo>
                      <a:pt x="93" y="0"/>
                      <a:pt x="72" y="7"/>
                      <a:pt x="54" y="19"/>
                    </a:cubicBezTo>
                    <a:cubicBezTo>
                      <a:pt x="11" y="53"/>
                      <a:pt x="0" y="114"/>
                      <a:pt x="34" y="157"/>
                    </a:cubicBezTo>
                    <a:cubicBezTo>
                      <a:pt x="247" y="448"/>
                      <a:pt x="332" y="620"/>
                      <a:pt x="449" y="873"/>
                    </a:cubicBezTo>
                    <a:cubicBezTo>
                      <a:pt x="466" y="911"/>
                      <a:pt x="504" y="931"/>
                      <a:pt x="541" y="931"/>
                    </a:cubicBezTo>
                    <a:cubicBezTo>
                      <a:pt x="555" y="931"/>
                      <a:pt x="568" y="928"/>
                      <a:pt x="581" y="921"/>
                    </a:cubicBezTo>
                    <a:cubicBezTo>
                      <a:pt x="632" y="898"/>
                      <a:pt x="652" y="837"/>
                      <a:pt x="628" y="789"/>
                    </a:cubicBezTo>
                    <a:cubicBezTo>
                      <a:pt x="504" y="522"/>
                      <a:pt x="416" y="346"/>
                      <a:pt x="193" y="42"/>
                    </a:cubicBezTo>
                    <a:cubicBezTo>
                      <a:pt x="175" y="14"/>
                      <a:pt x="144" y="0"/>
                      <a:pt x="114" y="0"/>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a:off x="3491118" y="4373134"/>
                <a:ext cx="23602" cy="33574"/>
              </a:xfrm>
              <a:custGeom>
                <a:rect b="b" l="l" r="r" t="t"/>
                <a:pathLst>
                  <a:path extrusionOk="0" h="872" w="613">
                    <a:moveTo>
                      <a:pt x="112" y="1"/>
                    </a:moveTo>
                    <a:cubicBezTo>
                      <a:pt x="91" y="1"/>
                      <a:pt x="70" y="7"/>
                      <a:pt x="52" y="20"/>
                    </a:cubicBezTo>
                    <a:cubicBezTo>
                      <a:pt x="8" y="54"/>
                      <a:pt x="1" y="118"/>
                      <a:pt x="35" y="162"/>
                    </a:cubicBezTo>
                    <a:cubicBezTo>
                      <a:pt x="150" y="315"/>
                      <a:pt x="258" y="521"/>
                      <a:pt x="353" y="706"/>
                    </a:cubicBezTo>
                    <a:lnTo>
                      <a:pt x="410" y="818"/>
                    </a:lnTo>
                    <a:cubicBezTo>
                      <a:pt x="430" y="851"/>
                      <a:pt x="464" y="872"/>
                      <a:pt x="501" y="872"/>
                    </a:cubicBezTo>
                    <a:cubicBezTo>
                      <a:pt x="515" y="872"/>
                      <a:pt x="531" y="868"/>
                      <a:pt x="545" y="859"/>
                    </a:cubicBezTo>
                    <a:cubicBezTo>
                      <a:pt x="596" y="834"/>
                      <a:pt x="612" y="774"/>
                      <a:pt x="589" y="723"/>
                    </a:cubicBezTo>
                    <a:lnTo>
                      <a:pt x="528" y="611"/>
                    </a:lnTo>
                    <a:cubicBezTo>
                      <a:pt x="430" y="423"/>
                      <a:pt x="319" y="206"/>
                      <a:pt x="194" y="41"/>
                    </a:cubicBezTo>
                    <a:cubicBezTo>
                      <a:pt x="174" y="15"/>
                      <a:pt x="143" y="1"/>
                      <a:pt x="112"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3"/>
              <p:cNvSpPr/>
              <p:nvPr/>
            </p:nvSpPr>
            <p:spPr>
              <a:xfrm>
                <a:off x="3495430" y="4226398"/>
                <a:ext cx="253154" cy="116085"/>
              </a:xfrm>
              <a:custGeom>
                <a:rect b="b" l="l" r="r" t="t"/>
                <a:pathLst>
                  <a:path extrusionOk="0" h="3015" w="6575">
                    <a:moveTo>
                      <a:pt x="285" y="1"/>
                    </a:moveTo>
                    <a:lnTo>
                      <a:pt x="1" y="1920"/>
                    </a:lnTo>
                    <a:lnTo>
                      <a:pt x="6301" y="3014"/>
                    </a:lnTo>
                    <a:lnTo>
                      <a:pt x="6574" y="1187"/>
                    </a:lnTo>
                    <a:lnTo>
                      <a:pt x="285" y="1"/>
                    </a:lnTo>
                    <a:close/>
                  </a:path>
                </a:pathLst>
              </a:custGeom>
              <a:solidFill>
                <a:srgbClr val="3E4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3"/>
              <p:cNvSpPr/>
              <p:nvPr/>
            </p:nvSpPr>
            <p:spPr>
              <a:xfrm>
                <a:off x="4001632" y="4223395"/>
                <a:ext cx="397269" cy="60295"/>
              </a:xfrm>
              <a:custGeom>
                <a:rect b="b" l="l" r="r" t="t"/>
                <a:pathLst>
                  <a:path extrusionOk="0" h="1566" w="10318">
                    <a:moveTo>
                      <a:pt x="18" y="1"/>
                    </a:moveTo>
                    <a:cubicBezTo>
                      <a:pt x="11" y="1"/>
                      <a:pt x="1" y="8"/>
                      <a:pt x="1" y="15"/>
                    </a:cubicBezTo>
                    <a:lnTo>
                      <a:pt x="1" y="1549"/>
                    </a:lnTo>
                    <a:cubicBezTo>
                      <a:pt x="1" y="1558"/>
                      <a:pt x="11" y="1566"/>
                      <a:pt x="18" y="1566"/>
                    </a:cubicBezTo>
                    <a:lnTo>
                      <a:pt x="10301" y="1566"/>
                    </a:lnTo>
                    <a:cubicBezTo>
                      <a:pt x="10308" y="1566"/>
                      <a:pt x="10317" y="1558"/>
                      <a:pt x="10317" y="1549"/>
                    </a:cubicBezTo>
                    <a:lnTo>
                      <a:pt x="10317" y="15"/>
                    </a:lnTo>
                    <a:cubicBezTo>
                      <a:pt x="10317" y="8"/>
                      <a:pt x="10308" y="1"/>
                      <a:pt x="10301" y="1"/>
                    </a:cubicBezTo>
                    <a:close/>
                  </a:path>
                </a:pathLst>
              </a:custGeom>
              <a:solidFill>
                <a:srgbClr val="F9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3"/>
              <p:cNvSpPr/>
              <p:nvPr/>
            </p:nvSpPr>
            <p:spPr>
              <a:xfrm>
                <a:off x="4034822" y="4252157"/>
                <a:ext cx="111888" cy="7700"/>
              </a:xfrm>
              <a:custGeom>
                <a:rect b="b" l="l" r="r" t="t"/>
                <a:pathLst>
                  <a:path extrusionOk="0" h="200" w="2906">
                    <a:moveTo>
                      <a:pt x="102" y="1"/>
                    </a:moveTo>
                    <a:cubicBezTo>
                      <a:pt x="48" y="1"/>
                      <a:pt x="1" y="44"/>
                      <a:pt x="1" y="99"/>
                    </a:cubicBezTo>
                    <a:cubicBezTo>
                      <a:pt x="1" y="153"/>
                      <a:pt x="48" y="200"/>
                      <a:pt x="102" y="200"/>
                    </a:cubicBezTo>
                    <a:lnTo>
                      <a:pt x="2804" y="200"/>
                    </a:lnTo>
                    <a:cubicBezTo>
                      <a:pt x="2862" y="200"/>
                      <a:pt x="2905" y="153"/>
                      <a:pt x="2905" y="99"/>
                    </a:cubicBezTo>
                    <a:cubicBezTo>
                      <a:pt x="2905" y="44"/>
                      <a:pt x="2862" y="1"/>
                      <a:pt x="2804" y="1"/>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4170353" y="4252157"/>
                <a:ext cx="178459" cy="7700"/>
              </a:xfrm>
              <a:custGeom>
                <a:rect b="b" l="l" r="r" t="t"/>
                <a:pathLst>
                  <a:path extrusionOk="0" h="200" w="4635">
                    <a:moveTo>
                      <a:pt x="102" y="1"/>
                    </a:moveTo>
                    <a:cubicBezTo>
                      <a:pt x="48" y="1"/>
                      <a:pt x="1" y="44"/>
                      <a:pt x="1" y="99"/>
                    </a:cubicBezTo>
                    <a:cubicBezTo>
                      <a:pt x="1" y="153"/>
                      <a:pt x="48" y="200"/>
                      <a:pt x="102" y="200"/>
                    </a:cubicBezTo>
                    <a:lnTo>
                      <a:pt x="4534" y="200"/>
                    </a:lnTo>
                    <a:cubicBezTo>
                      <a:pt x="4591" y="200"/>
                      <a:pt x="4635" y="153"/>
                      <a:pt x="4635" y="99"/>
                    </a:cubicBezTo>
                    <a:cubicBezTo>
                      <a:pt x="4635" y="44"/>
                      <a:pt x="4591" y="1"/>
                      <a:pt x="4534" y="1"/>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4001632" y="4313916"/>
                <a:ext cx="808283" cy="60295"/>
              </a:xfrm>
              <a:custGeom>
                <a:rect b="b" l="l" r="r" t="t"/>
                <a:pathLst>
                  <a:path extrusionOk="0" h="1566" w="20993">
                    <a:moveTo>
                      <a:pt x="18" y="1"/>
                    </a:moveTo>
                    <a:cubicBezTo>
                      <a:pt x="11" y="1"/>
                      <a:pt x="1" y="8"/>
                      <a:pt x="1" y="18"/>
                    </a:cubicBezTo>
                    <a:lnTo>
                      <a:pt x="1" y="1549"/>
                    </a:lnTo>
                    <a:cubicBezTo>
                      <a:pt x="1" y="1558"/>
                      <a:pt x="11" y="1566"/>
                      <a:pt x="18" y="1566"/>
                    </a:cubicBezTo>
                    <a:lnTo>
                      <a:pt x="20975" y="1566"/>
                    </a:lnTo>
                    <a:cubicBezTo>
                      <a:pt x="20986" y="1566"/>
                      <a:pt x="20992" y="1558"/>
                      <a:pt x="20992" y="1549"/>
                    </a:cubicBezTo>
                    <a:lnTo>
                      <a:pt x="20992" y="18"/>
                    </a:lnTo>
                    <a:cubicBezTo>
                      <a:pt x="20992" y="8"/>
                      <a:pt x="20986" y="1"/>
                      <a:pt x="20975" y="1"/>
                    </a:cubicBezTo>
                    <a:close/>
                  </a:path>
                </a:pathLst>
              </a:custGeom>
              <a:solidFill>
                <a:srgbClr val="F9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3"/>
              <p:cNvSpPr/>
              <p:nvPr/>
            </p:nvSpPr>
            <p:spPr>
              <a:xfrm>
                <a:off x="4005059" y="4094794"/>
                <a:ext cx="94023" cy="78969"/>
              </a:xfrm>
              <a:custGeom>
                <a:rect b="b" l="l" r="r" t="t"/>
                <a:pathLst>
                  <a:path extrusionOk="0" h="2051" w="2442">
                    <a:moveTo>
                      <a:pt x="1738" y="202"/>
                    </a:moveTo>
                    <a:cubicBezTo>
                      <a:pt x="1766" y="202"/>
                      <a:pt x="1795" y="205"/>
                      <a:pt x="1824" y="210"/>
                    </a:cubicBezTo>
                    <a:cubicBezTo>
                      <a:pt x="2020" y="244"/>
                      <a:pt x="2179" y="402"/>
                      <a:pt x="2209" y="601"/>
                    </a:cubicBezTo>
                    <a:cubicBezTo>
                      <a:pt x="2233" y="754"/>
                      <a:pt x="2186" y="905"/>
                      <a:pt x="2077" y="1014"/>
                    </a:cubicBezTo>
                    <a:lnTo>
                      <a:pt x="1257" y="1834"/>
                    </a:lnTo>
                    <a:cubicBezTo>
                      <a:pt x="1247" y="1845"/>
                      <a:pt x="1234" y="1850"/>
                      <a:pt x="1221" y="1850"/>
                    </a:cubicBezTo>
                    <a:cubicBezTo>
                      <a:pt x="1208" y="1850"/>
                      <a:pt x="1195" y="1845"/>
                      <a:pt x="1185" y="1834"/>
                    </a:cubicBezTo>
                    <a:lnTo>
                      <a:pt x="365" y="1014"/>
                    </a:lnTo>
                    <a:cubicBezTo>
                      <a:pt x="256" y="905"/>
                      <a:pt x="206" y="754"/>
                      <a:pt x="230" y="601"/>
                    </a:cubicBezTo>
                    <a:cubicBezTo>
                      <a:pt x="260" y="402"/>
                      <a:pt x="418" y="244"/>
                      <a:pt x="618" y="210"/>
                    </a:cubicBezTo>
                    <a:cubicBezTo>
                      <a:pt x="645" y="203"/>
                      <a:pt x="672" y="203"/>
                      <a:pt x="699" y="203"/>
                    </a:cubicBezTo>
                    <a:cubicBezTo>
                      <a:pt x="881" y="203"/>
                      <a:pt x="1051" y="305"/>
                      <a:pt x="1132" y="473"/>
                    </a:cubicBezTo>
                    <a:cubicBezTo>
                      <a:pt x="1145" y="507"/>
                      <a:pt x="1182" y="531"/>
                      <a:pt x="1219" y="531"/>
                    </a:cubicBezTo>
                    <a:cubicBezTo>
                      <a:pt x="1260" y="531"/>
                      <a:pt x="1294" y="507"/>
                      <a:pt x="1310" y="473"/>
                    </a:cubicBezTo>
                    <a:cubicBezTo>
                      <a:pt x="1389" y="303"/>
                      <a:pt x="1554" y="202"/>
                      <a:pt x="1738" y="202"/>
                    </a:cubicBezTo>
                    <a:close/>
                    <a:moveTo>
                      <a:pt x="700" y="1"/>
                    </a:moveTo>
                    <a:cubicBezTo>
                      <a:pt x="662" y="1"/>
                      <a:pt x="623" y="4"/>
                      <a:pt x="585" y="10"/>
                    </a:cubicBezTo>
                    <a:cubicBezTo>
                      <a:pt x="304" y="61"/>
                      <a:pt x="78" y="288"/>
                      <a:pt x="33" y="568"/>
                    </a:cubicBezTo>
                    <a:cubicBezTo>
                      <a:pt x="0" y="787"/>
                      <a:pt x="67" y="1000"/>
                      <a:pt x="223" y="1156"/>
                    </a:cubicBezTo>
                    <a:lnTo>
                      <a:pt x="1043" y="1976"/>
                    </a:lnTo>
                    <a:cubicBezTo>
                      <a:pt x="1091" y="2027"/>
                      <a:pt x="1155" y="2051"/>
                      <a:pt x="1219" y="2051"/>
                    </a:cubicBezTo>
                    <a:cubicBezTo>
                      <a:pt x="1283" y="2051"/>
                      <a:pt x="1348" y="2027"/>
                      <a:pt x="1395" y="1976"/>
                    </a:cubicBezTo>
                    <a:lnTo>
                      <a:pt x="2216" y="1156"/>
                    </a:lnTo>
                    <a:cubicBezTo>
                      <a:pt x="2371" y="1000"/>
                      <a:pt x="2442" y="787"/>
                      <a:pt x="2405" y="568"/>
                    </a:cubicBezTo>
                    <a:cubicBezTo>
                      <a:pt x="2361" y="288"/>
                      <a:pt x="2135" y="61"/>
                      <a:pt x="1857" y="10"/>
                    </a:cubicBezTo>
                    <a:cubicBezTo>
                      <a:pt x="1819" y="4"/>
                      <a:pt x="1780" y="1"/>
                      <a:pt x="1742" y="1"/>
                    </a:cubicBezTo>
                    <a:cubicBezTo>
                      <a:pt x="1538" y="1"/>
                      <a:pt x="1347" y="91"/>
                      <a:pt x="1219" y="247"/>
                    </a:cubicBezTo>
                    <a:cubicBezTo>
                      <a:pt x="1091" y="91"/>
                      <a:pt x="903" y="1"/>
                      <a:pt x="700" y="1"/>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3"/>
              <p:cNvSpPr/>
              <p:nvPr/>
            </p:nvSpPr>
            <p:spPr>
              <a:xfrm>
                <a:off x="4314741" y="4096989"/>
                <a:ext cx="74810" cy="74579"/>
              </a:xfrm>
              <a:custGeom>
                <a:rect b="b" l="l" r="r" t="t"/>
                <a:pathLst>
                  <a:path extrusionOk="0" h="1937" w="1943">
                    <a:moveTo>
                      <a:pt x="966" y="200"/>
                    </a:moveTo>
                    <a:cubicBezTo>
                      <a:pt x="1388" y="200"/>
                      <a:pt x="1733" y="514"/>
                      <a:pt x="1733" y="899"/>
                    </a:cubicBezTo>
                    <a:cubicBezTo>
                      <a:pt x="1733" y="1045"/>
                      <a:pt x="1683" y="1186"/>
                      <a:pt x="1585" y="1308"/>
                    </a:cubicBezTo>
                    <a:cubicBezTo>
                      <a:pt x="1564" y="1335"/>
                      <a:pt x="1557" y="1372"/>
                      <a:pt x="1568" y="1406"/>
                    </a:cubicBezTo>
                    <a:lnTo>
                      <a:pt x="1658" y="1649"/>
                    </a:lnTo>
                    <a:lnTo>
                      <a:pt x="1382" y="1528"/>
                    </a:lnTo>
                    <a:cubicBezTo>
                      <a:pt x="1368" y="1520"/>
                      <a:pt x="1354" y="1517"/>
                      <a:pt x="1341" y="1517"/>
                    </a:cubicBezTo>
                    <a:cubicBezTo>
                      <a:pt x="1328" y="1517"/>
                      <a:pt x="1314" y="1520"/>
                      <a:pt x="1301" y="1528"/>
                    </a:cubicBezTo>
                    <a:cubicBezTo>
                      <a:pt x="1192" y="1575"/>
                      <a:pt x="1078" y="1598"/>
                      <a:pt x="966" y="1598"/>
                    </a:cubicBezTo>
                    <a:cubicBezTo>
                      <a:pt x="544" y="1598"/>
                      <a:pt x="199" y="1285"/>
                      <a:pt x="199" y="899"/>
                    </a:cubicBezTo>
                    <a:cubicBezTo>
                      <a:pt x="199" y="514"/>
                      <a:pt x="544" y="200"/>
                      <a:pt x="966" y="200"/>
                    </a:cubicBezTo>
                    <a:close/>
                    <a:moveTo>
                      <a:pt x="966" y="0"/>
                    </a:moveTo>
                    <a:cubicBezTo>
                      <a:pt x="432" y="0"/>
                      <a:pt x="0" y="406"/>
                      <a:pt x="0" y="899"/>
                    </a:cubicBezTo>
                    <a:cubicBezTo>
                      <a:pt x="0" y="1396"/>
                      <a:pt x="432" y="1798"/>
                      <a:pt x="966" y="1798"/>
                    </a:cubicBezTo>
                    <a:cubicBezTo>
                      <a:pt x="1091" y="1798"/>
                      <a:pt x="1220" y="1774"/>
                      <a:pt x="1338" y="1727"/>
                    </a:cubicBezTo>
                    <a:lnTo>
                      <a:pt x="1794" y="1926"/>
                    </a:lnTo>
                    <a:cubicBezTo>
                      <a:pt x="1807" y="1933"/>
                      <a:pt x="1820" y="1936"/>
                      <a:pt x="1834" y="1936"/>
                    </a:cubicBezTo>
                    <a:cubicBezTo>
                      <a:pt x="1858" y="1936"/>
                      <a:pt x="1881" y="1926"/>
                      <a:pt x="1902" y="1910"/>
                    </a:cubicBezTo>
                    <a:cubicBezTo>
                      <a:pt x="1932" y="1882"/>
                      <a:pt x="1942" y="1838"/>
                      <a:pt x="1926" y="1801"/>
                    </a:cubicBezTo>
                    <a:lnTo>
                      <a:pt x="1773" y="1389"/>
                    </a:lnTo>
                    <a:cubicBezTo>
                      <a:pt x="1878" y="1241"/>
                      <a:pt x="1932" y="1075"/>
                      <a:pt x="1932" y="899"/>
                    </a:cubicBezTo>
                    <a:cubicBezTo>
                      <a:pt x="1932" y="406"/>
                      <a:pt x="1500" y="0"/>
                      <a:pt x="966" y="0"/>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4136008" y="4114931"/>
                <a:ext cx="18520" cy="54943"/>
              </a:xfrm>
              <a:custGeom>
                <a:rect b="b" l="l" r="r" t="t"/>
                <a:pathLst>
                  <a:path extrusionOk="0" h="1427" w="481">
                    <a:moveTo>
                      <a:pt x="315" y="1"/>
                    </a:moveTo>
                    <a:lnTo>
                      <a:pt x="1" y="167"/>
                    </a:lnTo>
                    <a:lnTo>
                      <a:pt x="41" y="315"/>
                    </a:lnTo>
                    <a:lnTo>
                      <a:pt x="288" y="180"/>
                    </a:lnTo>
                    <a:lnTo>
                      <a:pt x="291" y="180"/>
                    </a:lnTo>
                    <a:lnTo>
                      <a:pt x="291" y="1427"/>
                    </a:lnTo>
                    <a:lnTo>
                      <a:pt x="480" y="1427"/>
                    </a:lnTo>
                    <a:lnTo>
                      <a:pt x="480" y="1"/>
                    </a:ln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3"/>
              <p:cNvSpPr/>
              <p:nvPr/>
            </p:nvSpPr>
            <p:spPr>
              <a:xfrm>
                <a:off x="4174281" y="4114931"/>
                <a:ext cx="34075" cy="55867"/>
              </a:xfrm>
              <a:custGeom>
                <a:rect b="b" l="l" r="r" t="t"/>
                <a:pathLst>
                  <a:path extrusionOk="0" h="1451" w="885">
                    <a:moveTo>
                      <a:pt x="175" y="1"/>
                    </a:moveTo>
                    <a:lnTo>
                      <a:pt x="81" y="686"/>
                    </a:lnTo>
                    <a:cubicBezTo>
                      <a:pt x="135" y="680"/>
                      <a:pt x="199" y="669"/>
                      <a:pt x="280" y="669"/>
                    </a:cubicBezTo>
                    <a:cubicBezTo>
                      <a:pt x="564" y="669"/>
                      <a:pt x="689" y="802"/>
                      <a:pt x="689" y="987"/>
                    </a:cubicBezTo>
                    <a:cubicBezTo>
                      <a:pt x="689" y="1176"/>
                      <a:pt x="534" y="1294"/>
                      <a:pt x="351" y="1294"/>
                    </a:cubicBezTo>
                    <a:cubicBezTo>
                      <a:pt x="223" y="1294"/>
                      <a:pt x="105" y="1251"/>
                      <a:pt x="47" y="1217"/>
                    </a:cubicBezTo>
                    <a:lnTo>
                      <a:pt x="0" y="1363"/>
                    </a:lnTo>
                    <a:cubicBezTo>
                      <a:pt x="67" y="1406"/>
                      <a:pt x="199" y="1450"/>
                      <a:pt x="354" y="1450"/>
                    </a:cubicBezTo>
                    <a:cubicBezTo>
                      <a:pt x="662" y="1450"/>
                      <a:pt x="885" y="1244"/>
                      <a:pt x="885" y="964"/>
                    </a:cubicBezTo>
                    <a:cubicBezTo>
                      <a:pt x="885" y="785"/>
                      <a:pt x="794" y="660"/>
                      <a:pt x="682" y="599"/>
                    </a:cubicBezTo>
                    <a:cubicBezTo>
                      <a:pt x="594" y="545"/>
                      <a:pt x="482" y="521"/>
                      <a:pt x="375" y="521"/>
                    </a:cubicBezTo>
                    <a:cubicBezTo>
                      <a:pt x="320" y="521"/>
                      <a:pt x="290" y="524"/>
                      <a:pt x="256" y="528"/>
                    </a:cubicBezTo>
                    <a:lnTo>
                      <a:pt x="311" y="163"/>
                    </a:lnTo>
                    <a:lnTo>
                      <a:pt x="858" y="163"/>
                    </a:lnTo>
                    <a:lnTo>
                      <a:pt x="858" y="1"/>
                    </a:ln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3"/>
              <p:cNvSpPr/>
              <p:nvPr/>
            </p:nvSpPr>
            <p:spPr>
              <a:xfrm>
                <a:off x="4220138" y="4109888"/>
                <a:ext cx="34383" cy="59987"/>
              </a:xfrm>
              <a:custGeom>
                <a:rect b="b" l="l" r="r" t="t"/>
                <a:pathLst>
                  <a:path extrusionOk="0" h="1558" w="893">
                    <a:moveTo>
                      <a:pt x="1" y="0"/>
                    </a:moveTo>
                    <a:lnTo>
                      <a:pt x="1" y="1558"/>
                    </a:lnTo>
                    <a:lnTo>
                      <a:pt x="194" y="1558"/>
                    </a:lnTo>
                    <a:lnTo>
                      <a:pt x="194" y="1159"/>
                    </a:lnTo>
                    <a:lnTo>
                      <a:pt x="292" y="1048"/>
                    </a:lnTo>
                    <a:lnTo>
                      <a:pt x="657" y="1558"/>
                    </a:lnTo>
                    <a:lnTo>
                      <a:pt x="893" y="1558"/>
                    </a:lnTo>
                    <a:lnTo>
                      <a:pt x="423" y="933"/>
                    </a:lnTo>
                    <a:lnTo>
                      <a:pt x="836" y="496"/>
                    </a:lnTo>
                    <a:lnTo>
                      <a:pt x="602" y="496"/>
                    </a:lnTo>
                    <a:lnTo>
                      <a:pt x="292" y="861"/>
                    </a:lnTo>
                    <a:cubicBezTo>
                      <a:pt x="261" y="898"/>
                      <a:pt x="224" y="946"/>
                      <a:pt x="197" y="983"/>
                    </a:cubicBezTo>
                    <a:lnTo>
                      <a:pt x="194" y="983"/>
                    </a:lnTo>
                    <a:lnTo>
                      <a:pt x="194" y="0"/>
                    </a:ln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4028045" y="3237791"/>
                <a:ext cx="100992" cy="199019"/>
              </a:xfrm>
              <a:custGeom>
                <a:rect b="b" l="l" r="r" t="t"/>
                <a:pathLst>
                  <a:path extrusionOk="0" h="5169" w="2623">
                    <a:moveTo>
                      <a:pt x="1453" y="1"/>
                    </a:moveTo>
                    <a:cubicBezTo>
                      <a:pt x="1305" y="1"/>
                      <a:pt x="811" y="1939"/>
                      <a:pt x="811" y="1939"/>
                    </a:cubicBezTo>
                    <a:cubicBezTo>
                      <a:pt x="811" y="1939"/>
                      <a:pt x="1001" y="370"/>
                      <a:pt x="684" y="370"/>
                    </a:cubicBezTo>
                    <a:cubicBezTo>
                      <a:pt x="678" y="370"/>
                      <a:pt x="672" y="371"/>
                      <a:pt x="666" y="372"/>
                    </a:cubicBezTo>
                    <a:cubicBezTo>
                      <a:pt x="325" y="433"/>
                      <a:pt x="1" y="3767"/>
                      <a:pt x="1" y="3767"/>
                    </a:cubicBezTo>
                    <a:lnTo>
                      <a:pt x="1747" y="5168"/>
                    </a:lnTo>
                    <a:lnTo>
                      <a:pt x="2241" y="3105"/>
                    </a:lnTo>
                    <a:cubicBezTo>
                      <a:pt x="2241" y="3105"/>
                      <a:pt x="2622" y="466"/>
                      <a:pt x="2453" y="308"/>
                    </a:cubicBezTo>
                    <a:cubicBezTo>
                      <a:pt x="2446" y="302"/>
                      <a:pt x="2439" y="299"/>
                      <a:pt x="2430" y="299"/>
                    </a:cubicBezTo>
                    <a:cubicBezTo>
                      <a:pt x="2228" y="299"/>
                      <a:pt x="1534" y="1986"/>
                      <a:pt x="1534" y="1986"/>
                    </a:cubicBezTo>
                    <a:cubicBezTo>
                      <a:pt x="1534" y="1986"/>
                      <a:pt x="1700" y="176"/>
                      <a:pt x="1463" y="4"/>
                    </a:cubicBezTo>
                    <a:cubicBezTo>
                      <a:pt x="1460" y="2"/>
                      <a:pt x="1457" y="1"/>
                      <a:pt x="1453" y="1"/>
                    </a:cubicBez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3"/>
              <p:cNvSpPr/>
              <p:nvPr/>
            </p:nvSpPr>
            <p:spPr>
              <a:xfrm>
                <a:off x="4047297" y="3200828"/>
                <a:ext cx="83935" cy="168487"/>
              </a:xfrm>
              <a:custGeom>
                <a:rect b="b" l="l" r="r" t="t"/>
                <a:pathLst>
                  <a:path extrusionOk="0" h="4376" w="2180">
                    <a:moveTo>
                      <a:pt x="528" y="1"/>
                    </a:moveTo>
                    <a:lnTo>
                      <a:pt x="11" y="3450"/>
                    </a:lnTo>
                    <a:cubicBezTo>
                      <a:pt x="1" y="3514"/>
                      <a:pt x="31" y="3579"/>
                      <a:pt x="85" y="3609"/>
                    </a:cubicBezTo>
                    <a:lnTo>
                      <a:pt x="1373" y="4375"/>
                    </a:lnTo>
                    <a:lnTo>
                      <a:pt x="1544" y="4375"/>
                    </a:lnTo>
                    <a:cubicBezTo>
                      <a:pt x="1585" y="4362"/>
                      <a:pt x="1619" y="4328"/>
                      <a:pt x="1626" y="4277"/>
                    </a:cubicBezTo>
                    <a:lnTo>
                      <a:pt x="2170" y="940"/>
                    </a:lnTo>
                    <a:cubicBezTo>
                      <a:pt x="2179" y="876"/>
                      <a:pt x="2149" y="808"/>
                      <a:pt x="2095" y="781"/>
                    </a:cubicBezTo>
                    <a:lnTo>
                      <a:pt x="704" y="18"/>
                    </a:lnTo>
                    <a:cubicBezTo>
                      <a:pt x="679" y="4"/>
                      <a:pt x="653" y="4"/>
                      <a:pt x="629" y="4"/>
                    </a:cubicBezTo>
                    <a:cubicBezTo>
                      <a:pt x="585" y="1"/>
                      <a:pt x="528" y="1"/>
                      <a:pt x="52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3"/>
              <p:cNvSpPr/>
              <p:nvPr/>
            </p:nvSpPr>
            <p:spPr>
              <a:xfrm>
                <a:off x="4042369" y="3200789"/>
                <a:ext cx="83935" cy="168525"/>
              </a:xfrm>
              <a:custGeom>
                <a:rect b="b" l="l" r="r" t="t"/>
                <a:pathLst>
                  <a:path extrusionOk="0" h="4377" w="2180">
                    <a:moveTo>
                      <a:pt x="655" y="0"/>
                    </a:moveTo>
                    <a:cubicBezTo>
                      <a:pt x="607" y="0"/>
                      <a:pt x="565" y="36"/>
                      <a:pt x="554" y="89"/>
                    </a:cubicBezTo>
                    <a:lnTo>
                      <a:pt x="10" y="3447"/>
                    </a:lnTo>
                    <a:cubicBezTo>
                      <a:pt x="1" y="3511"/>
                      <a:pt x="31" y="3575"/>
                      <a:pt x="85" y="3606"/>
                    </a:cubicBezTo>
                    <a:lnTo>
                      <a:pt x="1460" y="4363"/>
                    </a:lnTo>
                    <a:cubicBezTo>
                      <a:pt x="1477" y="4372"/>
                      <a:pt x="1495" y="4376"/>
                      <a:pt x="1513" y="4376"/>
                    </a:cubicBezTo>
                    <a:cubicBezTo>
                      <a:pt x="1566" y="4376"/>
                      <a:pt x="1615" y="4336"/>
                      <a:pt x="1625" y="4275"/>
                    </a:cubicBezTo>
                    <a:lnTo>
                      <a:pt x="2169" y="937"/>
                    </a:lnTo>
                    <a:cubicBezTo>
                      <a:pt x="2179" y="873"/>
                      <a:pt x="2149" y="806"/>
                      <a:pt x="2095" y="775"/>
                    </a:cubicBezTo>
                    <a:lnTo>
                      <a:pt x="703" y="12"/>
                    </a:lnTo>
                    <a:cubicBezTo>
                      <a:pt x="687" y="4"/>
                      <a:pt x="671" y="0"/>
                      <a:pt x="655"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3"/>
              <p:cNvSpPr/>
              <p:nvPr/>
            </p:nvSpPr>
            <p:spPr>
              <a:xfrm>
                <a:off x="4108710" y="3245722"/>
                <a:ext cx="15786" cy="96526"/>
              </a:xfrm>
              <a:custGeom>
                <a:rect b="b" l="l" r="r" t="t"/>
                <a:pathLst>
                  <a:path extrusionOk="0" h="2507" w="410">
                    <a:moveTo>
                      <a:pt x="409" y="1"/>
                    </a:moveTo>
                    <a:lnTo>
                      <a:pt x="1" y="2507"/>
                    </a:lnTo>
                    <a:close/>
                  </a:path>
                </a:pathLst>
              </a:custGeom>
              <a:solidFill>
                <a:srgbClr val="5054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4044178" y="3211763"/>
                <a:ext cx="80316" cy="146502"/>
              </a:xfrm>
              <a:custGeom>
                <a:rect b="b" l="l" r="r" t="t"/>
                <a:pathLst>
                  <a:path extrusionOk="0" h="3805" w="2086">
                    <a:moveTo>
                      <a:pt x="477" y="1"/>
                    </a:moveTo>
                    <a:lnTo>
                      <a:pt x="1" y="2922"/>
                    </a:lnTo>
                    <a:lnTo>
                      <a:pt x="1608" y="3804"/>
                    </a:lnTo>
                    <a:lnTo>
                      <a:pt x="1677" y="3389"/>
                    </a:lnTo>
                    <a:lnTo>
                      <a:pt x="2085" y="883"/>
                    </a:lnTo>
                    <a:lnTo>
                      <a:pt x="4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4055498" y="3242373"/>
                <a:ext cx="48282" cy="98181"/>
              </a:xfrm>
              <a:custGeom>
                <a:rect b="b" l="l" r="r" t="t"/>
                <a:pathLst>
                  <a:path extrusionOk="0" h="2550" w="1254">
                    <a:moveTo>
                      <a:pt x="721" y="0"/>
                    </a:moveTo>
                    <a:cubicBezTo>
                      <a:pt x="623" y="0"/>
                      <a:pt x="548" y="66"/>
                      <a:pt x="524" y="192"/>
                    </a:cubicBezTo>
                    <a:cubicBezTo>
                      <a:pt x="500" y="314"/>
                      <a:pt x="534" y="469"/>
                      <a:pt x="605" y="604"/>
                    </a:cubicBezTo>
                    <a:cubicBezTo>
                      <a:pt x="570" y="594"/>
                      <a:pt x="536" y="589"/>
                      <a:pt x="504" y="589"/>
                    </a:cubicBezTo>
                    <a:cubicBezTo>
                      <a:pt x="362" y="589"/>
                      <a:pt x="250" y="686"/>
                      <a:pt x="217" y="868"/>
                    </a:cubicBezTo>
                    <a:lnTo>
                      <a:pt x="0" y="1979"/>
                    </a:lnTo>
                    <a:lnTo>
                      <a:pt x="1051" y="2550"/>
                    </a:lnTo>
                    <a:lnTo>
                      <a:pt x="1213" y="1685"/>
                    </a:lnTo>
                    <a:cubicBezTo>
                      <a:pt x="1254" y="1459"/>
                      <a:pt x="1169" y="1168"/>
                      <a:pt x="1014" y="939"/>
                    </a:cubicBezTo>
                    <a:cubicBezTo>
                      <a:pt x="1108" y="939"/>
                      <a:pt x="1183" y="871"/>
                      <a:pt x="1203" y="749"/>
                    </a:cubicBezTo>
                    <a:cubicBezTo>
                      <a:pt x="1244" y="540"/>
                      <a:pt x="1122" y="246"/>
                      <a:pt x="937" y="91"/>
                    </a:cubicBezTo>
                    <a:cubicBezTo>
                      <a:pt x="861" y="30"/>
                      <a:pt x="786" y="0"/>
                      <a:pt x="72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3"/>
              <p:cNvSpPr/>
              <p:nvPr/>
            </p:nvSpPr>
            <p:spPr>
              <a:xfrm>
                <a:off x="4068512" y="3342866"/>
                <a:ext cx="5121" cy="6391"/>
              </a:xfrm>
              <a:custGeom>
                <a:rect b="b" l="l" r="r" t="t"/>
                <a:pathLst>
                  <a:path extrusionOk="0" h="166" w="133">
                    <a:moveTo>
                      <a:pt x="51" y="1"/>
                    </a:moveTo>
                    <a:cubicBezTo>
                      <a:pt x="24" y="1"/>
                      <a:pt x="4" y="24"/>
                      <a:pt x="0" y="65"/>
                    </a:cubicBezTo>
                    <a:cubicBezTo>
                      <a:pt x="0" y="108"/>
                      <a:pt x="27" y="153"/>
                      <a:pt x="64" y="166"/>
                    </a:cubicBezTo>
                    <a:lnTo>
                      <a:pt x="78" y="166"/>
                    </a:lnTo>
                    <a:cubicBezTo>
                      <a:pt x="108" y="166"/>
                      <a:pt x="128" y="142"/>
                      <a:pt x="128" y="102"/>
                    </a:cubicBezTo>
                    <a:cubicBezTo>
                      <a:pt x="132" y="58"/>
                      <a:pt x="102" y="14"/>
                      <a:pt x="68" y="1"/>
                    </a:cubicBezTo>
                    <a:close/>
                  </a:path>
                </a:pathLst>
              </a:custGeom>
              <a:solidFill>
                <a:srgbClr val="B2CA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3"/>
              <p:cNvSpPr/>
              <p:nvPr/>
            </p:nvSpPr>
            <p:spPr>
              <a:xfrm>
                <a:off x="4086994" y="3217230"/>
                <a:ext cx="13168" cy="7970"/>
              </a:xfrm>
              <a:custGeom>
                <a:rect b="b" l="l" r="r" t="t"/>
                <a:pathLst>
                  <a:path extrusionOk="0" h="207" w="342">
                    <a:moveTo>
                      <a:pt x="30" y="0"/>
                    </a:moveTo>
                    <a:cubicBezTo>
                      <a:pt x="21" y="0"/>
                      <a:pt x="13" y="4"/>
                      <a:pt x="7" y="11"/>
                    </a:cubicBezTo>
                    <a:cubicBezTo>
                      <a:pt x="0" y="24"/>
                      <a:pt x="7" y="38"/>
                      <a:pt x="17" y="44"/>
                    </a:cubicBezTo>
                    <a:lnTo>
                      <a:pt x="301" y="203"/>
                    </a:lnTo>
                    <a:cubicBezTo>
                      <a:pt x="304" y="206"/>
                      <a:pt x="308" y="206"/>
                      <a:pt x="311" y="206"/>
                    </a:cubicBezTo>
                    <a:cubicBezTo>
                      <a:pt x="321" y="206"/>
                      <a:pt x="328" y="203"/>
                      <a:pt x="334" y="197"/>
                    </a:cubicBezTo>
                    <a:cubicBezTo>
                      <a:pt x="342" y="183"/>
                      <a:pt x="334" y="169"/>
                      <a:pt x="325" y="163"/>
                    </a:cubicBezTo>
                    <a:lnTo>
                      <a:pt x="44" y="4"/>
                    </a:lnTo>
                    <a:cubicBezTo>
                      <a:pt x="38" y="0"/>
                      <a:pt x="33" y="0"/>
                      <a:pt x="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3"/>
              <p:cNvSpPr/>
              <p:nvPr/>
            </p:nvSpPr>
            <p:spPr>
              <a:xfrm>
                <a:off x="4038056" y="3326617"/>
                <a:ext cx="25797" cy="23448"/>
              </a:xfrm>
              <a:custGeom>
                <a:rect b="b" l="l" r="r" t="t"/>
                <a:pathLst>
                  <a:path extrusionOk="0" h="609" w="670">
                    <a:moveTo>
                      <a:pt x="1" y="0"/>
                    </a:moveTo>
                    <a:lnTo>
                      <a:pt x="1" y="608"/>
                    </a:lnTo>
                    <a:lnTo>
                      <a:pt x="548" y="608"/>
                    </a:lnTo>
                    <a:lnTo>
                      <a:pt x="670" y="402"/>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3"/>
              <p:cNvSpPr/>
              <p:nvPr/>
            </p:nvSpPr>
            <p:spPr>
              <a:xfrm>
                <a:off x="3974718" y="3280953"/>
                <a:ext cx="164175" cy="305556"/>
              </a:xfrm>
              <a:custGeom>
                <a:rect b="b" l="l" r="r" t="t"/>
                <a:pathLst>
                  <a:path extrusionOk="0" h="7936" w="4264">
                    <a:moveTo>
                      <a:pt x="4080" y="1"/>
                    </a:moveTo>
                    <a:cubicBezTo>
                      <a:pt x="4078" y="1"/>
                      <a:pt x="4077" y="1"/>
                      <a:pt x="4075" y="1"/>
                    </a:cubicBezTo>
                    <a:cubicBezTo>
                      <a:pt x="3879" y="24"/>
                      <a:pt x="3554" y="1247"/>
                      <a:pt x="3524" y="1446"/>
                    </a:cubicBezTo>
                    <a:cubicBezTo>
                      <a:pt x="3159" y="1703"/>
                      <a:pt x="2650" y="2146"/>
                      <a:pt x="2737" y="2821"/>
                    </a:cubicBezTo>
                    <a:lnTo>
                      <a:pt x="1781" y="2663"/>
                    </a:lnTo>
                    <a:cubicBezTo>
                      <a:pt x="1781" y="2663"/>
                      <a:pt x="136" y="6540"/>
                      <a:pt x="68" y="6608"/>
                    </a:cubicBezTo>
                    <a:cubicBezTo>
                      <a:pt x="1" y="6672"/>
                      <a:pt x="2453" y="7936"/>
                      <a:pt x="2453" y="7936"/>
                    </a:cubicBezTo>
                    <a:lnTo>
                      <a:pt x="3294" y="4588"/>
                    </a:lnTo>
                    <a:cubicBezTo>
                      <a:pt x="3294" y="4588"/>
                      <a:pt x="3977" y="2146"/>
                      <a:pt x="4041" y="1690"/>
                    </a:cubicBezTo>
                    <a:cubicBezTo>
                      <a:pt x="4108" y="1238"/>
                      <a:pt x="4264" y="1"/>
                      <a:pt x="4080" y="1"/>
                    </a:cubicBez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3"/>
              <p:cNvSpPr/>
              <p:nvPr/>
            </p:nvSpPr>
            <p:spPr>
              <a:xfrm>
                <a:off x="3970599" y="3324038"/>
                <a:ext cx="105266" cy="243875"/>
              </a:xfrm>
              <a:custGeom>
                <a:rect b="b" l="l" r="r" t="t"/>
                <a:pathLst>
                  <a:path extrusionOk="0" h="6334" w="2734">
                    <a:moveTo>
                      <a:pt x="1614" y="1"/>
                    </a:moveTo>
                    <a:cubicBezTo>
                      <a:pt x="1583" y="1"/>
                      <a:pt x="1552" y="6"/>
                      <a:pt x="1523" y="20"/>
                    </a:cubicBezTo>
                    <a:cubicBezTo>
                      <a:pt x="1364" y="98"/>
                      <a:pt x="1257" y="405"/>
                      <a:pt x="1257" y="574"/>
                    </a:cubicBezTo>
                    <a:cubicBezTo>
                      <a:pt x="1257" y="1425"/>
                      <a:pt x="1358" y="2371"/>
                      <a:pt x="1358" y="2371"/>
                    </a:cubicBezTo>
                    <a:lnTo>
                      <a:pt x="0" y="5489"/>
                    </a:lnTo>
                    <a:lnTo>
                      <a:pt x="1634" y="6333"/>
                    </a:lnTo>
                    <a:lnTo>
                      <a:pt x="2233" y="2482"/>
                    </a:lnTo>
                    <a:cubicBezTo>
                      <a:pt x="2448" y="2118"/>
                      <a:pt x="2367" y="1716"/>
                      <a:pt x="2358" y="1584"/>
                    </a:cubicBezTo>
                    <a:cubicBezTo>
                      <a:pt x="2331" y="1236"/>
                      <a:pt x="2161" y="901"/>
                      <a:pt x="1898" y="669"/>
                    </a:cubicBezTo>
                    <a:lnTo>
                      <a:pt x="1898" y="669"/>
                    </a:lnTo>
                    <a:cubicBezTo>
                      <a:pt x="2033" y="681"/>
                      <a:pt x="2159" y="689"/>
                      <a:pt x="2271" y="689"/>
                    </a:cubicBezTo>
                    <a:cubicBezTo>
                      <a:pt x="2550" y="689"/>
                      <a:pt x="2734" y="638"/>
                      <a:pt x="2712" y="476"/>
                    </a:cubicBezTo>
                    <a:cubicBezTo>
                      <a:pt x="2699" y="344"/>
                      <a:pt x="1935" y="70"/>
                      <a:pt x="1743" y="20"/>
                    </a:cubicBezTo>
                    <a:cubicBezTo>
                      <a:pt x="1702" y="10"/>
                      <a:pt x="1657" y="1"/>
                      <a:pt x="1614" y="1"/>
                    </a:cubicBez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3"/>
              <p:cNvSpPr/>
              <p:nvPr/>
            </p:nvSpPr>
            <p:spPr>
              <a:xfrm>
                <a:off x="3419733" y="3467193"/>
                <a:ext cx="715376" cy="454175"/>
              </a:xfrm>
              <a:custGeom>
                <a:rect b="b" l="l" r="r" t="t"/>
                <a:pathLst>
                  <a:path extrusionOk="0" h="11796" w="18580">
                    <a:moveTo>
                      <a:pt x="14759" y="1"/>
                    </a:moveTo>
                    <a:cubicBezTo>
                      <a:pt x="14759" y="1"/>
                      <a:pt x="12874" y="5149"/>
                      <a:pt x="11763" y="5551"/>
                    </a:cubicBezTo>
                    <a:cubicBezTo>
                      <a:pt x="11689" y="5578"/>
                      <a:pt x="11608" y="5590"/>
                      <a:pt x="11521" y="5590"/>
                    </a:cubicBezTo>
                    <a:cubicBezTo>
                      <a:pt x="10288" y="5590"/>
                      <a:pt x="7706" y="3097"/>
                      <a:pt x="4898" y="1497"/>
                    </a:cubicBezTo>
                    <a:cubicBezTo>
                      <a:pt x="3974" y="971"/>
                      <a:pt x="3143" y="791"/>
                      <a:pt x="2440" y="791"/>
                    </a:cubicBezTo>
                    <a:cubicBezTo>
                      <a:pt x="926" y="791"/>
                      <a:pt x="1" y="1622"/>
                      <a:pt x="1" y="1622"/>
                    </a:cubicBezTo>
                    <a:lnTo>
                      <a:pt x="3913" y="9537"/>
                    </a:lnTo>
                    <a:cubicBezTo>
                      <a:pt x="3913" y="9537"/>
                      <a:pt x="7938" y="11796"/>
                      <a:pt x="11555" y="11796"/>
                    </a:cubicBezTo>
                    <a:cubicBezTo>
                      <a:pt x="12317" y="11796"/>
                      <a:pt x="13062" y="11695"/>
                      <a:pt x="13746" y="11452"/>
                    </a:cubicBezTo>
                    <a:cubicBezTo>
                      <a:pt x="16532" y="10459"/>
                      <a:pt x="18580" y="2369"/>
                      <a:pt x="18580" y="2369"/>
                    </a:cubicBezTo>
                    <a:lnTo>
                      <a:pt x="14759"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3"/>
              <p:cNvSpPr/>
              <p:nvPr/>
            </p:nvSpPr>
            <p:spPr>
              <a:xfrm>
                <a:off x="3986423" y="3464728"/>
                <a:ext cx="150275" cy="96141"/>
              </a:xfrm>
              <a:custGeom>
                <a:rect b="b" l="l" r="r" t="t"/>
                <a:pathLst>
                  <a:path extrusionOk="0" h="2497" w="3903">
                    <a:moveTo>
                      <a:pt x="79" y="1"/>
                    </a:moveTo>
                    <a:lnTo>
                      <a:pt x="1" y="126"/>
                    </a:lnTo>
                    <a:lnTo>
                      <a:pt x="3821" y="2497"/>
                    </a:lnTo>
                    <a:lnTo>
                      <a:pt x="3902" y="2369"/>
                    </a:lnTo>
                    <a:lnTo>
                      <a:pt x="79"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3"/>
              <p:cNvSpPr/>
              <p:nvPr/>
            </p:nvSpPr>
            <p:spPr>
              <a:xfrm>
                <a:off x="3996165" y="3480476"/>
                <a:ext cx="17865" cy="31110"/>
              </a:xfrm>
              <a:custGeom>
                <a:rect b="b" l="l" r="r" t="t"/>
                <a:pathLst>
                  <a:path extrusionOk="0" h="808" w="464">
                    <a:moveTo>
                      <a:pt x="325" y="0"/>
                    </a:moveTo>
                    <a:lnTo>
                      <a:pt x="1" y="747"/>
                    </a:lnTo>
                    <a:lnTo>
                      <a:pt x="139" y="808"/>
                    </a:lnTo>
                    <a:lnTo>
                      <a:pt x="464" y="61"/>
                    </a:lnTo>
                    <a:lnTo>
                      <a:pt x="325"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3"/>
              <p:cNvSpPr/>
              <p:nvPr/>
            </p:nvSpPr>
            <p:spPr>
              <a:xfrm>
                <a:off x="4020884" y="3494915"/>
                <a:ext cx="17750" cy="31149"/>
              </a:xfrm>
              <a:custGeom>
                <a:rect b="b" l="l" r="r" t="t"/>
                <a:pathLst>
                  <a:path extrusionOk="0" h="809" w="461">
                    <a:moveTo>
                      <a:pt x="325" y="1"/>
                    </a:moveTo>
                    <a:lnTo>
                      <a:pt x="1" y="747"/>
                    </a:lnTo>
                    <a:lnTo>
                      <a:pt x="136" y="808"/>
                    </a:lnTo>
                    <a:lnTo>
                      <a:pt x="461" y="58"/>
                    </a:lnTo>
                    <a:lnTo>
                      <a:pt x="325"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3"/>
              <p:cNvSpPr/>
              <p:nvPr/>
            </p:nvSpPr>
            <p:spPr>
              <a:xfrm>
                <a:off x="4045487" y="3509238"/>
                <a:ext cx="17827" cy="31110"/>
              </a:xfrm>
              <a:custGeom>
                <a:rect b="b" l="l" r="r" t="t"/>
                <a:pathLst>
                  <a:path extrusionOk="0" h="808" w="463">
                    <a:moveTo>
                      <a:pt x="325" y="0"/>
                    </a:moveTo>
                    <a:lnTo>
                      <a:pt x="1" y="750"/>
                    </a:lnTo>
                    <a:lnTo>
                      <a:pt x="139" y="808"/>
                    </a:lnTo>
                    <a:lnTo>
                      <a:pt x="463" y="61"/>
                    </a:lnTo>
                    <a:lnTo>
                      <a:pt x="325"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3"/>
              <p:cNvSpPr/>
              <p:nvPr/>
            </p:nvSpPr>
            <p:spPr>
              <a:xfrm>
                <a:off x="4070206" y="3523677"/>
                <a:ext cx="17711" cy="31110"/>
              </a:xfrm>
              <a:custGeom>
                <a:rect b="b" l="l" r="r" t="t"/>
                <a:pathLst>
                  <a:path extrusionOk="0" h="808" w="460">
                    <a:moveTo>
                      <a:pt x="324" y="0"/>
                    </a:moveTo>
                    <a:lnTo>
                      <a:pt x="0" y="747"/>
                    </a:lnTo>
                    <a:lnTo>
                      <a:pt x="139" y="808"/>
                    </a:lnTo>
                    <a:lnTo>
                      <a:pt x="460" y="61"/>
                    </a:lnTo>
                    <a:lnTo>
                      <a:pt x="324"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3"/>
              <p:cNvSpPr/>
              <p:nvPr/>
            </p:nvSpPr>
            <p:spPr>
              <a:xfrm>
                <a:off x="4094271" y="3539540"/>
                <a:ext cx="17711" cy="31110"/>
              </a:xfrm>
              <a:custGeom>
                <a:rect b="b" l="l" r="r" t="t"/>
                <a:pathLst>
                  <a:path extrusionOk="0" h="808" w="460">
                    <a:moveTo>
                      <a:pt x="324" y="0"/>
                    </a:moveTo>
                    <a:lnTo>
                      <a:pt x="0" y="747"/>
                    </a:lnTo>
                    <a:lnTo>
                      <a:pt x="136" y="808"/>
                    </a:lnTo>
                    <a:lnTo>
                      <a:pt x="460" y="61"/>
                    </a:lnTo>
                    <a:lnTo>
                      <a:pt x="324"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3"/>
              <p:cNvSpPr/>
              <p:nvPr/>
            </p:nvSpPr>
            <p:spPr>
              <a:xfrm>
                <a:off x="4924863" y="4365202"/>
                <a:ext cx="225163" cy="239678"/>
              </a:xfrm>
              <a:custGeom>
                <a:rect b="b" l="l" r="r" t="t"/>
                <a:pathLst>
                  <a:path extrusionOk="0" h="6225" w="5848">
                    <a:moveTo>
                      <a:pt x="5310" y="0"/>
                    </a:moveTo>
                    <a:lnTo>
                      <a:pt x="5280" y="41"/>
                    </a:lnTo>
                    <a:cubicBezTo>
                      <a:pt x="5348" y="311"/>
                      <a:pt x="5270" y="599"/>
                      <a:pt x="5075" y="794"/>
                    </a:cubicBezTo>
                    <a:lnTo>
                      <a:pt x="0" y="5868"/>
                    </a:lnTo>
                    <a:lnTo>
                      <a:pt x="311" y="6179"/>
                    </a:lnTo>
                    <a:cubicBezTo>
                      <a:pt x="342" y="6209"/>
                      <a:pt x="382" y="6224"/>
                      <a:pt x="421" y="6224"/>
                    </a:cubicBezTo>
                    <a:cubicBezTo>
                      <a:pt x="461" y="6224"/>
                      <a:pt x="501" y="6209"/>
                      <a:pt x="531" y="6179"/>
                    </a:cubicBezTo>
                    <a:lnTo>
                      <a:pt x="5666" y="1048"/>
                    </a:lnTo>
                    <a:cubicBezTo>
                      <a:pt x="5784" y="929"/>
                      <a:pt x="5848" y="764"/>
                      <a:pt x="5842" y="599"/>
                    </a:cubicBezTo>
                    <a:lnTo>
                      <a:pt x="5842" y="571"/>
                    </a:lnTo>
                    <a:cubicBezTo>
                      <a:pt x="5842" y="544"/>
                      <a:pt x="5831" y="521"/>
                      <a:pt x="5811" y="504"/>
                    </a:cubicBezTo>
                    <a:lnTo>
                      <a:pt x="53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3"/>
              <p:cNvSpPr/>
              <p:nvPr/>
            </p:nvSpPr>
            <p:spPr>
              <a:xfrm>
                <a:off x="4650296" y="4282459"/>
                <a:ext cx="475544" cy="293582"/>
              </a:xfrm>
              <a:custGeom>
                <a:rect b="b" l="l" r="r" t="t"/>
                <a:pathLst>
                  <a:path extrusionOk="0" h="7625" w="12351">
                    <a:moveTo>
                      <a:pt x="1304" y="1"/>
                    </a:moveTo>
                    <a:lnTo>
                      <a:pt x="1" y="3680"/>
                    </a:lnTo>
                    <a:lnTo>
                      <a:pt x="5814" y="6402"/>
                    </a:lnTo>
                    <a:lnTo>
                      <a:pt x="7304" y="7625"/>
                    </a:lnTo>
                    <a:lnTo>
                      <a:pt x="12223" y="2710"/>
                    </a:lnTo>
                    <a:cubicBezTo>
                      <a:pt x="12351" y="2578"/>
                      <a:pt x="12351" y="2369"/>
                      <a:pt x="12223" y="2237"/>
                    </a:cubicBezTo>
                    <a:cubicBezTo>
                      <a:pt x="12158" y="2175"/>
                      <a:pt x="12071" y="2140"/>
                      <a:pt x="11984" y="2140"/>
                    </a:cubicBezTo>
                    <a:cubicBezTo>
                      <a:pt x="11939" y="2140"/>
                      <a:pt x="11893" y="2150"/>
                      <a:pt x="11850" y="2169"/>
                    </a:cubicBezTo>
                    <a:lnTo>
                      <a:pt x="7719" y="3382"/>
                    </a:lnTo>
                    <a:lnTo>
                      <a:pt x="1304" y="1"/>
                    </a:ln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3"/>
              <p:cNvSpPr/>
              <p:nvPr/>
            </p:nvSpPr>
            <p:spPr>
              <a:xfrm>
                <a:off x="4874116" y="4359427"/>
                <a:ext cx="260854" cy="231747"/>
              </a:xfrm>
              <a:custGeom>
                <a:rect b="b" l="l" r="r" t="t"/>
                <a:pathLst>
                  <a:path extrusionOk="0" h="6019" w="6775">
                    <a:moveTo>
                      <a:pt x="6303" y="0"/>
                    </a:moveTo>
                    <a:cubicBezTo>
                      <a:pt x="6258" y="0"/>
                      <a:pt x="6212" y="8"/>
                      <a:pt x="6170" y="25"/>
                    </a:cubicBezTo>
                    <a:lnTo>
                      <a:pt x="1906" y="1383"/>
                    </a:lnTo>
                    <a:cubicBezTo>
                      <a:pt x="1427" y="3092"/>
                      <a:pt x="1" y="4403"/>
                      <a:pt x="1" y="4403"/>
                    </a:cubicBezTo>
                    <a:lnTo>
                      <a:pt x="1318" y="6018"/>
                    </a:lnTo>
                    <a:lnTo>
                      <a:pt x="6595" y="741"/>
                    </a:lnTo>
                    <a:cubicBezTo>
                      <a:pt x="6740" y="596"/>
                      <a:pt x="6774" y="299"/>
                      <a:pt x="6612" y="133"/>
                    </a:cubicBezTo>
                    <a:cubicBezTo>
                      <a:pt x="6526" y="47"/>
                      <a:pt x="6413" y="0"/>
                      <a:pt x="6303" y="0"/>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3"/>
              <p:cNvSpPr/>
              <p:nvPr/>
            </p:nvSpPr>
            <p:spPr>
              <a:xfrm>
                <a:off x="4995632" y="4387534"/>
                <a:ext cx="17326" cy="43238"/>
              </a:xfrm>
              <a:custGeom>
                <a:rect b="b" l="l" r="r" t="t"/>
                <a:pathLst>
                  <a:path extrusionOk="0" h="1123" w="450">
                    <a:moveTo>
                      <a:pt x="107" y="1"/>
                    </a:moveTo>
                    <a:cubicBezTo>
                      <a:pt x="103" y="1"/>
                      <a:pt x="99" y="1"/>
                      <a:pt x="95" y="1"/>
                    </a:cubicBezTo>
                    <a:cubicBezTo>
                      <a:pt x="41" y="8"/>
                      <a:pt x="0" y="59"/>
                      <a:pt x="7" y="113"/>
                    </a:cubicBezTo>
                    <a:cubicBezTo>
                      <a:pt x="51" y="437"/>
                      <a:pt x="128" y="755"/>
                      <a:pt x="243" y="1059"/>
                    </a:cubicBezTo>
                    <a:cubicBezTo>
                      <a:pt x="257" y="1096"/>
                      <a:pt x="294" y="1123"/>
                      <a:pt x="335" y="1123"/>
                    </a:cubicBezTo>
                    <a:cubicBezTo>
                      <a:pt x="348" y="1123"/>
                      <a:pt x="358" y="1119"/>
                      <a:pt x="371" y="1116"/>
                    </a:cubicBezTo>
                    <a:cubicBezTo>
                      <a:pt x="422" y="1096"/>
                      <a:pt x="449" y="1038"/>
                      <a:pt x="429" y="987"/>
                    </a:cubicBezTo>
                    <a:cubicBezTo>
                      <a:pt x="321" y="697"/>
                      <a:pt x="247" y="396"/>
                      <a:pt x="206" y="89"/>
                    </a:cubicBezTo>
                    <a:cubicBezTo>
                      <a:pt x="200" y="39"/>
                      <a:pt x="156" y="1"/>
                      <a:pt x="1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3"/>
              <p:cNvSpPr/>
              <p:nvPr/>
            </p:nvSpPr>
            <p:spPr>
              <a:xfrm>
                <a:off x="5014460" y="4382952"/>
                <a:ext cx="16441" cy="37424"/>
              </a:xfrm>
              <a:custGeom>
                <a:rect b="b" l="l" r="r" t="t"/>
                <a:pathLst>
                  <a:path extrusionOk="0" h="972" w="427">
                    <a:moveTo>
                      <a:pt x="111" y="0"/>
                    </a:moveTo>
                    <a:cubicBezTo>
                      <a:pt x="105" y="0"/>
                      <a:pt x="99" y="1"/>
                      <a:pt x="92" y="2"/>
                    </a:cubicBezTo>
                    <a:cubicBezTo>
                      <a:pt x="38" y="9"/>
                      <a:pt x="1" y="60"/>
                      <a:pt x="11" y="117"/>
                    </a:cubicBezTo>
                    <a:cubicBezTo>
                      <a:pt x="62" y="451"/>
                      <a:pt x="116" y="624"/>
                      <a:pt x="217" y="908"/>
                    </a:cubicBezTo>
                    <a:cubicBezTo>
                      <a:pt x="234" y="948"/>
                      <a:pt x="272" y="972"/>
                      <a:pt x="312" y="972"/>
                    </a:cubicBezTo>
                    <a:cubicBezTo>
                      <a:pt x="325" y="972"/>
                      <a:pt x="336" y="972"/>
                      <a:pt x="345" y="969"/>
                    </a:cubicBezTo>
                    <a:cubicBezTo>
                      <a:pt x="400" y="948"/>
                      <a:pt x="426" y="891"/>
                      <a:pt x="406" y="840"/>
                    </a:cubicBezTo>
                    <a:cubicBezTo>
                      <a:pt x="319" y="590"/>
                      <a:pt x="261" y="421"/>
                      <a:pt x="207" y="83"/>
                    </a:cubicBezTo>
                    <a:cubicBezTo>
                      <a:pt x="201" y="35"/>
                      <a:pt x="158" y="0"/>
                      <a:pt x="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3"/>
              <p:cNvSpPr/>
              <p:nvPr/>
            </p:nvSpPr>
            <p:spPr>
              <a:xfrm>
                <a:off x="5029707" y="4378178"/>
                <a:ext cx="15786" cy="34922"/>
              </a:xfrm>
              <a:custGeom>
                <a:rect b="b" l="l" r="r" t="t"/>
                <a:pathLst>
                  <a:path extrusionOk="0" h="907" w="410">
                    <a:moveTo>
                      <a:pt x="105" y="0"/>
                    </a:moveTo>
                    <a:cubicBezTo>
                      <a:pt x="100" y="0"/>
                      <a:pt x="96" y="1"/>
                      <a:pt x="91" y="1"/>
                    </a:cubicBezTo>
                    <a:cubicBezTo>
                      <a:pt x="38" y="11"/>
                      <a:pt x="0" y="59"/>
                      <a:pt x="7" y="116"/>
                    </a:cubicBezTo>
                    <a:cubicBezTo>
                      <a:pt x="34" y="309"/>
                      <a:pt x="105" y="528"/>
                      <a:pt x="166" y="724"/>
                    </a:cubicBezTo>
                    <a:lnTo>
                      <a:pt x="200" y="836"/>
                    </a:lnTo>
                    <a:cubicBezTo>
                      <a:pt x="213" y="879"/>
                      <a:pt x="253" y="906"/>
                      <a:pt x="297" y="906"/>
                    </a:cubicBezTo>
                    <a:cubicBezTo>
                      <a:pt x="304" y="906"/>
                      <a:pt x="314" y="906"/>
                      <a:pt x="325" y="903"/>
                    </a:cubicBezTo>
                    <a:cubicBezTo>
                      <a:pt x="378" y="886"/>
                      <a:pt x="409" y="829"/>
                      <a:pt x="392" y="778"/>
                    </a:cubicBezTo>
                    <a:lnTo>
                      <a:pt x="355" y="663"/>
                    </a:lnTo>
                    <a:cubicBezTo>
                      <a:pt x="297" y="477"/>
                      <a:pt x="230" y="265"/>
                      <a:pt x="206" y="86"/>
                    </a:cubicBezTo>
                    <a:cubicBezTo>
                      <a:pt x="197" y="36"/>
                      <a:pt x="15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3"/>
              <p:cNvSpPr/>
              <p:nvPr/>
            </p:nvSpPr>
            <p:spPr>
              <a:xfrm>
                <a:off x="3293326" y="4045741"/>
                <a:ext cx="1555578" cy="551510"/>
              </a:xfrm>
              <a:custGeom>
                <a:rect b="b" l="l" r="r" t="t"/>
                <a:pathLst>
                  <a:path extrusionOk="0" h="14324" w="40402">
                    <a:moveTo>
                      <a:pt x="23791" y="1"/>
                    </a:moveTo>
                    <a:cubicBezTo>
                      <a:pt x="20115" y="1"/>
                      <a:pt x="7367" y="3791"/>
                      <a:pt x="7367" y="3791"/>
                    </a:cubicBezTo>
                    <a:lnTo>
                      <a:pt x="1544" y="4189"/>
                    </a:lnTo>
                    <a:cubicBezTo>
                      <a:pt x="1544" y="4189"/>
                      <a:pt x="0" y="13496"/>
                      <a:pt x="6591" y="14152"/>
                    </a:cubicBezTo>
                    <a:cubicBezTo>
                      <a:pt x="7243" y="14217"/>
                      <a:pt x="7936" y="14323"/>
                      <a:pt x="8643" y="14323"/>
                    </a:cubicBezTo>
                    <a:cubicBezTo>
                      <a:pt x="8918" y="14323"/>
                      <a:pt x="9195" y="14307"/>
                      <a:pt x="9472" y="14267"/>
                    </a:cubicBezTo>
                    <a:cubicBezTo>
                      <a:pt x="15495" y="13395"/>
                      <a:pt x="22515" y="8068"/>
                      <a:pt x="24031" y="8068"/>
                    </a:cubicBezTo>
                    <a:cubicBezTo>
                      <a:pt x="25802" y="8068"/>
                      <a:pt x="37169" y="13770"/>
                      <a:pt x="37169" y="13770"/>
                    </a:cubicBezTo>
                    <a:lnTo>
                      <a:pt x="40402" y="8101"/>
                    </a:lnTo>
                    <a:cubicBezTo>
                      <a:pt x="40402" y="8101"/>
                      <a:pt x="28535" y="1061"/>
                      <a:pt x="24420" y="58"/>
                    </a:cubicBezTo>
                    <a:cubicBezTo>
                      <a:pt x="24260" y="19"/>
                      <a:pt x="24047" y="1"/>
                      <a:pt x="23791"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3"/>
              <p:cNvSpPr/>
              <p:nvPr/>
            </p:nvSpPr>
            <p:spPr>
              <a:xfrm>
                <a:off x="3544060" y="4261513"/>
                <a:ext cx="1214215" cy="261355"/>
              </a:xfrm>
              <a:custGeom>
                <a:rect b="b" l="l" r="r" t="t"/>
                <a:pathLst>
                  <a:path extrusionOk="0" h="6788" w="31536">
                    <a:moveTo>
                      <a:pt x="17519" y="1"/>
                    </a:moveTo>
                    <a:cubicBezTo>
                      <a:pt x="16919" y="1"/>
                      <a:pt x="15567" y="727"/>
                      <a:pt x="13696" y="1731"/>
                    </a:cubicBezTo>
                    <a:cubicBezTo>
                      <a:pt x="10196" y="3608"/>
                      <a:pt x="5020" y="6382"/>
                      <a:pt x="863" y="6382"/>
                    </a:cubicBezTo>
                    <a:cubicBezTo>
                      <a:pt x="577" y="6382"/>
                      <a:pt x="296" y="6369"/>
                      <a:pt x="21" y="6342"/>
                    </a:cubicBezTo>
                    <a:lnTo>
                      <a:pt x="1" y="6541"/>
                    </a:lnTo>
                    <a:cubicBezTo>
                      <a:pt x="280" y="6569"/>
                      <a:pt x="565" y="6582"/>
                      <a:pt x="855" y="6582"/>
                    </a:cubicBezTo>
                    <a:cubicBezTo>
                      <a:pt x="5063" y="6582"/>
                      <a:pt x="10270" y="3793"/>
                      <a:pt x="13790" y="1906"/>
                    </a:cubicBezTo>
                    <a:cubicBezTo>
                      <a:pt x="15567" y="953"/>
                      <a:pt x="16969" y="203"/>
                      <a:pt x="17519" y="203"/>
                    </a:cubicBezTo>
                    <a:cubicBezTo>
                      <a:pt x="19242" y="203"/>
                      <a:pt x="31319" y="6720"/>
                      <a:pt x="31440" y="6787"/>
                    </a:cubicBezTo>
                    <a:lnTo>
                      <a:pt x="31535" y="6611"/>
                    </a:lnTo>
                    <a:cubicBezTo>
                      <a:pt x="31035" y="6342"/>
                      <a:pt x="19293" y="1"/>
                      <a:pt x="17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3"/>
              <p:cNvSpPr/>
              <p:nvPr/>
            </p:nvSpPr>
            <p:spPr>
              <a:xfrm>
                <a:off x="3544329" y="4244495"/>
                <a:ext cx="1223070" cy="258968"/>
              </a:xfrm>
              <a:custGeom>
                <a:rect b="b" l="l" r="r" t="t"/>
                <a:pathLst>
                  <a:path extrusionOk="0" h="6726" w="31766">
                    <a:moveTo>
                      <a:pt x="17512" y="0"/>
                    </a:moveTo>
                    <a:cubicBezTo>
                      <a:pt x="16925" y="0"/>
                      <a:pt x="15577" y="723"/>
                      <a:pt x="13712" y="1723"/>
                    </a:cubicBezTo>
                    <a:cubicBezTo>
                      <a:pt x="10207" y="3604"/>
                      <a:pt x="5024" y="6381"/>
                      <a:pt x="854" y="6381"/>
                    </a:cubicBezTo>
                    <a:cubicBezTo>
                      <a:pt x="568" y="6381"/>
                      <a:pt x="287" y="6368"/>
                      <a:pt x="11" y="6341"/>
                    </a:cubicBezTo>
                    <a:lnTo>
                      <a:pt x="0" y="6439"/>
                    </a:lnTo>
                    <a:cubicBezTo>
                      <a:pt x="281" y="6467"/>
                      <a:pt x="566" y="6480"/>
                      <a:pt x="857" y="6480"/>
                    </a:cubicBezTo>
                    <a:cubicBezTo>
                      <a:pt x="5050" y="6480"/>
                      <a:pt x="10247" y="3694"/>
                      <a:pt x="13759" y="1811"/>
                    </a:cubicBezTo>
                    <a:cubicBezTo>
                      <a:pt x="15543" y="855"/>
                      <a:pt x="16952" y="101"/>
                      <a:pt x="17512" y="101"/>
                    </a:cubicBezTo>
                    <a:cubicBezTo>
                      <a:pt x="19249" y="101"/>
                      <a:pt x="31596" y="6659"/>
                      <a:pt x="31720" y="6726"/>
                    </a:cubicBezTo>
                    <a:lnTo>
                      <a:pt x="31765" y="6638"/>
                    </a:lnTo>
                    <a:cubicBezTo>
                      <a:pt x="31258" y="6364"/>
                      <a:pt x="19272" y="0"/>
                      <a:pt x="17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3"/>
              <p:cNvSpPr/>
              <p:nvPr/>
            </p:nvSpPr>
            <p:spPr>
              <a:xfrm>
                <a:off x="3419733" y="3371089"/>
                <a:ext cx="104226" cy="147272"/>
              </a:xfrm>
              <a:custGeom>
                <a:rect b="b" l="l" r="r" t="t"/>
                <a:pathLst>
                  <a:path extrusionOk="0" h="3825" w="2707">
                    <a:moveTo>
                      <a:pt x="450" y="1"/>
                    </a:moveTo>
                    <a:lnTo>
                      <a:pt x="1" y="2771"/>
                    </a:lnTo>
                    <a:cubicBezTo>
                      <a:pt x="1" y="2771"/>
                      <a:pt x="298" y="3825"/>
                      <a:pt x="1703" y="3825"/>
                    </a:cubicBezTo>
                    <a:cubicBezTo>
                      <a:pt x="2706" y="3825"/>
                      <a:pt x="2605" y="2821"/>
                      <a:pt x="2605" y="2821"/>
                    </a:cubicBezTo>
                    <a:lnTo>
                      <a:pt x="2207" y="1"/>
                    </a:ln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3"/>
              <p:cNvSpPr/>
              <p:nvPr/>
            </p:nvSpPr>
            <p:spPr>
              <a:xfrm>
                <a:off x="3382307" y="3207566"/>
                <a:ext cx="243220" cy="203909"/>
              </a:xfrm>
              <a:custGeom>
                <a:rect b="b" l="l" r="r" t="t"/>
                <a:pathLst>
                  <a:path extrusionOk="0" h="5296" w="6317">
                    <a:moveTo>
                      <a:pt x="2496" y="0"/>
                    </a:moveTo>
                    <a:cubicBezTo>
                      <a:pt x="1218" y="0"/>
                      <a:pt x="0" y="2170"/>
                      <a:pt x="756" y="3677"/>
                    </a:cubicBezTo>
                    <a:cubicBezTo>
                      <a:pt x="1227" y="4611"/>
                      <a:pt x="2226" y="5295"/>
                      <a:pt x="3365" y="5295"/>
                    </a:cubicBezTo>
                    <a:cubicBezTo>
                      <a:pt x="3697" y="5295"/>
                      <a:pt x="4041" y="5237"/>
                      <a:pt x="4388" y="5109"/>
                    </a:cubicBezTo>
                    <a:cubicBezTo>
                      <a:pt x="6316" y="4403"/>
                      <a:pt x="4662" y="1296"/>
                      <a:pt x="3195" y="238"/>
                    </a:cubicBezTo>
                    <a:cubicBezTo>
                      <a:pt x="2968" y="73"/>
                      <a:pt x="2731" y="0"/>
                      <a:pt x="2496" y="0"/>
                    </a:cubicBez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3"/>
              <p:cNvSpPr/>
              <p:nvPr/>
            </p:nvSpPr>
            <p:spPr>
              <a:xfrm>
                <a:off x="3519649" y="3285150"/>
                <a:ext cx="15208" cy="14284"/>
              </a:xfrm>
              <a:custGeom>
                <a:rect b="b" l="l" r="r" t="t"/>
                <a:pathLst>
                  <a:path extrusionOk="0" h="371" w="395">
                    <a:moveTo>
                      <a:pt x="200" y="0"/>
                    </a:moveTo>
                    <a:cubicBezTo>
                      <a:pt x="190" y="0"/>
                      <a:pt x="179" y="1"/>
                      <a:pt x="169" y="3"/>
                    </a:cubicBezTo>
                    <a:cubicBezTo>
                      <a:pt x="67" y="20"/>
                      <a:pt x="0" y="115"/>
                      <a:pt x="17" y="216"/>
                    </a:cubicBezTo>
                    <a:cubicBezTo>
                      <a:pt x="32" y="304"/>
                      <a:pt x="110" y="370"/>
                      <a:pt x="197" y="370"/>
                    </a:cubicBezTo>
                    <a:cubicBezTo>
                      <a:pt x="207" y="370"/>
                      <a:pt x="216" y="370"/>
                      <a:pt x="226" y="368"/>
                    </a:cubicBezTo>
                    <a:cubicBezTo>
                      <a:pt x="328" y="351"/>
                      <a:pt x="395" y="257"/>
                      <a:pt x="382" y="155"/>
                    </a:cubicBezTo>
                    <a:cubicBezTo>
                      <a:pt x="367" y="65"/>
                      <a:pt x="289" y="0"/>
                      <a:pt x="200"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3"/>
              <p:cNvSpPr/>
              <p:nvPr/>
            </p:nvSpPr>
            <p:spPr>
              <a:xfrm>
                <a:off x="3495314" y="3267015"/>
                <a:ext cx="37848" cy="27953"/>
              </a:xfrm>
              <a:custGeom>
                <a:rect b="b" l="l" r="r" t="t"/>
                <a:pathLst>
                  <a:path extrusionOk="0" h="726" w="983">
                    <a:moveTo>
                      <a:pt x="775" y="1"/>
                    </a:moveTo>
                    <a:cubicBezTo>
                      <a:pt x="386" y="1"/>
                      <a:pt x="9" y="285"/>
                      <a:pt x="1" y="700"/>
                    </a:cubicBezTo>
                    <a:cubicBezTo>
                      <a:pt x="1" y="717"/>
                      <a:pt x="13" y="726"/>
                      <a:pt x="25" y="726"/>
                    </a:cubicBezTo>
                    <a:cubicBezTo>
                      <a:pt x="35" y="726"/>
                      <a:pt x="45" y="720"/>
                      <a:pt x="48" y="707"/>
                    </a:cubicBezTo>
                    <a:cubicBezTo>
                      <a:pt x="168" y="326"/>
                      <a:pt x="443" y="73"/>
                      <a:pt x="836" y="73"/>
                    </a:cubicBezTo>
                    <a:cubicBezTo>
                      <a:pt x="872" y="73"/>
                      <a:pt x="908" y="75"/>
                      <a:pt x="946" y="79"/>
                    </a:cubicBezTo>
                    <a:cubicBezTo>
                      <a:pt x="947" y="79"/>
                      <a:pt x="948" y="79"/>
                      <a:pt x="949" y="79"/>
                    </a:cubicBezTo>
                    <a:cubicBezTo>
                      <a:pt x="977" y="79"/>
                      <a:pt x="982" y="28"/>
                      <a:pt x="953" y="22"/>
                    </a:cubicBezTo>
                    <a:cubicBezTo>
                      <a:pt x="894" y="8"/>
                      <a:pt x="834" y="1"/>
                      <a:pt x="775"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3"/>
              <p:cNvSpPr/>
              <p:nvPr/>
            </p:nvSpPr>
            <p:spPr>
              <a:xfrm>
                <a:off x="3548757" y="3275100"/>
                <a:ext cx="44932" cy="53210"/>
              </a:xfrm>
              <a:custGeom>
                <a:rect b="b" l="l" r="r" t="t"/>
                <a:pathLst>
                  <a:path extrusionOk="0" h="1382" w="1167">
                    <a:moveTo>
                      <a:pt x="1" y="0"/>
                    </a:moveTo>
                    <a:lnTo>
                      <a:pt x="619" y="1382"/>
                    </a:lnTo>
                    <a:cubicBezTo>
                      <a:pt x="619" y="1382"/>
                      <a:pt x="1045" y="1315"/>
                      <a:pt x="1119" y="1011"/>
                    </a:cubicBezTo>
                    <a:cubicBezTo>
                      <a:pt x="1166" y="828"/>
                      <a:pt x="1" y="1"/>
                      <a:pt x="1"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3"/>
              <p:cNvSpPr/>
              <p:nvPr/>
            </p:nvSpPr>
            <p:spPr>
              <a:xfrm>
                <a:off x="3352737" y="3451599"/>
                <a:ext cx="203717" cy="78122"/>
              </a:xfrm>
              <a:custGeom>
                <a:rect b="b" l="l" r="r" t="t"/>
                <a:pathLst>
                  <a:path extrusionOk="0" h="2029" w="5291">
                    <a:moveTo>
                      <a:pt x="623" y="0"/>
                    </a:moveTo>
                    <a:lnTo>
                      <a:pt x="1" y="1930"/>
                    </a:lnTo>
                    <a:cubicBezTo>
                      <a:pt x="476" y="2000"/>
                      <a:pt x="956" y="2028"/>
                      <a:pt x="1423" y="2028"/>
                    </a:cubicBezTo>
                    <a:cubicBezTo>
                      <a:pt x="3485" y="2028"/>
                      <a:pt x="5291" y="1473"/>
                      <a:pt x="5291" y="1473"/>
                    </a:cubicBezTo>
                    <a:lnTo>
                      <a:pt x="5291" y="420"/>
                    </a:lnTo>
                    <a:lnTo>
                      <a:pt x="623"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3"/>
              <p:cNvSpPr/>
              <p:nvPr/>
            </p:nvSpPr>
            <p:spPr>
              <a:xfrm>
                <a:off x="3239075" y="3508314"/>
                <a:ext cx="610804" cy="902807"/>
              </a:xfrm>
              <a:custGeom>
                <a:rect b="b" l="l" r="r" t="t"/>
                <a:pathLst>
                  <a:path extrusionOk="0" h="23448" w="15864">
                    <a:moveTo>
                      <a:pt x="8243" y="0"/>
                    </a:moveTo>
                    <a:lnTo>
                      <a:pt x="2953" y="457"/>
                    </a:lnTo>
                    <a:cubicBezTo>
                      <a:pt x="2953" y="457"/>
                      <a:pt x="0" y="3855"/>
                      <a:pt x="0" y="9074"/>
                    </a:cubicBezTo>
                    <a:cubicBezTo>
                      <a:pt x="0" y="14290"/>
                      <a:pt x="1679" y="23448"/>
                      <a:pt x="1679" y="23448"/>
                    </a:cubicBezTo>
                    <a:cubicBezTo>
                      <a:pt x="1679" y="23448"/>
                      <a:pt x="12378" y="19140"/>
                      <a:pt x="15864" y="15289"/>
                    </a:cubicBezTo>
                    <a:cubicBezTo>
                      <a:pt x="15864" y="15289"/>
                      <a:pt x="12010" y="2747"/>
                      <a:pt x="8243"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3"/>
              <p:cNvSpPr/>
              <p:nvPr/>
            </p:nvSpPr>
            <p:spPr>
              <a:xfrm>
                <a:off x="3621875" y="3580507"/>
                <a:ext cx="165484" cy="330775"/>
              </a:xfrm>
              <a:custGeom>
                <a:rect b="b" l="l" r="r" t="t"/>
                <a:pathLst>
                  <a:path extrusionOk="0" h="8591" w="4298">
                    <a:moveTo>
                      <a:pt x="119" y="1"/>
                    </a:moveTo>
                    <a:lnTo>
                      <a:pt x="0" y="95"/>
                    </a:lnTo>
                    <a:cubicBezTo>
                      <a:pt x="1696" y="2223"/>
                      <a:pt x="4132" y="8526"/>
                      <a:pt x="4155" y="8590"/>
                    </a:cubicBezTo>
                    <a:lnTo>
                      <a:pt x="4297" y="8537"/>
                    </a:lnTo>
                    <a:cubicBezTo>
                      <a:pt x="4274" y="8473"/>
                      <a:pt x="1824" y="2149"/>
                      <a:pt x="119" y="1"/>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3"/>
              <p:cNvSpPr/>
              <p:nvPr/>
            </p:nvSpPr>
            <p:spPr>
              <a:xfrm>
                <a:off x="3302683" y="4094910"/>
                <a:ext cx="549315" cy="318955"/>
              </a:xfrm>
              <a:custGeom>
                <a:rect b="b" l="l" r="r" t="t"/>
                <a:pathLst>
                  <a:path extrusionOk="0" h="8284" w="14267">
                    <a:moveTo>
                      <a:pt x="14161" y="1"/>
                    </a:moveTo>
                    <a:cubicBezTo>
                      <a:pt x="9780" y="4379"/>
                      <a:pt x="99" y="8108"/>
                      <a:pt x="1" y="8145"/>
                    </a:cubicBezTo>
                    <a:lnTo>
                      <a:pt x="54" y="8283"/>
                    </a:lnTo>
                    <a:cubicBezTo>
                      <a:pt x="149" y="8247"/>
                      <a:pt x="9864" y="4510"/>
                      <a:pt x="14266" y="105"/>
                    </a:cubicBezTo>
                    <a:lnTo>
                      <a:pt x="14161"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3"/>
              <p:cNvSpPr/>
              <p:nvPr/>
            </p:nvSpPr>
            <p:spPr>
              <a:xfrm>
                <a:off x="3320510" y="4361275"/>
                <a:ext cx="12359" cy="38965"/>
              </a:xfrm>
              <a:custGeom>
                <a:rect b="b" l="l" r="r" t="t"/>
                <a:pathLst>
                  <a:path extrusionOk="0" h="1012" w="321">
                    <a:moveTo>
                      <a:pt x="149" y="1"/>
                    </a:moveTo>
                    <a:lnTo>
                      <a:pt x="0" y="28"/>
                    </a:lnTo>
                    <a:lnTo>
                      <a:pt x="176" y="1011"/>
                    </a:lnTo>
                    <a:lnTo>
                      <a:pt x="321" y="984"/>
                    </a:lnTo>
                    <a:lnTo>
                      <a:pt x="149"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3"/>
              <p:cNvSpPr/>
              <p:nvPr/>
            </p:nvSpPr>
            <p:spPr>
              <a:xfrm>
                <a:off x="3360553" y="4345026"/>
                <a:ext cx="12398" cy="38926"/>
              </a:xfrm>
              <a:custGeom>
                <a:rect b="b" l="l" r="r" t="t"/>
                <a:pathLst>
                  <a:path extrusionOk="0" h="1011" w="322">
                    <a:moveTo>
                      <a:pt x="149" y="0"/>
                    </a:moveTo>
                    <a:lnTo>
                      <a:pt x="1" y="28"/>
                    </a:lnTo>
                    <a:lnTo>
                      <a:pt x="173" y="1011"/>
                    </a:lnTo>
                    <a:lnTo>
                      <a:pt x="322" y="984"/>
                    </a:lnTo>
                    <a:lnTo>
                      <a:pt x="149"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3"/>
              <p:cNvSpPr/>
              <p:nvPr/>
            </p:nvSpPr>
            <p:spPr>
              <a:xfrm>
                <a:off x="3268222" y="3752039"/>
                <a:ext cx="89249" cy="636446"/>
              </a:xfrm>
              <a:custGeom>
                <a:rect b="b" l="l" r="r" t="t"/>
                <a:pathLst>
                  <a:path extrusionOk="0" h="16530" w="2318">
                    <a:moveTo>
                      <a:pt x="1142" y="1"/>
                    </a:moveTo>
                    <a:cubicBezTo>
                      <a:pt x="0" y="4160"/>
                      <a:pt x="2078" y="15989"/>
                      <a:pt x="2176" y="16530"/>
                    </a:cubicBezTo>
                    <a:cubicBezTo>
                      <a:pt x="2219" y="16510"/>
                      <a:pt x="2266" y="16489"/>
                      <a:pt x="2318" y="16469"/>
                    </a:cubicBezTo>
                    <a:cubicBezTo>
                      <a:pt x="2162" y="15598"/>
                      <a:pt x="172" y="4102"/>
                      <a:pt x="1284" y="38"/>
                    </a:cubicBezTo>
                    <a:lnTo>
                      <a:pt x="1142"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3"/>
              <p:cNvSpPr/>
              <p:nvPr/>
            </p:nvSpPr>
            <p:spPr>
              <a:xfrm>
                <a:off x="3351967" y="4386148"/>
                <a:ext cx="5775" cy="3042"/>
              </a:xfrm>
              <a:custGeom>
                <a:rect b="b" l="l" r="r" t="t"/>
                <a:pathLst>
                  <a:path extrusionOk="0" h="79" w="150">
                    <a:moveTo>
                      <a:pt x="143" y="0"/>
                    </a:moveTo>
                    <a:cubicBezTo>
                      <a:pt x="91" y="20"/>
                      <a:pt x="44" y="41"/>
                      <a:pt x="1" y="61"/>
                    </a:cubicBezTo>
                    <a:cubicBezTo>
                      <a:pt x="1" y="71"/>
                      <a:pt x="4" y="75"/>
                      <a:pt x="4" y="78"/>
                    </a:cubicBezTo>
                    <a:lnTo>
                      <a:pt x="149" y="50"/>
                    </a:lnTo>
                    <a:cubicBezTo>
                      <a:pt x="149" y="47"/>
                      <a:pt x="146" y="30"/>
                      <a:pt x="143" y="0"/>
                    </a:cubicBez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3"/>
              <p:cNvSpPr/>
              <p:nvPr/>
            </p:nvSpPr>
            <p:spPr>
              <a:xfrm>
                <a:off x="3396823" y="4329548"/>
                <a:ext cx="16056" cy="35422"/>
              </a:xfrm>
              <a:custGeom>
                <a:rect b="b" l="l" r="r" t="t"/>
                <a:pathLst>
                  <a:path extrusionOk="0" h="920" w="417">
                    <a:moveTo>
                      <a:pt x="147" y="0"/>
                    </a:moveTo>
                    <a:lnTo>
                      <a:pt x="1" y="45"/>
                    </a:lnTo>
                    <a:lnTo>
                      <a:pt x="275" y="920"/>
                    </a:lnTo>
                    <a:lnTo>
                      <a:pt x="417" y="876"/>
                    </a:lnTo>
                    <a:lnTo>
                      <a:pt x="147"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3"/>
              <p:cNvSpPr/>
              <p:nvPr/>
            </p:nvSpPr>
            <p:spPr>
              <a:xfrm>
                <a:off x="3437175" y="4311221"/>
                <a:ext cx="15748" cy="36077"/>
              </a:xfrm>
              <a:custGeom>
                <a:rect b="b" l="l" r="r" t="t"/>
                <a:pathLst>
                  <a:path extrusionOk="0" h="937" w="409">
                    <a:moveTo>
                      <a:pt x="142" y="0"/>
                    </a:moveTo>
                    <a:lnTo>
                      <a:pt x="0" y="44"/>
                    </a:lnTo>
                    <a:lnTo>
                      <a:pt x="264" y="936"/>
                    </a:lnTo>
                    <a:lnTo>
                      <a:pt x="409" y="892"/>
                    </a:lnTo>
                    <a:lnTo>
                      <a:pt x="142"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3"/>
              <p:cNvSpPr/>
              <p:nvPr/>
            </p:nvSpPr>
            <p:spPr>
              <a:xfrm>
                <a:off x="3475947" y="4294587"/>
                <a:ext cx="16903" cy="34999"/>
              </a:xfrm>
              <a:custGeom>
                <a:rect b="b" l="l" r="r" t="t"/>
                <a:pathLst>
                  <a:path extrusionOk="0" h="909" w="439">
                    <a:moveTo>
                      <a:pt x="142" y="0"/>
                    </a:moveTo>
                    <a:lnTo>
                      <a:pt x="0" y="47"/>
                    </a:lnTo>
                    <a:lnTo>
                      <a:pt x="297" y="908"/>
                    </a:lnTo>
                    <a:lnTo>
                      <a:pt x="439" y="861"/>
                    </a:lnTo>
                    <a:lnTo>
                      <a:pt x="142"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3"/>
              <p:cNvSpPr/>
              <p:nvPr/>
            </p:nvSpPr>
            <p:spPr>
              <a:xfrm>
                <a:off x="3515452" y="4273372"/>
                <a:ext cx="16441" cy="35422"/>
              </a:xfrm>
              <a:custGeom>
                <a:rect b="b" l="l" r="r" t="t"/>
                <a:pathLst>
                  <a:path extrusionOk="0" h="920" w="427">
                    <a:moveTo>
                      <a:pt x="142" y="0"/>
                    </a:moveTo>
                    <a:lnTo>
                      <a:pt x="1" y="45"/>
                    </a:lnTo>
                    <a:lnTo>
                      <a:pt x="284" y="919"/>
                    </a:lnTo>
                    <a:lnTo>
                      <a:pt x="426" y="876"/>
                    </a:lnTo>
                    <a:lnTo>
                      <a:pt x="142"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3"/>
              <p:cNvSpPr/>
              <p:nvPr/>
            </p:nvSpPr>
            <p:spPr>
              <a:xfrm>
                <a:off x="3552415" y="4252426"/>
                <a:ext cx="19405" cy="36462"/>
              </a:xfrm>
              <a:custGeom>
                <a:rect b="b" l="l" r="r" t="t"/>
                <a:pathLst>
                  <a:path extrusionOk="0" h="947" w="504">
                    <a:moveTo>
                      <a:pt x="142" y="1"/>
                    </a:moveTo>
                    <a:lnTo>
                      <a:pt x="0" y="58"/>
                    </a:lnTo>
                    <a:lnTo>
                      <a:pt x="362" y="946"/>
                    </a:lnTo>
                    <a:lnTo>
                      <a:pt x="504" y="893"/>
                    </a:lnTo>
                    <a:lnTo>
                      <a:pt x="142"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3"/>
              <p:cNvSpPr/>
              <p:nvPr/>
            </p:nvSpPr>
            <p:spPr>
              <a:xfrm>
                <a:off x="3594422" y="4232520"/>
                <a:ext cx="16287" cy="35576"/>
              </a:xfrm>
              <a:custGeom>
                <a:rect b="b" l="l" r="r" t="t"/>
                <a:pathLst>
                  <a:path extrusionOk="0" h="924" w="423">
                    <a:moveTo>
                      <a:pt x="143" y="1"/>
                    </a:moveTo>
                    <a:lnTo>
                      <a:pt x="1" y="44"/>
                    </a:lnTo>
                    <a:lnTo>
                      <a:pt x="280" y="923"/>
                    </a:lnTo>
                    <a:lnTo>
                      <a:pt x="422" y="879"/>
                    </a:lnTo>
                    <a:lnTo>
                      <a:pt x="143"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3"/>
              <p:cNvSpPr/>
              <p:nvPr/>
            </p:nvSpPr>
            <p:spPr>
              <a:xfrm>
                <a:off x="3633580" y="4211459"/>
                <a:ext cx="16017" cy="35807"/>
              </a:xfrm>
              <a:custGeom>
                <a:rect b="b" l="l" r="r" t="t"/>
                <a:pathLst>
                  <a:path extrusionOk="0" h="930" w="416">
                    <a:moveTo>
                      <a:pt x="145" y="0"/>
                    </a:moveTo>
                    <a:lnTo>
                      <a:pt x="0" y="44"/>
                    </a:lnTo>
                    <a:lnTo>
                      <a:pt x="270" y="929"/>
                    </a:lnTo>
                    <a:lnTo>
                      <a:pt x="415" y="886"/>
                    </a:lnTo>
                    <a:lnTo>
                      <a:pt x="145" y="0"/>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3"/>
              <p:cNvSpPr/>
              <p:nvPr/>
            </p:nvSpPr>
            <p:spPr>
              <a:xfrm>
                <a:off x="3670504" y="4186740"/>
                <a:ext cx="17981" cy="34113"/>
              </a:xfrm>
              <a:custGeom>
                <a:rect b="b" l="l" r="r" t="t"/>
                <a:pathLst>
                  <a:path extrusionOk="0" h="886" w="467">
                    <a:moveTo>
                      <a:pt x="139" y="0"/>
                    </a:moveTo>
                    <a:lnTo>
                      <a:pt x="0" y="58"/>
                    </a:lnTo>
                    <a:lnTo>
                      <a:pt x="328" y="886"/>
                    </a:lnTo>
                    <a:lnTo>
                      <a:pt x="467" y="831"/>
                    </a:lnTo>
                    <a:lnTo>
                      <a:pt x="139" y="0"/>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3"/>
              <p:cNvSpPr/>
              <p:nvPr/>
            </p:nvSpPr>
            <p:spPr>
              <a:xfrm>
                <a:off x="3707698" y="4161636"/>
                <a:ext cx="19944" cy="35153"/>
              </a:xfrm>
              <a:custGeom>
                <a:rect b="b" l="l" r="r" t="t"/>
                <a:pathLst>
                  <a:path extrusionOk="0" h="913" w="518">
                    <a:moveTo>
                      <a:pt x="135" y="0"/>
                    </a:moveTo>
                    <a:lnTo>
                      <a:pt x="1" y="61"/>
                    </a:lnTo>
                    <a:lnTo>
                      <a:pt x="383" y="912"/>
                    </a:lnTo>
                    <a:lnTo>
                      <a:pt x="517" y="852"/>
                    </a:lnTo>
                    <a:lnTo>
                      <a:pt x="135" y="0"/>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3"/>
              <p:cNvSpPr/>
              <p:nvPr/>
            </p:nvSpPr>
            <p:spPr>
              <a:xfrm>
                <a:off x="3747511" y="4133297"/>
                <a:ext cx="18635" cy="36577"/>
              </a:xfrm>
              <a:custGeom>
                <a:rect b="b" l="l" r="r" t="t"/>
                <a:pathLst>
                  <a:path extrusionOk="0" h="950" w="484">
                    <a:moveTo>
                      <a:pt x="142" y="0"/>
                    </a:moveTo>
                    <a:lnTo>
                      <a:pt x="1" y="55"/>
                    </a:lnTo>
                    <a:lnTo>
                      <a:pt x="345" y="950"/>
                    </a:lnTo>
                    <a:lnTo>
                      <a:pt x="484" y="895"/>
                    </a:lnTo>
                    <a:lnTo>
                      <a:pt x="142" y="0"/>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3"/>
              <p:cNvSpPr/>
              <p:nvPr/>
            </p:nvSpPr>
            <p:spPr>
              <a:xfrm>
                <a:off x="3784551" y="4105190"/>
                <a:ext cx="23333" cy="32034"/>
              </a:xfrm>
              <a:custGeom>
                <a:rect b="b" l="l" r="r" t="t"/>
                <a:pathLst>
                  <a:path extrusionOk="0" h="832" w="606">
                    <a:moveTo>
                      <a:pt x="126" y="1"/>
                    </a:moveTo>
                    <a:lnTo>
                      <a:pt x="1" y="82"/>
                    </a:lnTo>
                    <a:lnTo>
                      <a:pt x="478" y="832"/>
                    </a:lnTo>
                    <a:lnTo>
                      <a:pt x="606" y="754"/>
                    </a:lnTo>
                    <a:lnTo>
                      <a:pt x="126" y="1"/>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3"/>
              <p:cNvSpPr/>
              <p:nvPr/>
            </p:nvSpPr>
            <p:spPr>
              <a:xfrm>
                <a:off x="3824787" y="4075427"/>
                <a:ext cx="16017" cy="32265"/>
              </a:xfrm>
              <a:custGeom>
                <a:rect b="b" l="l" r="r" t="t"/>
                <a:pathLst>
                  <a:path extrusionOk="0" h="838" w="416">
                    <a:moveTo>
                      <a:pt x="142" y="0"/>
                    </a:moveTo>
                    <a:lnTo>
                      <a:pt x="0" y="50"/>
                    </a:lnTo>
                    <a:lnTo>
                      <a:pt x="273" y="838"/>
                    </a:lnTo>
                    <a:lnTo>
                      <a:pt x="415" y="787"/>
                    </a:lnTo>
                    <a:lnTo>
                      <a:pt x="142" y="0"/>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3"/>
              <p:cNvSpPr/>
              <p:nvPr/>
            </p:nvSpPr>
            <p:spPr>
              <a:xfrm>
                <a:off x="3376416" y="3448750"/>
                <a:ext cx="180307" cy="22023"/>
              </a:xfrm>
              <a:custGeom>
                <a:rect b="b" l="l" r="r" t="t"/>
                <a:pathLst>
                  <a:path extrusionOk="0" h="572" w="4683">
                    <a:moveTo>
                      <a:pt x="14" y="1"/>
                    </a:moveTo>
                    <a:lnTo>
                      <a:pt x="1" y="149"/>
                    </a:lnTo>
                    <a:lnTo>
                      <a:pt x="4670" y="571"/>
                    </a:lnTo>
                    <a:lnTo>
                      <a:pt x="4682" y="419"/>
                    </a:lnTo>
                    <a:lnTo>
                      <a:pt x="14"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3"/>
              <p:cNvSpPr/>
              <p:nvPr/>
            </p:nvSpPr>
            <p:spPr>
              <a:xfrm>
                <a:off x="3382153" y="3496493"/>
                <a:ext cx="174686" cy="17557"/>
              </a:xfrm>
              <a:custGeom>
                <a:rect b="b" l="l" r="r" t="t"/>
                <a:pathLst>
                  <a:path extrusionOk="0" h="456" w="4537">
                    <a:moveTo>
                      <a:pt x="34" y="0"/>
                    </a:moveTo>
                    <a:lnTo>
                      <a:pt x="1" y="145"/>
                    </a:lnTo>
                    <a:cubicBezTo>
                      <a:pt x="17" y="149"/>
                      <a:pt x="1270" y="456"/>
                      <a:pt x="2882" y="456"/>
                    </a:cubicBezTo>
                    <a:cubicBezTo>
                      <a:pt x="3406" y="456"/>
                      <a:pt x="3966" y="426"/>
                      <a:pt x="4537" y="338"/>
                    </a:cubicBezTo>
                    <a:lnTo>
                      <a:pt x="4513" y="192"/>
                    </a:lnTo>
                    <a:cubicBezTo>
                      <a:pt x="3952" y="277"/>
                      <a:pt x="3399" y="309"/>
                      <a:pt x="2883" y="309"/>
                    </a:cubicBezTo>
                    <a:cubicBezTo>
                      <a:pt x="1291" y="309"/>
                      <a:pt x="52" y="5"/>
                      <a:pt x="34" y="0"/>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3"/>
              <p:cNvSpPr/>
              <p:nvPr/>
            </p:nvSpPr>
            <p:spPr>
              <a:xfrm>
                <a:off x="3387621" y="3452792"/>
                <a:ext cx="7200" cy="21985"/>
              </a:xfrm>
              <a:custGeom>
                <a:rect b="b" l="l" r="r" t="t"/>
                <a:pathLst>
                  <a:path extrusionOk="0" h="571" w="187">
                    <a:moveTo>
                      <a:pt x="37" y="0"/>
                    </a:moveTo>
                    <a:lnTo>
                      <a:pt x="1" y="561"/>
                    </a:lnTo>
                    <a:lnTo>
                      <a:pt x="149" y="571"/>
                    </a:lnTo>
                    <a:lnTo>
                      <a:pt x="186" y="10"/>
                    </a:lnTo>
                    <a:lnTo>
                      <a:pt x="37" y="0"/>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3"/>
              <p:cNvSpPr/>
              <p:nvPr/>
            </p:nvSpPr>
            <p:spPr>
              <a:xfrm>
                <a:off x="3413765" y="3456142"/>
                <a:ext cx="7161" cy="22023"/>
              </a:xfrm>
              <a:custGeom>
                <a:rect b="b" l="l" r="r" t="t"/>
                <a:pathLst>
                  <a:path extrusionOk="0" h="572" w="186">
                    <a:moveTo>
                      <a:pt x="37" y="1"/>
                    </a:moveTo>
                    <a:lnTo>
                      <a:pt x="0" y="562"/>
                    </a:lnTo>
                    <a:lnTo>
                      <a:pt x="149" y="572"/>
                    </a:lnTo>
                    <a:lnTo>
                      <a:pt x="186" y="11"/>
                    </a:lnTo>
                    <a:lnTo>
                      <a:pt x="37" y="1"/>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3"/>
              <p:cNvSpPr/>
              <p:nvPr/>
            </p:nvSpPr>
            <p:spPr>
              <a:xfrm>
                <a:off x="3439754" y="3459569"/>
                <a:ext cx="7200" cy="21985"/>
              </a:xfrm>
              <a:custGeom>
                <a:rect b="b" l="l" r="r" t="t"/>
                <a:pathLst>
                  <a:path extrusionOk="0" h="571" w="187">
                    <a:moveTo>
                      <a:pt x="38" y="0"/>
                    </a:moveTo>
                    <a:lnTo>
                      <a:pt x="0" y="560"/>
                    </a:lnTo>
                    <a:lnTo>
                      <a:pt x="150" y="571"/>
                    </a:lnTo>
                    <a:lnTo>
                      <a:pt x="187" y="10"/>
                    </a:lnTo>
                    <a:lnTo>
                      <a:pt x="38" y="0"/>
                    </a:lnTo>
                    <a:close/>
                  </a:path>
                </a:pathLst>
              </a:custGeom>
              <a:solidFill>
                <a:srgbClr val="D866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3"/>
              <p:cNvSpPr/>
              <p:nvPr/>
            </p:nvSpPr>
            <p:spPr>
              <a:xfrm>
                <a:off x="3467361" y="3460955"/>
                <a:ext cx="7161" cy="22062"/>
              </a:xfrm>
              <a:custGeom>
                <a:rect b="b" l="l" r="r" t="t"/>
                <a:pathLst>
                  <a:path extrusionOk="0" h="573" w="186">
                    <a:moveTo>
                      <a:pt x="37" y="1"/>
                    </a:moveTo>
                    <a:lnTo>
                      <a:pt x="0" y="562"/>
                    </a:lnTo>
                    <a:lnTo>
                      <a:pt x="149" y="572"/>
                    </a:lnTo>
                    <a:lnTo>
                      <a:pt x="186" y="11"/>
                    </a:lnTo>
                    <a:lnTo>
                      <a:pt x="37"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3"/>
              <p:cNvSpPr/>
              <p:nvPr/>
            </p:nvSpPr>
            <p:spPr>
              <a:xfrm>
                <a:off x="3493466" y="3462264"/>
                <a:ext cx="7200" cy="22023"/>
              </a:xfrm>
              <a:custGeom>
                <a:rect b="b" l="l" r="r" t="t"/>
                <a:pathLst>
                  <a:path extrusionOk="0" h="572" w="187">
                    <a:moveTo>
                      <a:pt x="38" y="1"/>
                    </a:moveTo>
                    <a:lnTo>
                      <a:pt x="1" y="562"/>
                    </a:lnTo>
                    <a:lnTo>
                      <a:pt x="150" y="571"/>
                    </a:lnTo>
                    <a:lnTo>
                      <a:pt x="186" y="11"/>
                    </a:lnTo>
                    <a:lnTo>
                      <a:pt x="38"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3"/>
              <p:cNvSpPr/>
              <p:nvPr/>
            </p:nvSpPr>
            <p:spPr>
              <a:xfrm>
                <a:off x="3518070" y="3465152"/>
                <a:ext cx="7315" cy="22139"/>
              </a:xfrm>
              <a:custGeom>
                <a:rect b="b" l="l" r="r" t="t"/>
                <a:pathLst>
                  <a:path extrusionOk="0" h="575" w="190">
                    <a:moveTo>
                      <a:pt x="38" y="0"/>
                    </a:moveTo>
                    <a:lnTo>
                      <a:pt x="1" y="565"/>
                    </a:lnTo>
                    <a:lnTo>
                      <a:pt x="152" y="574"/>
                    </a:lnTo>
                    <a:lnTo>
                      <a:pt x="190" y="10"/>
                    </a:lnTo>
                    <a:lnTo>
                      <a:pt x="38"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3"/>
              <p:cNvSpPr/>
              <p:nvPr/>
            </p:nvSpPr>
            <p:spPr>
              <a:xfrm>
                <a:off x="3544483" y="3466962"/>
                <a:ext cx="7200" cy="22023"/>
              </a:xfrm>
              <a:custGeom>
                <a:rect b="b" l="l" r="r" t="t"/>
                <a:pathLst>
                  <a:path extrusionOk="0" h="572" w="187">
                    <a:moveTo>
                      <a:pt x="37" y="0"/>
                    </a:moveTo>
                    <a:lnTo>
                      <a:pt x="0" y="561"/>
                    </a:lnTo>
                    <a:lnTo>
                      <a:pt x="149" y="571"/>
                    </a:lnTo>
                    <a:lnTo>
                      <a:pt x="186" y="11"/>
                    </a:lnTo>
                    <a:lnTo>
                      <a:pt x="37"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3"/>
              <p:cNvSpPr/>
              <p:nvPr/>
            </p:nvSpPr>
            <p:spPr>
              <a:xfrm>
                <a:off x="4295065" y="4566651"/>
                <a:ext cx="304285" cy="38271"/>
              </a:xfrm>
              <a:custGeom>
                <a:rect b="b" l="l" r="r" t="t"/>
                <a:pathLst>
                  <a:path extrusionOk="0" h="994" w="7903">
                    <a:moveTo>
                      <a:pt x="7902" y="1"/>
                    </a:moveTo>
                    <a:lnTo>
                      <a:pt x="7852" y="11"/>
                    </a:lnTo>
                    <a:cubicBezTo>
                      <a:pt x="7710" y="251"/>
                      <a:pt x="7453" y="396"/>
                      <a:pt x="7172" y="396"/>
                    </a:cubicBezTo>
                    <a:lnTo>
                      <a:pt x="1" y="396"/>
                    </a:lnTo>
                    <a:lnTo>
                      <a:pt x="1" y="839"/>
                    </a:lnTo>
                    <a:cubicBezTo>
                      <a:pt x="1" y="923"/>
                      <a:pt x="69" y="994"/>
                      <a:pt x="156" y="994"/>
                    </a:cubicBezTo>
                    <a:lnTo>
                      <a:pt x="7412" y="994"/>
                    </a:lnTo>
                    <a:cubicBezTo>
                      <a:pt x="7581" y="994"/>
                      <a:pt x="7743" y="923"/>
                      <a:pt x="7858" y="802"/>
                    </a:cubicBezTo>
                    <a:lnTo>
                      <a:pt x="7875" y="781"/>
                    </a:lnTo>
                    <a:cubicBezTo>
                      <a:pt x="7892" y="764"/>
                      <a:pt x="7902" y="738"/>
                      <a:pt x="7902" y="710"/>
                    </a:cubicBezTo>
                    <a:lnTo>
                      <a:pt x="79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3"/>
              <p:cNvSpPr/>
              <p:nvPr/>
            </p:nvSpPr>
            <p:spPr>
              <a:xfrm>
                <a:off x="4218598" y="4223395"/>
                <a:ext cx="372281" cy="352529"/>
              </a:xfrm>
              <a:custGeom>
                <a:rect b="b" l="l" r="r" t="t"/>
                <a:pathLst>
                  <a:path extrusionOk="0" h="9156" w="9669">
                    <a:moveTo>
                      <a:pt x="3281" y="1"/>
                    </a:moveTo>
                    <a:lnTo>
                      <a:pt x="0" y="1680"/>
                    </a:lnTo>
                    <a:lnTo>
                      <a:pt x="2197" y="7237"/>
                    </a:lnTo>
                    <a:lnTo>
                      <a:pt x="2382" y="9156"/>
                    </a:lnTo>
                    <a:lnTo>
                      <a:pt x="9338" y="9156"/>
                    </a:lnTo>
                    <a:cubicBezTo>
                      <a:pt x="9520" y="9156"/>
                      <a:pt x="9668" y="9007"/>
                      <a:pt x="9668" y="8825"/>
                    </a:cubicBezTo>
                    <a:cubicBezTo>
                      <a:pt x="9668" y="8686"/>
                      <a:pt x="9584" y="8565"/>
                      <a:pt x="9456" y="8514"/>
                    </a:cubicBezTo>
                    <a:lnTo>
                      <a:pt x="5679" y="6450"/>
                    </a:lnTo>
                    <a:lnTo>
                      <a:pt x="3281" y="1"/>
                    </a:ln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3"/>
              <p:cNvSpPr/>
              <p:nvPr/>
            </p:nvSpPr>
            <p:spPr>
              <a:xfrm>
                <a:off x="4295065" y="4471740"/>
                <a:ext cx="304285" cy="110194"/>
              </a:xfrm>
              <a:custGeom>
                <a:rect b="b" l="l" r="r" t="t"/>
                <a:pathLst>
                  <a:path extrusionOk="0" h="2862" w="7903">
                    <a:moveTo>
                      <a:pt x="3693" y="0"/>
                    </a:moveTo>
                    <a:cubicBezTo>
                      <a:pt x="2396" y="729"/>
                      <a:pt x="832" y="789"/>
                      <a:pt x="355" y="789"/>
                    </a:cubicBezTo>
                    <a:cubicBezTo>
                      <a:pt x="262" y="789"/>
                      <a:pt x="211" y="787"/>
                      <a:pt x="211" y="787"/>
                    </a:cubicBezTo>
                    <a:lnTo>
                      <a:pt x="1" y="2861"/>
                    </a:lnTo>
                    <a:lnTo>
                      <a:pt x="7463" y="2861"/>
                    </a:lnTo>
                    <a:cubicBezTo>
                      <a:pt x="7666" y="2861"/>
                      <a:pt x="7902" y="2676"/>
                      <a:pt x="7902" y="2442"/>
                    </a:cubicBezTo>
                    <a:cubicBezTo>
                      <a:pt x="7902" y="2270"/>
                      <a:pt x="7808" y="2118"/>
                      <a:pt x="7666" y="2054"/>
                    </a:cubicBezTo>
                    <a:lnTo>
                      <a:pt x="3693"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3"/>
              <p:cNvSpPr/>
              <p:nvPr/>
            </p:nvSpPr>
            <p:spPr>
              <a:xfrm>
                <a:off x="4465981" y="4489798"/>
                <a:ext cx="27645" cy="39080"/>
              </a:xfrm>
              <a:custGeom>
                <a:rect b="b" l="l" r="r" t="t"/>
                <a:pathLst>
                  <a:path extrusionOk="0" h="1015" w="718">
                    <a:moveTo>
                      <a:pt x="606" y="1"/>
                    </a:moveTo>
                    <a:cubicBezTo>
                      <a:pt x="576" y="1"/>
                      <a:pt x="544" y="15"/>
                      <a:pt x="524" y="41"/>
                    </a:cubicBezTo>
                    <a:cubicBezTo>
                      <a:pt x="325" y="294"/>
                      <a:pt x="156" y="575"/>
                      <a:pt x="25" y="872"/>
                    </a:cubicBezTo>
                    <a:cubicBezTo>
                      <a:pt x="0" y="922"/>
                      <a:pt x="21" y="980"/>
                      <a:pt x="72" y="1004"/>
                    </a:cubicBezTo>
                    <a:cubicBezTo>
                      <a:pt x="86" y="1011"/>
                      <a:pt x="98" y="1014"/>
                      <a:pt x="112" y="1014"/>
                    </a:cubicBezTo>
                    <a:cubicBezTo>
                      <a:pt x="153" y="1014"/>
                      <a:pt x="187" y="991"/>
                      <a:pt x="203" y="953"/>
                    </a:cubicBezTo>
                    <a:cubicBezTo>
                      <a:pt x="332" y="673"/>
                      <a:pt x="494" y="406"/>
                      <a:pt x="683" y="163"/>
                    </a:cubicBezTo>
                    <a:cubicBezTo>
                      <a:pt x="717" y="119"/>
                      <a:pt x="707" y="54"/>
                      <a:pt x="663" y="21"/>
                    </a:cubicBezTo>
                    <a:cubicBezTo>
                      <a:pt x="646" y="7"/>
                      <a:pt x="626" y="1"/>
                      <a:pt x="6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3"/>
              <p:cNvSpPr/>
              <p:nvPr/>
            </p:nvSpPr>
            <p:spPr>
              <a:xfrm>
                <a:off x="4485887" y="4499886"/>
                <a:ext cx="24372" cy="34306"/>
              </a:xfrm>
              <a:custGeom>
                <a:rect b="b" l="l" r="r" t="t"/>
                <a:pathLst>
                  <a:path extrusionOk="0" h="891" w="633">
                    <a:moveTo>
                      <a:pt x="518" y="0"/>
                    </a:moveTo>
                    <a:cubicBezTo>
                      <a:pt x="487" y="0"/>
                      <a:pt x="456" y="14"/>
                      <a:pt x="436" y="43"/>
                    </a:cubicBezTo>
                    <a:cubicBezTo>
                      <a:pt x="227" y="330"/>
                      <a:pt x="143" y="498"/>
                      <a:pt x="24" y="749"/>
                    </a:cubicBezTo>
                    <a:cubicBezTo>
                      <a:pt x="1" y="799"/>
                      <a:pt x="24" y="857"/>
                      <a:pt x="71" y="880"/>
                    </a:cubicBezTo>
                    <a:cubicBezTo>
                      <a:pt x="85" y="887"/>
                      <a:pt x="102" y="891"/>
                      <a:pt x="116" y="891"/>
                    </a:cubicBezTo>
                    <a:cubicBezTo>
                      <a:pt x="152" y="891"/>
                      <a:pt x="190" y="870"/>
                      <a:pt x="207" y="833"/>
                    </a:cubicBezTo>
                    <a:cubicBezTo>
                      <a:pt x="318" y="593"/>
                      <a:pt x="400" y="434"/>
                      <a:pt x="598" y="157"/>
                    </a:cubicBezTo>
                    <a:cubicBezTo>
                      <a:pt x="632" y="113"/>
                      <a:pt x="622" y="52"/>
                      <a:pt x="578" y="19"/>
                    </a:cubicBezTo>
                    <a:cubicBezTo>
                      <a:pt x="560" y="7"/>
                      <a:pt x="539" y="0"/>
                      <a:pt x="5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3"/>
              <p:cNvSpPr/>
              <p:nvPr/>
            </p:nvSpPr>
            <p:spPr>
              <a:xfrm>
                <a:off x="4501366" y="4507240"/>
                <a:ext cx="22947" cy="32150"/>
              </a:xfrm>
              <a:custGeom>
                <a:rect b="b" l="l" r="r" t="t"/>
                <a:pathLst>
                  <a:path extrusionOk="0" h="835" w="596">
                    <a:moveTo>
                      <a:pt x="482" y="0"/>
                    </a:moveTo>
                    <a:cubicBezTo>
                      <a:pt x="452" y="0"/>
                      <a:pt x="423" y="14"/>
                      <a:pt x="403" y="41"/>
                    </a:cubicBezTo>
                    <a:cubicBezTo>
                      <a:pt x="285" y="196"/>
                      <a:pt x="176" y="399"/>
                      <a:pt x="85" y="581"/>
                    </a:cubicBezTo>
                    <a:lnTo>
                      <a:pt x="28" y="686"/>
                    </a:lnTo>
                    <a:cubicBezTo>
                      <a:pt x="1" y="736"/>
                      <a:pt x="21" y="797"/>
                      <a:pt x="68" y="821"/>
                    </a:cubicBezTo>
                    <a:cubicBezTo>
                      <a:pt x="85" y="831"/>
                      <a:pt x="102" y="834"/>
                      <a:pt x="115" y="834"/>
                    </a:cubicBezTo>
                    <a:cubicBezTo>
                      <a:pt x="152" y="834"/>
                      <a:pt x="186" y="814"/>
                      <a:pt x="203" y="781"/>
                    </a:cubicBezTo>
                    <a:lnTo>
                      <a:pt x="261" y="672"/>
                    </a:lnTo>
                    <a:cubicBezTo>
                      <a:pt x="352" y="500"/>
                      <a:pt x="453" y="304"/>
                      <a:pt x="561" y="159"/>
                    </a:cubicBezTo>
                    <a:cubicBezTo>
                      <a:pt x="595" y="115"/>
                      <a:pt x="585" y="54"/>
                      <a:pt x="541" y="20"/>
                    </a:cubicBezTo>
                    <a:cubicBezTo>
                      <a:pt x="523" y="7"/>
                      <a:pt x="503" y="0"/>
                      <a:pt x="4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3"/>
              <p:cNvSpPr/>
              <p:nvPr/>
            </p:nvSpPr>
            <p:spPr>
              <a:xfrm>
                <a:off x="3330136" y="3918796"/>
                <a:ext cx="1098284" cy="687308"/>
              </a:xfrm>
              <a:custGeom>
                <a:rect b="b" l="l" r="r" t="t"/>
                <a:pathLst>
                  <a:path extrusionOk="0" h="17851" w="28525">
                    <a:moveTo>
                      <a:pt x="19358" y="0"/>
                    </a:moveTo>
                    <a:cubicBezTo>
                      <a:pt x="19156" y="0"/>
                      <a:pt x="18953" y="21"/>
                      <a:pt x="18748" y="65"/>
                    </a:cubicBezTo>
                    <a:cubicBezTo>
                      <a:pt x="13843" y="1115"/>
                      <a:pt x="5567" y="10044"/>
                      <a:pt x="5567" y="10044"/>
                    </a:cubicBezTo>
                    <a:cubicBezTo>
                      <a:pt x="5567" y="10044"/>
                      <a:pt x="2446" y="11621"/>
                      <a:pt x="0" y="12594"/>
                    </a:cubicBezTo>
                    <a:cubicBezTo>
                      <a:pt x="128" y="13688"/>
                      <a:pt x="1659" y="17851"/>
                      <a:pt x="5567" y="17851"/>
                    </a:cubicBezTo>
                    <a:cubicBezTo>
                      <a:pt x="6709" y="17851"/>
                      <a:pt x="7824" y="17847"/>
                      <a:pt x="8898" y="17462"/>
                    </a:cubicBezTo>
                    <a:cubicBezTo>
                      <a:pt x="14600" y="15408"/>
                      <a:pt x="18806" y="7818"/>
                      <a:pt x="18806" y="7818"/>
                    </a:cubicBezTo>
                    <a:lnTo>
                      <a:pt x="22312" y="14925"/>
                    </a:lnTo>
                    <a:lnTo>
                      <a:pt x="28524" y="12804"/>
                    </a:lnTo>
                    <a:cubicBezTo>
                      <a:pt x="28524" y="12804"/>
                      <a:pt x="24352" y="0"/>
                      <a:pt x="19358"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3"/>
              <p:cNvSpPr/>
              <p:nvPr/>
            </p:nvSpPr>
            <p:spPr>
              <a:xfrm>
                <a:off x="3430552" y="4066687"/>
                <a:ext cx="835158" cy="403237"/>
              </a:xfrm>
              <a:custGeom>
                <a:rect b="b" l="l" r="r" t="t"/>
                <a:pathLst>
                  <a:path extrusionOk="0" h="10473" w="21691">
                    <a:moveTo>
                      <a:pt x="15852" y="1"/>
                    </a:moveTo>
                    <a:cubicBezTo>
                      <a:pt x="14813" y="1"/>
                      <a:pt x="13025" y="1509"/>
                      <a:pt x="10965" y="3244"/>
                    </a:cubicBezTo>
                    <a:cubicBezTo>
                      <a:pt x="8387" y="5413"/>
                      <a:pt x="5469" y="7872"/>
                      <a:pt x="3094" y="8263"/>
                    </a:cubicBezTo>
                    <a:cubicBezTo>
                      <a:pt x="2852" y="8303"/>
                      <a:pt x="2624" y="8321"/>
                      <a:pt x="2411" y="8321"/>
                    </a:cubicBezTo>
                    <a:cubicBezTo>
                      <a:pt x="920" y="8321"/>
                      <a:pt x="161" y="7458"/>
                      <a:pt x="152" y="7446"/>
                    </a:cubicBezTo>
                    <a:lnTo>
                      <a:pt x="0" y="7577"/>
                    </a:lnTo>
                    <a:cubicBezTo>
                      <a:pt x="39" y="7622"/>
                      <a:pt x="824" y="8522"/>
                      <a:pt x="2395" y="8522"/>
                    </a:cubicBezTo>
                    <a:cubicBezTo>
                      <a:pt x="2622" y="8522"/>
                      <a:pt x="2867" y="8503"/>
                      <a:pt x="3128" y="8459"/>
                    </a:cubicBezTo>
                    <a:cubicBezTo>
                      <a:pt x="5557" y="8057"/>
                      <a:pt x="8496" y="5581"/>
                      <a:pt x="11094" y="3395"/>
                    </a:cubicBezTo>
                    <a:cubicBezTo>
                      <a:pt x="13125" y="1684"/>
                      <a:pt x="14879" y="201"/>
                      <a:pt x="15846" y="201"/>
                    </a:cubicBezTo>
                    <a:cubicBezTo>
                      <a:pt x="15871" y="201"/>
                      <a:pt x="15896" y="202"/>
                      <a:pt x="15921" y="204"/>
                    </a:cubicBezTo>
                    <a:cubicBezTo>
                      <a:pt x="17363" y="328"/>
                      <a:pt x="20441" y="7658"/>
                      <a:pt x="21505" y="10472"/>
                    </a:cubicBezTo>
                    <a:lnTo>
                      <a:pt x="21691" y="10402"/>
                    </a:lnTo>
                    <a:cubicBezTo>
                      <a:pt x="21532" y="9986"/>
                      <a:pt x="17799" y="166"/>
                      <a:pt x="15938" y="4"/>
                    </a:cubicBezTo>
                    <a:cubicBezTo>
                      <a:pt x="15910" y="2"/>
                      <a:pt x="15881" y="1"/>
                      <a:pt x="15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3"/>
              <p:cNvSpPr/>
              <p:nvPr/>
            </p:nvSpPr>
            <p:spPr>
              <a:xfrm>
                <a:off x="3459275" y="4048590"/>
                <a:ext cx="834542" cy="410013"/>
              </a:xfrm>
              <a:custGeom>
                <a:rect b="b" l="l" r="r" t="t"/>
                <a:pathLst>
                  <a:path extrusionOk="0" h="10649" w="21675">
                    <a:moveTo>
                      <a:pt x="15134" y="1"/>
                    </a:moveTo>
                    <a:cubicBezTo>
                      <a:pt x="13726" y="1"/>
                      <a:pt x="11543" y="1790"/>
                      <a:pt x="9239" y="3677"/>
                    </a:cubicBezTo>
                    <a:cubicBezTo>
                      <a:pt x="6713" y="5750"/>
                      <a:pt x="4098" y="7892"/>
                      <a:pt x="2031" y="8183"/>
                    </a:cubicBezTo>
                    <a:cubicBezTo>
                      <a:pt x="1913" y="8199"/>
                      <a:pt x="1799" y="8207"/>
                      <a:pt x="1690" y="8207"/>
                    </a:cubicBezTo>
                    <a:cubicBezTo>
                      <a:pt x="696" y="8207"/>
                      <a:pt x="81" y="7584"/>
                      <a:pt x="75" y="7578"/>
                    </a:cubicBezTo>
                    <a:lnTo>
                      <a:pt x="0" y="7646"/>
                    </a:lnTo>
                    <a:cubicBezTo>
                      <a:pt x="10" y="7655"/>
                      <a:pt x="647" y="8306"/>
                      <a:pt x="1687" y="8306"/>
                    </a:cubicBezTo>
                    <a:cubicBezTo>
                      <a:pt x="1802" y="8306"/>
                      <a:pt x="1921" y="8298"/>
                      <a:pt x="2044" y="8281"/>
                    </a:cubicBezTo>
                    <a:cubicBezTo>
                      <a:pt x="4139" y="7986"/>
                      <a:pt x="6763" y="5835"/>
                      <a:pt x="9303" y="3754"/>
                    </a:cubicBezTo>
                    <a:cubicBezTo>
                      <a:pt x="11592" y="1878"/>
                      <a:pt x="13763" y="100"/>
                      <a:pt x="15132" y="100"/>
                    </a:cubicBezTo>
                    <a:cubicBezTo>
                      <a:pt x="15212" y="100"/>
                      <a:pt x="15289" y="107"/>
                      <a:pt x="15364" y="119"/>
                    </a:cubicBezTo>
                    <a:cubicBezTo>
                      <a:pt x="17377" y="457"/>
                      <a:pt x="21542" y="10548"/>
                      <a:pt x="21583" y="10649"/>
                    </a:cubicBezTo>
                    <a:lnTo>
                      <a:pt x="21674" y="10612"/>
                    </a:lnTo>
                    <a:cubicBezTo>
                      <a:pt x="21505" y="10192"/>
                      <a:pt x="17448" y="366"/>
                      <a:pt x="15381" y="21"/>
                    </a:cubicBezTo>
                    <a:cubicBezTo>
                      <a:pt x="15301" y="8"/>
                      <a:pt x="15219" y="1"/>
                      <a:pt x="15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3"/>
              <p:cNvSpPr/>
              <p:nvPr/>
            </p:nvSpPr>
            <p:spPr>
              <a:xfrm>
                <a:off x="3234265" y="3177687"/>
                <a:ext cx="328272" cy="312871"/>
              </a:xfrm>
              <a:custGeom>
                <a:rect b="b" l="l" r="r" t="t"/>
                <a:pathLst>
                  <a:path extrusionOk="0" h="8126" w="8526">
                    <a:moveTo>
                      <a:pt x="6815" y="0"/>
                    </a:moveTo>
                    <a:cubicBezTo>
                      <a:pt x="6601" y="0"/>
                      <a:pt x="6374" y="56"/>
                      <a:pt x="6145" y="193"/>
                    </a:cubicBezTo>
                    <a:cubicBezTo>
                      <a:pt x="6008" y="130"/>
                      <a:pt x="5848" y="107"/>
                      <a:pt x="5687" y="107"/>
                    </a:cubicBezTo>
                    <a:cubicBezTo>
                      <a:pt x="5306" y="107"/>
                      <a:pt x="4915" y="231"/>
                      <a:pt x="4787" y="234"/>
                    </a:cubicBezTo>
                    <a:cubicBezTo>
                      <a:pt x="4030" y="247"/>
                      <a:pt x="3469" y="338"/>
                      <a:pt x="3010" y="906"/>
                    </a:cubicBezTo>
                    <a:cubicBezTo>
                      <a:pt x="2963" y="963"/>
                      <a:pt x="2919" y="1021"/>
                      <a:pt x="2874" y="1082"/>
                    </a:cubicBezTo>
                    <a:cubicBezTo>
                      <a:pt x="2537" y="1554"/>
                      <a:pt x="2645" y="1679"/>
                      <a:pt x="2506" y="2220"/>
                    </a:cubicBezTo>
                    <a:cubicBezTo>
                      <a:pt x="2205" y="3430"/>
                      <a:pt x="273" y="5396"/>
                      <a:pt x="0" y="5858"/>
                    </a:cubicBezTo>
                    <a:cubicBezTo>
                      <a:pt x="881" y="6807"/>
                      <a:pt x="1692" y="7456"/>
                      <a:pt x="2952" y="7800"/>
                    </a:cubicBezTo>
                    <a:cubicBezTo>
                      <a:pt x="3482" y="7942"/>
                      <a:pt x="3993" y="8013"/>
                      <a:pt x="4530" y="8037"/>
                    </a:cubicBezTo>
                    <a:cubicBezTo>
                      <a:pt x="4621" y="8040"/>
                      <a:pt x="5578" y="8126"/>
                      <a:pt x="6004" y="8126"/>
                    </a:cubicBezTo>
                    <a:cubicBezTo>
                      <a:pt x="6132" y="8126"/>
                      <a:pt x="6212" y="8118"/>
                      <a:pt x="6206" y="8098"/>
                    </a:cubicBezTo>
                    <a:cubicBezTo>
                      <a:pt x="5881" y="6990"/>
                      <a:pt x="5871" y="5335"/>
                      <a:pt x="5986" y="4186"/>
                    </a:cubicBezTo>
                    <a:cubicBezTo>
                      <a:pt x="6043" y="3605"/>
                      <a:pt x="6158" y="3031"/>
                      <a:pt x="6327" y="2470"/>
                    </a:cubicBezTo>
                    <a:cubicBezTo>
                      <a:pt x="6412" y="2189"/>
                      <a:pt x="6705" y="1464"/>
                      <a:pt x="6948" y="1091"/>
                    </a:cubicBezTo>
                    <a:cubicBezTo>
                      <a:pt x="7394" y="1264"/>
                      <a:pt x="8070" y="2058"/>
                      <a:pt x="8225" y="2270"/>
                    </a:cubicBezTo>
                    <a:cubicBezTo>
                      <a:pt x="8526" y="1588"/>
                      <a:pt x="8286" y="987"/>
                      <a:pt x="7938" y="555"/>
                    </a:cubicBezTo>
                    <a:cubicBezTo>
                      <a:pt x="7724" y="291"/>
                      <a:pt x="7304" y="0"/>
                      <a:pt x="6815"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3"/>
              <p:cNvSpPr/>
              <p:nvPr/>
            </p:nvSpPr>
            <p:spPr>
              <a:xfrm>
                <a:off x="3345498" y="3339208"/>
                <a:ext cx="48783" cy="140034"/>
              </a:xfrm>
              <a:custGeom>
                <a:rect b="b" l="l" r="r" t="t"/>
                <a:pathLst>
                  <a:path extrusionOk="0" h="3637" w="1267">
                    <a:moveTo>
                      <a:pt x="1070" y="1"/>
                    </a:moveTo>
                    <a:cubicBezTo>
                      <a:pt x="895" y="964"/>
                      <a:pt x="10" y="3544"/>
                      <a:pt x="0" y="3572"/>
                    </a:cubicBezTo>
                    <a:lnTo>
                      <a:pt x="189" y="3636"/>
                    </a:lnTo>
                    <a:cubicBezTo>
                      <a:pt x="226" y="3531"/>
                      <a:pt x="1091" y="1014"/>
                      <a:pt x="1266" y="38"/>
                    </a:cubicBezTo>
                    <a:lnTo>
                      <a:pt x="1070" y="1"/>
                    </a:ln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3"/>
              <p:cNvSpPr/>
              <p:nvPr/>
            </p:nvSpPr>
            <p:spPr>
              <a:xfrm>
                <a:off x="3423005" y="3309330"/>
                <a:ext cx="19675" cy="179152"/>
              </a:xfrm>
              <a:custGeom>
                <a:rect b="b" l="l" r="r" t="t"/>
                <a:pathLst>
                  <a:path extrusionOk="0" h="4653" w="511">
                    <a:moveTo>
                      <a:pt x="311" y="0"/>
                    </a:moveTo>
                    <a:cubicBezTo>
                      <a:pt x="75" y="2054"/>
                      <a:pt x="0" y="4621"/>
                      <a:pt x="0" y="4648"/>
                    </a:cubicBezTo>
                    <a:lnTo>
                      <a:pt x="200" y="4652"/>
                    </a:lnTo>
                    <a:cubicBezTo>
                      <a:pt x="200" y="4628"/>
                      <a:pt x="273" y="2067"/>
                      <a:pt x="510" y="20"/>
                    </a:cubicBezTo>
                    <a:lnTo>
                      <a:pt x="311" y="0"/>
                    </a:ln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3"/>
              <p:cNvSpPr/>
              <p:nvPr/>
            </p:nvSpPr>
            <p:spPr>
              <a:xfrm>
                <a:off x="3264333" y="3331430"/>
                <a:ext cx="70768" cy="105266"/>
              </a:xfrm>
              <a:custGeom>
                <a:rect b="b" l="l" r="r" t="t"/>
                <a:pathLst>
                  <a:path extrusionOk="0" h="2734" w="1838">
                    <a:moveTo>
                      <a:pt x="1655" y="0"/>
                    </a:moveTo>
                    <a:cubicBezTo>
                      <a:pt x="1374" y="656"/>
                      <a:pt x="13" y="2598"/>
                      <a:pt x="0" y="2619"/>
                    </a:cubicBezTo>
                    <a:lnTo>
                      <a:pt x="162" y="2733"/>
                    </a:lnTo>
                    <a:cubicBezTo>
                      <a:pt x="219" y="2652"/>
                      <a:pt x="1550" y="754"/>
                      <a:pt x="1837" y="81"/>
                    </a:cubicBezTo>
                    <a:lnTo>
                      <a:pt x="1655" y="0"/>
                    </a:ln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3"/>
              <p:cNvSpPr/>
              <p:nvPr/>
            </p:nvSpPr>
            <p:spPr>
              <a:xfrm>
                <a:off x="3294366" y="3306172"/>
                <a:ext cx="73386" cy="151969"/>
              </a:xfrm>
              <a:custGeom>
                <a:rect b="b" l="l" r="r" t="t"/>
                <a:pathLst>
                  <a:path extrusionOk="0" h="3947" w="1906">
                    <a:moveTo>
                      <a:pt x="1709" y="1"/>
                    </a:moveTo>
                    <a:cubicBezTo>
                      <a:pt x="1470" y="1082"/>
                      <a:pt x="14" y="3825"/>
                      <a:pt x="0" y="3852"/>
                    </a:cubicBezTo>
                    <a:lnTo>
                      <a:pt x="176" y="3947"/>
                    </a:lnTo>
                    <a:cubicBezTo>
                      <a:pt x="237" y="3832"/>
                      <a:pt x="1659" y="1153"/>
                      <a:pt x="1905" y="45"/>
                    </a:cubicBezTo>
                    <a:lnTo>
                      <a:pt x="1709" y="1"/>
                    </a:ln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3"/>
              <p:cNvSpPr/>
              <p:nvPr/>
            </p:nvSpPr>
            <p:spPr>
              <a:xfrm>
                <a:off x="3434056" y="3261162"/>
                <a:ext cx="39581" cy="229244"/>
              </a:xfrm>
              <a:custGeom>
                <a:rect b="b" l="l" r="r" t="t"/>
                <a:pathLst>
                  <a:path extrusionOk="0" h="5954" w="1028">
                    <a:moveTo>
                      <a:pt x="838" y="1"/>
                    </a:moveTo>
                    <a:cubicBezTo>
                      <a:pt x="0" y="2447"/>
                      <a:pt x="318" y="5916"/>
                      <a:pt x="321" y="5953"/>
                    </a:cubicBezTo>
                    <a:lnTo>
                      <a:pt x="521" y="5933"/>
                    </a:lnTo>
                    <a:cubicBezTo>
                      <a:pt x="517" y="5899"/>
                      <a:pt x="203" y="2470"/>
                      <a:pt x="1027" y="66"/>
                    </a:cubicBezTo>
                    <a:lnTo>
                      <a:pt x="838" y="1"/>
                    </a:ln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3"/>
              <p:cNvSpPr/>
              <p:nvPr/>
            </p:nvSpPr>
            <p:spPr>
              <a:xfrm>
                <a:off x="3295675" y="3152391"/>
                <a:ext cx="161556" cy="124710"/>
              </a:xfrm>
              <a:custGeom>
                <a:rect b="b" l="l" r="r" t="t"/>
                <a:pathLst>
                  <a:path extrusionOk="0" h="3239" w="4196">
                    <a:moveTo>
                      <a:pt x="2268" y="0"/>
                    </a:moveTo>
                    <a:cubicBezTo>
                      <a:pt x="2028" y="0"/>
                      <a:pt x="1788" y="25"/>
                      <a:pt x="1553" y="73"/>
                    </a:cubicBezTo>
                    <a:cubicBezTo>
                      <a:pt x="1266" y="130"/>
                      <a:pt x="983" y="225"/>
                      <a:pt x="747" y="394"/>
                    </a:cubicBezTo>
                    <a:cubicBezTo>
                      <a:pt x="321" y="694"/>
                      <a:pt x="84" y="1212"/>
                      <a:pt x="44" y="1728"/>
                    </a:cubicBezTo>
                    <a:cubicBezTo>
                      <a:pt x="0" y="2242"/>
                      <a:pt x="131" y="2755"/>
                      <a:pt x="317" y="3239"/>
                    </a:cubicBezTo>
                    <a:lnTo>
                      <a:pt x="4196" y="630"/>
                    </a:lnTo>
                    <a:cubicBezTo>
                      <a:pt x="3656" y="206"/>
                      <a:pt x="2963" y="0"/>
                      <a:pt x="2268" y="0"/>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3"/>
              <p:cNvSpPr/>
              <p:nvPr/>
            </p:nvSpPr>
            <p:spPr>
              <a:xfrm>
                <a:off x="3288514" y="3156857"/>
                <a:ext cx="184350" cy="153124"/>
              </a:xfrm>
              <a:custGeom>
                <a:rect b="b" l="l" r="r" t="t"/>
                <a:pathLst>
                  <a:path extrusionOk="0" h="3977" w="4788">
                    <a:moveTo>
                      <a:pt x="3740" y="1"/>
                    </a:moveTo>
                    <a:cubicBezTo>
                      <a:pt x="3708" y="1"/>
                      <a:pt x="3677" y="3"/>
                      <a:pt x="3645" y="8"/>
                    </a:cubicBezTo>
                    <a:cubicBezTo>
                      <a:pt x="3422" y="42"/>
                      <a:pt x="3230" y="190"/>
                      <a:pt x="3050" y="339"/>
                    </a:cubicBezTo>
                    <a:cubicBezTo>
                      <a:pt x="2152" y="1062"/>
                      <a:pt x="1253" y="1785"/>
                      <a:pt x="355" y="2507"/>
                    </a:cubicBezTo>
                    <a:cubicBezTo>
                      <a:pt x="250" y="2592"/>
                      <a:pt x="138" y="2683"/>
                      <a:pt x="85" y="2808"/>
                    </a:cubicBezTo>
                    <a:cubicBezTo>
                      <a:pt x="0" y="2990"/>
                      <a:pt x="264" y="3731"/>
                      <a:pt x="338" y="3916"/>
                    </a:cubicBezTo>
                    <a:cubicBezTo>
                      <a:pt x="355" y="3958"/>
                      <a:pt x="392" y="3977"/>
                      <a:pt x="447" y="3977"/>
                    </a:cubicBezTo>
                    <a:cubicBezTo>
                      <a:pt x="1084" y="3977"/>
                      <a:pt x="4053" y="1367"/>
                      <a:pt x="4642" y="943"/>
                    </a:cubicBezTo>
                    <a:cubicBezTo>
                      <a:pt x="4709" y="896"/>
                      <a:pt x="4784" y="832"/>
                      <a:pt x="4784" y="744"/>
                    </a:cubicBezTo>
                    <a:cubicBezTo>
                      <a:pt x="4787" y="673"/>
                      <a:pt x="4733" y="613"/>
                      <a:pt x="4682" y="566"/>
                    </a:cubicBezTo>
                    <a:cubicBezTo>
                      <a:pt x="4415" y="292"/>
                      <a:pt x="4099" y="1"/>
                      <a:pt x="3740" y="1"/>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3"/>
              <p:cNvSpPr/>
              <p:nvPr/>
            </p:nvSpPr>
            <p:spPr>
              <a:xfrm>
                <a:off x="3443797" y="3330352"/>
                <a:ext cx="49360" cy="59140"/>
              </a:xfrm>
              <a:custGeom>
                <a:rect b="b" l="l" r="r" t="t"/>
                <a:pathLst>
                  <a:path extrusionOk="0" h="1536" w="1282">
                    <a:moveTo>
                      <a:pt x="637" y="1"/>
                    </a:moveTo>
                    <a:cubicBezTo>
                      <a:pt x="494" y="1"/>
                      <a:pt x="366" y="60"/>
                      <a:pt x="298" y="116"/>
                    </a:cubicBezTo>
                    <a:cubicBezTo>
                      <a:pt x="1" y="366"/>
                      <a:pt x="51" y="823"/>
                      <a:pt x="257" y="1150"/>
                    </a:cubicBezTo>
                    <a:cubicBezTo>
                      <a:pt x="442" y="1448"/>
                      <a:pt x="661" y="1535"/>
                      <a:pt x="844" y="1535"/>
                    </a:cubicBezTo>
                    <a:cubicBezTo>
                      <a:pt x="888" y="1535"/>
                      <a:pt x="931" y="1530"/>
                      <a:pt x="970" y="1521"/>
                    </a:cubicBezTo>
                    <a:cubicBezTo>
                      <a:pt x="1169" y="1474"/>
                      <a:pt x="1281" y="1204"/>
                      <a:pt x="1200" y="900"/>
                    </a:cubicBezTo>
                    <a:lnTo>
                      <a:pt x="977" y="140"/>
                    </a:lnTo>
                    <a:cubicBezTo>
                      <a:pt x="870" y="37"/>
                      <a:pt x="749" y="1"/>
                      <a:pt x="637" y="1"/>
                    </a:cubicBez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3"/>
              <p:cNvSpPr/>
              <p:nvPr/>
            </p:nvSpPr>
            <p:spPr>
              <a:xfrm>
                <a:off x="2731025" y="4306523"/>
                <a:ext cx="467382" cy="299588"/>
              </a:xfrm>
              <a:custGeom>
                <a:rect b="b" l="l" r="r" t="t"/>
                <a:pathLst>
                  <a:path extrusionOk="0" h="7781" w="12139">
                    <a:moveTo>
                      <a:pt x="8517" y="1"/>
                    </a:moveTo>
                    <a:lnTo>
                      <a:pt x="6362" y="5730"/>
                    </a:lnTo>
                    <a:cubicBezTo>
                      <a:pt x="6362" y="5730"/>
                      <a:pt x="3089" y="6541"/>
                      <a:pt x="964" y="7196"/>
                    </a:cubicBezTo>
                    <a:cubicBezTo>
                      <a:pt x="1" y="7494"/>
                      <a:pt x="1051" y="7781"/>
                      <a:pt x="1970" y="7781"/>
                    </a:cubicBezTo>
                    <a:lnTo>
                      <a:pt x="8233" y="7781"/>
                    </a:lnTo>
                    <a:cubicBezTo>
                      <a:pt x="8662" y="7781"/>
                      <a:pt x="9048" y="7524"/>
                      <a:pt x="9216" y="7132"/>
                    </a:cubicBezTo>
                    <a:lnTo>
                      <a:pt x="12138" y="238"/>
                    </a:lnTo>
                    <a:lnTo>
                      <a:pt x="8517" y="1"/>
                    </a:lnTo>
                    <a:close/>
                  </a:path>
                </a:pathLst>
              </a:custGeom>
              <a:solidFill>
                <a:srgbClr val="9C6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3"/>
              <p:cNvSpPr/>
              <p:nvPr/>
            </p:nvSpPr>
            <p:spPr>
              <a:xfrm>
                <a:off x="3007709" y="3543968"/>
                <a:ext cx="483322" cy="844668"/>
              </a:xfrm>
              <a:custGeom>
                <a:rect b="b" l="l" r="r" t="t"/>
                <a:pathLst>
                  <a:path extrusionOk="0" h="21938" w="12553">
                    <a:moveTo>
                      <a:pt x="9452" y="0"/>
                    </a:moveTo>
                    <a:cubicBezTo>
                      <a:pt x="9452" y="0"/>
                      <a:pt x="7401" y="1003"/>
                      <a:pt x="6276" y="3919"/>
                    </a:cubicBezTo>
                    <a:cubicBezTo>
                      <a:pt x="5476" y="5993"/>
                      <a:pt x="0" y="21563"/>
                      <a:pt x="0" y="21563"/>
                    </a:cubicBezTo>
                    <a:lnTo>
                      <a:pt x="4726" y="21937"/>
                    </a:lnTo>
                    <a:lnTo>
                      <a:pt x="12553" y="5328"/>
                    </a:lnTo>
                    <a:lnTo>
                      <a:pt x="9452"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3"/>
              <p:cNvSpPr/>
              <p:nvPr/>
            </p:nvSpPr>
            <p:spPr>
              <a:xfrm>
                <a:off x="3007401" y="3793276"/>
                <a:ext cx="464802" cy="598213"/>
              </a:xfrm>
              <a:custGeom>
                <a:rect b="b" l="l" r="r" t="t"/>
                <a:pathLst>
                  <a:path extrusionOk="0" h="15537" w="12072">
                    <a:moveTo>
                      <a:pt x="11936" y="1"/>
                    </a:moveTo>
                    <a:lnTo>
                      <a:pt x="4687" y="15384"/>
                    </a:lnTo>
                    <a:lnTo>
                      <a:pt x="15" y="15013"/>
                    </a:lnTo>
                    <a:lnTo>
                      <a:pt x="1" y="15161"/>
                    </a:lnTo>
                    <a:lnTo>
                      <a:pt x="4727" y="15537"/>
                    </a:lnTo>
                    <a:lnTo>
                      <a:pt x="4734" y="15537"/>
                    </a:lnTo>
                    <a:cubicBezTo>
                      <a:pt x="4764" y="15537"/>
                      <a:pt x="4788" y="15520"/>
                      <a:pt x="4801" y="15493"/>
                    </a:cubicBezTo>
                    <a:lnTo>
                      <a:pt x="12071" y="65"/>
                    </a:lnTo>
                    <a:lnTo>
                      <a:pt x="11936"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3"/>
              <p:cNvSpPr/>
              <p:nvPr/>
            </p:nvSpPr>
            <p:spPr>
              <a:xfrm>
                <a:off x="3246622" y="3541080"/>
                <a:ext cx="173146" cy="154703"/>
              </a:xfrm>
              <a:custGeom>
                <a:rect b="b" l="l" r="r" t="t"/>
                <a:pathLst>
                  <a:path extrusionOk="0" h="4018" w="4497">
                    <a:moveTo>
                      <a:pt x="4487" y="1"/>
                    </a:moveTo>
                    <a:cubicBezTo>
                      <a:pt x="4295" y="1"/>
                      <a:pt x="1374" y="108"/>
                      <a:pt x="0" y="3967"/>
                    </a:cubicBezTo>
                    <a:lnTo>
                      <a:pt x="142" y="4017"/>
                    </a:lnTo>
                    <a:cubicBezTo>
                      <a:pt x="1517" y="156"/>
                      <a:pt x="4469" y="149"/>
                      <a:pt x="4497" y="149"/>
                    </a:cubicBezTo>
                    <a:lnTo>
                      <a:pt x="4497" y="1"/>
                    </a:lnTo>
                    <a:cubicBezTo>
                      <a:pt x="4496" y="1"/>
                      <a:pt x="4493" y="1"/>
                      <a:pt x="4487" y="1"/>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3"/>
              <p:cNvSpPr/>
              <p:nvPr/>
            </p:nvSpPr>
            <p:spPr>
              <a:xfrm>
                <a:off x="3042016" y="4338404"/>
                <a:ext cx="19020" cy="39735"/>
              </a:xfrm>
              <a:custGeom>
                <a:rect b="b" l="l" r="r" t="t"/>
                <a:pathLst>
                  <a:path extrusionOk="0" h="1032" w="494">
                    <a:moveTo>
                      <a:pt x="355" y="1"/>
                    </a:moveTo>
                    <a:lnTo>
                      <a:pt x="1" y="980"/>
                    </a:lnTo>
                    <a:lnTo>
                      <a:pt x="143" y="1031"/>
                    </a:lnTo>
                    <a:lnTo>
                      <a:pt x="494" y="51"/>
                    </a:lnTo>
                    <a:lnTo>
                      <a:pt x="355"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3"/>
              <p:cNvSpPr/>
              <p:nvPr/>
            </p:nvSpPr>
            <p:spPr>
              <a:xfrm>
                <a:off x="3077824" y="4340868"/>
                <a:ext cx="18982" cy="39735"/>
              </a:xfrm>
              <a:custGeom>
                <a:rect b="b" l="l" r="r" t="t"/>
                <a:pathLst>
                  <a:path extrusionOk="0" h="1032" w="493">
                    <a:moveTo>
                      <a:pt x="351" y="1"/>
                    </a:moveTo>
                    <a:lnTo>
                      <a:pt x="0" y="980"/>
                    </a:lnTo>
                    <a:lnTo>
                      <a:pt x="138" y="1031"/>
                    </a:lnTo>
                    <a:lnTo>
                      <a:pt x="493" y="51"/>
                    </a:lnTo>
                    <a:lnTo>
                      <a:pt x="351"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3"/>
              <p:cNvSpPr/>
              <p:nvPr/>
            </p:nvSpPr>
            <p:spPr>
              <a:xfrm>
                <a:off x="3113439" y="4343332"/>
                <a:ext cx="19020" cy="39581"/>
              </a:xfrm>
              <a:custGeom>
                <a:rect b="b" l="l" r="r" t="t"/>
                <a:pathLst>
                  <a:path extrusionOk="0" h="1028" w="494">
                    <a:moveTo>
                      <a:pt x="355" y="1"/>
                    </a:moveTo>
                    <a:lnTo>
                      <a:pt x="0" y="977"/>
                    </a:lnTo>
                    <a:lnTo>
                      <a:pt x="142" y="1028"/>
                    </a:lnTo>
                    <a:lnTo>
                      <a:pt x="494" y="52"/>
                    </a:lnTo>
                    <a:lnTo>
                      <a:pt x="355"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3"/>
              <p:cNvSpPr/>
              <p:nvPr/>
            </p:nvSpPr>
            <p:spPr>
              <a:xfrm>
                <a:off x="3149209" y="4345681"/>
                <a:ext cx="19020" cy="39696"/>
              </a:xfrm>
              <a:custGeom>
                <a:rect b="b" l="l" r="r" t="t"/>
                <a:pathLst>
                  <a:path extrusionOk="0" h="1031" w="494">
                    <a:moveTo>
                      <a:pt x="351" y="0"/>
                    </a:moveTo>
                    <a:lnTo>
                      <a:pt x="0" y="980"/>
                    </a:lnTo>
                    <a:lnTo>
                      <a:pt x="139" y="1031"/>
                    </a:lnTo>
                    <a:lnTo>
                      <a:pt x="493" y="52"/>
                    </a:lnTo>
                    <a:lnTo>
                      <a:pt x="351"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 name="Google Shape;870;p33"/>
              <p:cNvGrpSpPr/>
              <p:nvPr/>
            </p:nvGrpSpPr>
            <p:grpSpPr>
              <a:xfrm>
                <a:off x="2770722" y="3334280"/>
                <a:ext cx="1341260" cy="1272645"/>
                <a:chOff x="2770722" y="3334280"/>
                <a:chExt cx="1341260" cy="1272645"/>
              </a:xfrm>
            </p:grpSpPr>
            <p:sp>
              <p:nvSpPr>
                <p:cNvPr id="871" name="Google Shape;871;p33"/>
                <p:cNvSpPr/>
                <p:nvPr/>
              </p:nvSpPr>
              <p:spPr>
                <a:xfrm>
                  <a:off x="4065625" y="3334280"/>
                  <a:ext cx="46357" cy="59756"/>
                </a:xfrm>
                <a:custGeom>
                  <a:rect b="b" l="l" r="r" t="t"/>
                  <a:pathLst>
                    <a:path extrusionOk="0" h="1552" w="1204">
                      <a:moveTo>
                        <a:pt x="1126" y="1"/>
                      </a:moveTo>
                      <a:cubicBezTo>
                        <a:pt x="1079" y="27"/>
                        <a:pt x="1" y="707"/>
                        <a:pt x="1" y="1552"/>
                      </a:cubicBezTo>
                      <a:lnTo>
                        <a:pt x="153" y="1552"/>
                      </a:lnTo>
                      <a:cubicBezTo>
                        <a:pt x="153" y="791"/>
                        <a:pt x="1193" y="133"/>
                        <a:pt x="1204" y="126"/>
                      </a:cubicBezTo>
                      <a:lnTo>
                        <a:pt x="1126" y="1"/>
                      </a:ln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3"/>
                <p:cNvSpPr/>
                <p:nvPr/>
              </p:nvSpPr>
              <p:spPr>
                <a:xfrm>
                  <a:off x="4040520" y="3346909"/>
                  <a:ext cx="24372" cy="47127"/>
                </a:xfrm>
                <a:custGeom>
                  <a:rect b="b" l="l" r="r" t="t"/>
                  <a:pathLst>
                    <a:path extrusionOk="0" h="1224" w="633">
                      <a:moveTo>
                        <a:pt x="82" y="0"/>
                      </a:moveTo>
                      <a:cubicBezTo>
                        <a:pt x="62" y="0"/>
                        <a:pt x="28" y="14"/>
                        <a:pt x="15" y="37"/>
                      </a:cubicBezTo>
                      <a:cubicBezTo>
                        <a:pt x="1" y="61"/>
                        <a:pt x="4" y="92"/>
                        <a:pt x="18" y="115"/>
                      </a:cubicBezTo>
                      <a:cubicBezTo>
                        <a:pt x="21" y="122"/>
                        <a:pt x="447" y="834"/>
                        <a:pt x="447" y="1224"/>
                      </a:cubicBezTo>
                      <a:lnTo>
                        <a:pt x="599" y="1224"/>
                      </a:lnTo>
                      <a:cubicBezTo>
                        <a:pt x="599" y="889"/>
                        <a:pt x="339" y="382"/>
                        <a:pt x="211" y="153"/>
                      </a:cubicBezTo>
                      <a:lnTo>
                        <a:pt x="211" y="153"/>
                      </a:lnTo>
                      <a:lnTo>
                        <a:pt x="629" y="159"/>
                      </a:lnTo>
                      <a:lnTo>
                        <a:pt x="632" y="11"/>
                      </a:lnTo>
                      <a:lnTo>
                        <a:pt x="82" y="0"/>
                      </a:ln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3"/>
                <p:cNvSpPr/>
                <p:nvPr/>
              </p:nvSpPr>
              <p:spPr>
                <a:xfrm>
                  <a:off x="3452383" y="3391380"/>
                  <a:ext cx="58062" cy="22947"/>
                </a:xfrm>
                <a:custGeom>
                  <a:rect b="b" l="l" r="r" t="t"/>
                  <a:pathLst>
                    <a:path extrusionOk="0" h="596" w="1508">
                      <a:moveTo>
                        <a:pt x="75" y="0"/>
                      </a:moveTo>
                      <a:lnTo>
                        <a:pt x="1" y="133"/>
                      </a:lnTo>
                      <a:cubicBezTo>
                        <a:pt x="828" y="588"/>
                        <a:pt x="1476" y="596"/>
                        <a:pt x="1507" y="596"/>
                      </a:cubicBezTo>
                      <a:lnTo>
                        <a:pt x="1507" y="446"/>
                      </a:lnTo>
                      <a:cubicBezTo>
                        <a:pt x="1501" y="446"/>
                        <a:pt x="868" y="440"/>
                        <a:pt x="75" y="0"/>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3"/>
                <p:cNvSpPr/>
                <p:nvPr/>
              </p:nvSpPr>
              <p:spPr>
                <a:xfrm>
                  <a:off x="2868790" y="4568884"/>
                  <a:ext cx="117086" cy="38040"/>
                </a:xfrm>
                <a:custGeom>
                  <a:rect b="b" l="l" r="r" t="t"/>
                  <a:pathLst>
                    <a:path extrusionOk="0" h="988" w="3041">
                      <a:moveTo>
                        <a:pt x="2182" y="0"/>
                      </a:moveTo>
                      <a:lnTo>
                        <a:pt x="2182" y="0"/>
                      </a:lnTo>
                      <a:cubicBezTo>
                        <a:pt x="2182" y="0"/>
                        <a:pt x="2101" y="0"/>
                        <a:pt x="1956" y="11"/>
                      </a:cubicBezTo>
                      <a:cubicBezTo>
                        <a:pt x="1811" y="17"/>
                        <a:pt x="1605" y="27"/>
                        <a:pt x="1355" y="55"/>
                      </a:cubicBezTo>
                      <a:cubicBezTo>
                        <a:pt x="1108" y="85"/>
                        <a:pt x="818" y="112"/>
                        <a:pt x="510" y="183"/>
                      </a:cubicBezTo>
                      <a:cubicBezTo>
                        <a:pt x="432" y="200"/>
                        <a:pt x="355" y="223"/>
                        <a:pt x="274" y="250"/>
                      </a:cubicBezTo>
                      <a:cubicBezTo>
                        <a:pt x="196" y="281"/>
                        <a:pt x="85" y="318"/>
                        <a:pt x="30" y="440"/>
                      </a:cubicBezTo>
                      <a:cubicBezTo>
                        <a:pt x="4" y="497"/>
                        <a:pt x="0" y="568"/>
                        <a:pt x="21" y="629"/>
                      </a:cubicBezTo>
                      <a:cubicBezTo>
                        <a:pt x="41" y="689"/>
                        <a:pt x="78" y="733"/>
                        <a:pt x="119" y="770"/>
                      </a:cubicBezTo>
                      <a:cubicBezTo>
                        <a:pt x="196" y="842"/>
                        <a:pt x="284" y="875"/>
                        <a:pt x="372" y="906"/>
                      </a:cubicBezTo>
                      <a:cubicBezTo>
                        <a:pt x="591" y="972"/>
                        <a:pt x="810" y="987"/>
                        <a:pt x="1019" y="987"/>
                      </a:cubicBezTo>
                      <a:cubicBezTo>
                        <a:pt x="1138" y="987"/>
                        <a:pt x="1254" y="982"/>
                        <a:pt x="1365" y="980"/>
                      </a:cubicBezTo>
                      <a:cubicBezTo>
                        <a:pt x="1675" y="973"/>
                        <a:pt x="1966" y="956"/>
                        <a:pt x="2213" y="946"/>
                      </a:cubicBezTo>
                      <a:cubicBezTo>
                        <a:pt x="2463" y="939"/>
                        <a:pt x="2668" y="919"/>
                        <a:pt x="2814" y="912"/>
                      </a:cubicBezTo>
                      <a:cubicBezTo>
                        <a:pt x="2960" y="899"/>
                        <a:pt x="3041" y="892"/>
                        <a:pt x="3041" y="892"/>
                      </a:cubicBezTo>
                      <a:cubicBezTo>
                        <a:pt x="3041" y="892"/>
                        <a:pt x="2960" y="882"/>
                        <a:pt x="2814" y="872"/>
                      </a:cubicBezTo>
                      <a:cubicBezTo>
                        <a:pt x="2668" y="865"/>
                        <a:pt x="2463" y="845"/>
                        <a:pt x="2213" y="834"/>
                      </a:cubicBezTo>
                      <a:cubicBezTo>
                        <a:pt x="1966" y="828"/>
                        <a:pt x="1675" y="811"/>
                        <a:pt x="1365" y="804"/>
                      </a:cubicBezTo>
                      <a:cubicBezTo>
                        <a:pt x="1213" y="801"/>
                        <a:pt x="1054" y="794"/>
                        <a:pt x="892" y="791"/>
                      </a:cubicBezTo>
                      <a:cubicBezTo>
                        <a:pt x="736" y="781"/>
                        <a:pt x="574" y="764"/>
                        <a:pt x="432" y="716"/>
                      </a:cubicBezTo>
                      <a:cubicBezTo>
                        <a:pt x="362" y="693"/>
                        <a:pt x="294" y="663"/>
                        <a:pt x="250" y="625"/>
                      </a:cubicBezTo>
                      <a:cubicBezTo>
                        <a:pt x="203" y="582"/>
                        <a:pt x="192" y="547"/>
                        <a:pt x="206" y="517"/>
                      </a:cubicBezTo>
                      <a:cubicBezTo>
                        <a:pt x="233" y="446"/>
                        <a:pt x="415" y="392"/>
                        <a:pt x="554" y="351"/>
                      </a:cubicBezTo>
                      <a:cubicBezTo>
                        <a:pt x="844" y="274"/>
                        <a:pt x="1128" y="213"/>
                        <a:pt x="1371" y="166"/>
                      </a:cubicBezTo>
                      <a:cubicBezTo>
                        <a:pt x="1858" y="68"/>
                        <a:pt x="2182" y="0"/>
                        <a:pt x="2182" y="0"/>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3"/>
                <p:cNvSpPr/>
                <p:nvPr/>
              </p:nvSpPr>
              <p:spPr>
                <a:xfrm>
                  <a:off x="2770722" y="4592178"/>
                  <a:ext cx="105612" cy="10550"/>
                </a:xfrm>
                <a:custGeom>
                  <a:rect b="b" l="l" r="r" t="t"/>
                  <a:pathLst>
                    <a:path extrusionOk="0" h="274" w="2743">
                      <a:moveTo>
                        <a:pt x="2733" y="0"/>
                      </a:moveTo>
                      <a:lnTo>
                        <a:pt x="0" y="273"/>
                      </a:lnTo>
                      <a:lnTo>
                        <a:pt x="0" y="273"/>
                      </a:lnTo>
                      <a:lnTo>
                        <a:pt x="2743" y="199"/>
                      </a:lnTo>
                      <a:lnTo>
                        <a:pt x="2733" y="0"/>
                      </a:ln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 name="Google Shape;876;p33"/>
              <p:cNvSpPr/>
              <p:nvPr/>
            </p:nvSpPr>
            <p:spPr>
              <a:xfrm>
                <a:off x="3299564" y="3157396"/>
                <a:ext cx="125018" cy="97719"/>
              </a:xfrm>
              <a:custGeom>
                <a:rect b="b" l="l" r="r" t="t"/>
                <a:pathLst>
                  <a:path extrusionOk="0" h="2538" w="3247">
                    <a:moveTo>
                      <a:pt x="3175" y="0"/>
                    </a:moveTo>
                    <a:cubicBezTo>
                      <a:pt x="2071" y="1122"/>
                      <a:pt x="21" y="2440"/>
                      <a:pt x="0" y="2453"/>
                    </a:cubicBezTo>
                    <a:lnTo>
                      <a:pt x="51" y="2538"/>
                    </a:lnTo>
                    <a:cubicBezTo>
                      <a:pt x="74" y="2524"/>
                      <a:pt x="2135" y="1200"/>
                      <a:pt x="3247" y="68"/>
                    </a:cubicBezTo>
                    <a:lnTo>
                      <a:pt x="31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3"/>
              <p:cNvSpPr/>
              <p:nvPr/>
            </p:nvSpPr>
            <p:spPr>
              <a:xfrm>
                <a:off x="3304762" y="3280568"/>
                <a:ext cx="13283" cy="28915"/>
              </a:xfrm>
              <a:custGeom>
                <a:rect b="b" l="l" r="r" t="t"/>
                <a:pathLst>
                  <a:path extrusionOk="0" h="751" w="345">
                    <a:moveTo>
                      <a:pt x="95" y="0"/>
                    </a:moveTo>
                    <a:lnTo>
                      <a:pt x="0" y="31"/>
                    </a:lnTo>
                    <a:lnTo>
                      <a:pt x="251" y="750"/>
                    </a:lnTo>
                    <a:lnTo>
                      <a:pt x="345" y="717"/>
                    </a:lnTo>
                    <a:lnTo>
                      <a:pt x="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3"/>
              <p:cNvSpPr/>
              <p:nvPr/>
            </p:nvSpPr>
            <p:spPr>
              <a:xfrm>
                <a:off x="3324553" y="3271211"/>
                <a:ext cx="16133" cy="24642"/>
              </a:xfrm>
              <a:custGeom>
                <a:rect b="b" l="l" r="r" t="t"/>
                <a:pathLst>
                  <a:path extrusionOk="0" h="640" w="419">
                    <a:moveTo>
                      <a:pt x="88" y="0"/>
                    </a:moveTo>
                    <a:lnTo>
                      <a:pt x="0" y="48"/>
                    </a:lnTo>
                    <a:lnTo>
                      <a:pt x="331" y="639"/>
                    </a:lnTo>
                    <a:lnTo>
                      <a:pt x="418" y="591"/>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3"/>
              <p:cNvSpPr/>
              <p:nvPr/>
            </p:nvSpPr>
            <p:spPr>
              <a:xfrm>
                <a:off x="3344690" y="3259237"/>
                <a:ext cx="20060" cy="23718"/>
              </a:xfrm>
              <a:custGeom>
                <a:rect b="b" l="l" r="r" t="t"/>
                <a:pathLst>
                  <a:path extrusionOk="0" h="616" w="521">
                    <a:moveTo>
                      <a:pt x="78" y="1"/>
                    </a:moveTo>
                    <a:lnTo>
                      <a:pt x="1" y="61"/>
                    </a:lnTo>
                    <a:lnTo>
                      <a:pt x="443" y="615"/>
                    </a:lnTo>
                    <a:lnTo>
                      <a:pt x="520" y="554"/>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3"/>
              <p:cNvSpPr/>
              <p:nvPr/>
            </p:nvSpPr>
            <p:spPr>
              <a:xfrm>
                <a:off x="3362363" y="3245183"/>
                <a:ext cx="22408" cy="26066"/>
              </a:xfrm>
              <a:custGeom>
                <a:rect b="b" l="l" r="r" t="t"/>
                <a:pathLst>
                  <a:path extrusionOk="0" h="677" w="582">
                    <a:moveTo>
                      <a:pt x="79" y="1"/>
                    </a:moveTo>
                    <a:lnTo>
                      <a:pt x="1" y="65"/>
                    </a:lnTo>
                    <a:lnTo>
                      <a:pt x="504" y="676"/>
                    </a:lnTo>
                    <a:lnTo>
                      <a:pt x="582" y="612"/>
                    </a:lnTo>
                    <a:lnTo>
                      <a:pt x="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3"/>
              <p:cNvSpPr/>
              <p:nvPr/>
            </p:nvSpPr>
            <p:spPr>
              <a:xfrm>
                <a:off x="3381768" y="3232169"/>
                <a:ext cx="22408" cy="26066"/>
              </a:xfrm>
              <a:custGeom>
                <a:rect b="b" l="l" r="r" t="t"/>
                <a:pathLst>
                  <a:path extrusionOk="0" h="677" w="582">
                    <a:moveTo>
                      <a:pt x="78" y="1"/>
                    </a:moveTo>
                    <a:lnTo>
                      <a:pt x="0" y="65"/>
                    </a:lnTo>
                    <a:lnTo>
                      <a:pt x="504" y="677"/>
                    </a:lnTo>
                    <a:lnTo>
                      <a:pt x="581" y="612"/>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3"/>
              <p:cNvSpPr/>
              <p:nvPr/>
            </p:nvSpPr>
            <p:spPr>
              <a:xfrm>
                <a:off x="3400904" y="3220349"/>
                <a:ext cx="22370" cy="26028"/>
              </a:xfrm>
              <a:custGeom>
                <a:rect b="b" l="l" r="r" t="t"/>
                <a:pathLst>
                  <a:path extrusionOk="0" h="676" w="581">
                    <a:moveTo>
                      <a:pt x="77" y="0"/>
                    </a:moveTo>
                    <a:lnTo>
                      <a:pt x="0" y="65"/>
                    </a:lnTo>
                    <a:lnTo>
                      <a:pt x="503" y="676"/>
                    </a:lnTo>
                    <a:lnTo>
                      <a:pt x="581" y="612"/>
                    </a:lnTo>
                    <a:lnTo>
                      <a:pt x="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3"/>
              <p:cNvSpPr/>
              <p:nvPr/>
            </p:nvSpPr>
            <p:spPr>
              <a:xfrm>
                <a:off x="3418308" y="3206295"/>
                <a:ext cx="22254" cy="26028"/>
              </a:xfrm>
              <a:custGeom>
                <a:rect b="b" l="l" r="r" t="t"/>
                <a:pathLst>
                  <a:path extrusionOk="0" h="676" w="578">
                    <a:moveTo>
                      <a:pt x="75" y="1"/>
                    </a:moveTo>
                    <a:lnTo>
                      <a:pt x="1" y="65"/>
                    </a:lnTo>
                    <a:lnTo>
                      <a:pt x="501" y="676"/>
                    </a:lnTo>
                    <a:lnTo>
                      <a:pt x="578" y="612"/>
                    </a:lnTo>
                    <a:lnTo>
                      <a:pt x="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3"/>
              <p:cNvSpPr/>
              <p:nvPr/>
            </p:nvSpPr>
            <p:spPr>
              <a:xfrm>
                <a:off x="3436636" y="3190432"/>
                <a:ext cx="22293" cy="25912"/>
              </a:xfrm>
              <a:custGeom>
                <a:rect b="b" l="l" r="r" t="t"/>
                <a:pathLst>
                  <a:path extrusionOk="0" h="673" w="579">
                    <a:moveTo>
                      <a:pt x="78" y="1"/>
                    </a:moveTo>
                    <a:lnTo>
                      <a:pt x="0" y="62"/>
                    </a:lnTo>
                    <a:lnTo>
                      <a:pt x="501" y="673"/>
                    </a:lnTo>
                    <a:lnTo>
                      <a:pt x="578" y="612"/>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3"/>
              <p:cNvSpPr/>
              <p:nvPr/>
            </p:nvSpPr>
            <p:spPr>
              <a:xfrm>
                <a:off x="3454463" y="3176532"/>
                <a:ext cx="22293" cy="25912"/>
              </a:xfrm>
              <a:custGeom>
                <a:rect b="b" l="l" r="r" t="t"/>
                <a:pathLst>
                  <a:path extrusionOk="0" h="673" w="579">
                    <a:moveTo>
                      <a:pt x="78" y="0"/>
                    </a:moveTo>
                    <a:lnTo>
                      <a:pt x="0" y="61"/>
                    </a:lnTo>
                    <a:lnTo>
                      <a:pt x="504" y="672"/>
                    </a:lnTo>
                    <a:lnTo>
                      <a:pt x="578" y="611"/>
                    </a:lnTo>
                    <a:lnTo>
                      <a:pt x="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3"/>
              <p:cNvSpPr/>
              <p:nvPr/>
            </p:nvSpPr>
            <p:spPr>
              <a:xfrm rot="-9146983">
                <a:off x="3548796" y="3333047"/>
                <a:ext cx="21412" cy="15815"/>
              </a:xfrm>
              <a:custGeom>
                <a:rect b="b" l="l" r="r" t="t"/>
                <a:pathLst>
                  <a:path extrusionOk="0" h="726" w="983">
                    <a:moveTo>
                      <a:pt x="775" y="1"/>
                    </a:moveTo>
                    <a:cubicBezTo>
                      <a:pt x="386" y="1"/>
                      <a:pt x="9" y="285"/>
                      <a:pt x="1" y="700"/>
                    </a:cubicBezTo>
                    <a:cubicBezTo>
                      <a:pt x="1" y="717"/>
                      <a:pt x="13" y="726"/>
                      <a:pt x="25" y="726"/>
                    </a:cubicBezTo>
                    <a:cubicBezTo>
                      <a:pt x="35" y="726"/>
                      <a:pt x="45" y="720"/>
                      <a:pt x="48" y="707"/>
                    </a:cubicBezTo>
                    <a:cubicBezTo>
                      <a:pt x="168" y="326"/>
                      <a:pt x="443" y="73"/>
                      <a:pt x="836" y="73"/>
                    </a:cubicBezTo>
                    <a:cubicBezTo>
                      <a:pt x="872" y="73"/>
                      <a:pt x="908" y="75"/>
                      <a:pt x="946" y="79"/>
                    </a:cubicBezTo>
                    <a:cubicBezTo>
                      <a:pt x="947" y="79"/>
                      <a:pt x="948" y="79"/>
                      <a:pt x="949" y="79"/>
                    </a:cubicBezTo>
                    <a:cubicBezTo>
                      <a:pt x="977" y="79"/>
                      <a:pt x="982" y="28"/>
                      <a:pt x="953" y="22"/>
                    </a:cubicBezTo>
                    <a:cubicBezTo>
                      <a:pt x="894" y="8"/>
                      <a:pt x="834" y="1"/>
                      <a:pt x="775"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87" name="Google Shape;887;p33"/>
          <p:cNvSpPr txBox="1"/>
          <p:nvPr/>
        </p:nvSpPr>
        <p:spPr>
          <a:xfrm>
            <a:off x="6428699" y="3371800"/>
            <a:ext cx="1995300" cy="525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Here you could talk a bit about this person</a:t>
            </a:r>
            <a:endParaRPr sz="1200">
              <a:solidFill>
                <a:srgbClr val="20124D"/>
              </a:solidFill>
              <a:latin typeface="Roboto Condensed Light"/>
              <a:ea typeface="Roboto Condensed Light"/>
              <a:cs typeface="Roboto Condensed Light"/>
              <a:sym typeface="Roboto Condensed Light"/>
            </a:endParaRPr>
          </a:p>
        </p:txBody>
      </p:sp>
      <p:sp>
        <p:nvSpPr>
          <p:cNvPr id="888" name="Google Shape;888;p33"/>
          <p:cNvSpPr txBox="1"/>
          <p:nvPr/>
        </p:nvSpPr>
        <p:spPr>
          <a:xfrm>
            <a:off x="3446650" y="1032875"/>
            <a:ext cx="2418900" cy="525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Here you could talk a bit about this person</a:t>
            </a:r>
            <a:endParaRPr sz="1200">
              <a:solidFill>
                <a:srgbClr val="20124D"/>
              </a:solidFill>
              <a:latin typeface="Roboto Condensed Light"/>
              <a:ea typeface="Roboto Condensed Light"/>
              <a:cs typeface="Roboto Condensed Light"/>
              <a:sym typeface="Roboto Condensed Light"/>
            </a:endParaRPr>
          </a:p>
        </p:txBody>
      </p:sp>
      <p:sp>
        <p:nvSpPr>
          <p:cNvPr id="889" name="Google Shape;889;p33"/>
          <p:cNvSpPr txBox="1"/>
          <p:nvPr/>
        </p:nvSpPr>
        <p:spPr>
          <a:xfrm>
            <a:off x="3446650" y="735400"/>
            <a:ext cx="2465400" cy="387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20124D"/>
                </a:solidFill>
                <a:latin typeface="Staatliches"/>
                <a:ea typeface="Staatliches"/>
                <a:cs typeface="Staatliches"/>
                <a:sym typeface="Staatliches"/>
              </a:rPr>
              <a:t>JOHN DOE</a:t>
            </a:r>
            <a:endParaRPr>
              <a:solidFill>
                <a:srgbClr val="20124D"/>
              </a:solidFill>
              <a:latin typeface="Staatliches"/>
              <a:ea typeface="Staatliches"/>
              <a:cs typeface="Staatliches"/>
              <a:sym typeface="Staatliches"/>
            </a:endParaRPr>
          </a:p>
        </p:txBody>
      </p:sp>
      <p:sp>
        <p:nvSpPr>
          <p:cNvPr id="890" name="Google Shape;890;p33"/>
          <p:cNvSpPr txBox="1"/>
          <p:nvPr/>
        </p:nvSpPr>
        <p:spPr>
          <a:xfrm>
            <a:off x="6428648" y="3074325"/>
            <a:ext cx="1995300" cy="387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20124D"/>
                </a:solidFill>
                <a:latin typeface="Staatliches"/>
                <a:ea typeface="Staatliches"/>
                <a:cs typeface="Staatliches"/>
                <a:sym typeface="Staatliches"/>
              </a:rPr>
              <a:t>MARTHA RAMIREZ</a:t>
            </a:r>
            <a:endParaRPr>
              <a:solidFill>
                <a:srgbClr val="20124D"/>
              </a:solidFill>
              <a:latin typeface="Staatliches"/>
              <a:ea typeface="Staatliches"/>
              <a:cs typeface="Staatliches"/>
              <a:sym typeface="Staatliches"/>
            </a:endParaRPr>
          </a:p>
        </p:txBody>
      </p:sp>
      <p:sp>
        <p:nvSpPr>
          <p:cNvPr id="891" name="Google Shape;891;p33"/>
          <p:cNvSpPr txBox="1"/>
          <p:nvPr/>
        </p:nvSpPr>
        <p:spPr>
          <a:xfrm>
            <a:off x="1094400" y="3371800"/>
            <a:ext cx="1995300" cy="525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Here you could talk a bit about this person</a:t>
            </a:r>
            <a:endParaRPr sz="1200">
              <a:solidFill>
                <a:srgbClr val="20124D"/>
              </a:solidFill>
              <a:latin typeface="Roboto Condensed Light"/>
              <a:ea typeface="Roboto Condensed Light"/>
              <a:cs typeface="Roboto Condensed Light"/>
              <a:sym typeface="Roboto Condensed Light"/>
            </a:endParaRPr>
          </a:p>
        </p:txBody>
      </p:sp>
      <p:sp>
        <p:nvSpPr>
          <p:cNvPr id="892" name="Google Shape;892;p33"/>
          <p:cNvSpPr txBox="1"/>
          <p:nvPr/>
        </p:nvSpPr>
        <p:spPr>
          <a:xfrm>
            <a:off x="1094400" y="3074325"/>
            <a:ext cx="1995300" cy="387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a:solidFill>
                  <a:srgbClr val="20124D"/>
                </a:solidFill>
                <a:latin typeface="Staatliches"/>
                <a:ea typeface="Staatliches"/>
                <a:cs typeface="Staatliches"/>
                <a:sym typeface="Staatliches"/>
              </a:rPr>
              <a:t>HELENA PATTERSON</a:t>
            </a:r>
            <a:endParaRPr>
              <a:solidFill>
                <a:srgbClr val="20124D"/>
              </a:solidFill>
              <a:latin typeface="Staatliches"/>
              <a:ea typeface="Staatliches"/>
              <a:cs typeface="Staatliches"/>
              <a:sym typeface="Staatliches"/>
            </a:endParaRPr>
          </a:p>
        </p:txBody>
      </p:sp>
      <p:grpSp>
        <p:nvGrpSpPr>
          <p:cNvPr id="893" name="Google Shape;893;p33"/>
          <p:cNvGrpSpPr/>
          <p:nvPr/>
        </p:nvGrpSpPr>
        <p:grpSpPr>
          <a:xfrm>
            <a:off x="5001703" y="1765173"/>
            <a:ext cx="1245116" cy="2687518"/>
            <a:chOff x="5280265" y="1918598"/>
            <a:chExt cx="1245116" cy="2687518"/>
          </a:xfrm>
        </p:grpSpPr>
        <p:sp>
          <p:nvSpPr>
            <p:cNvPr id="894" name="Google Shape;894;p33"/>
            <p:cNvSpPr/>
            <p:nvPr/>
          </p:nvSpPr>
          <p:spPr>
            <a:xfrm>
              <a:off x="5462946" y="2369852"/>
              <a:ext cx="9664" cy="59217"/>
            </a:xfrm>
            <a:custGeom>
              <a:rect b="b" l="l" r="r" t="t"/>
              <a:pathLst>
                <a:path extrusionOk="0" h="1538" w="251">
                  <a:moveTo>
                    <a:pt x="1" y="0"/>
                  </a:moveTo>
                  <a:lnTo>
                    <a:pt x="1" y="0"/>
                  </a:lnTo>
                  <a:lnTo>
                    <a:pt x="250" y="1537"/>
                  </a:lnTo>
                  <a:close/>
                </a:path>
              </a:pathLst>
            </a:custGeom>
            <a:solidFill>
              <a:srgbClr val="5054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3"/>
            <p:cNvSpPr/>
            <p:nvPr/>
          </p:nvSpPr>
          <p:spPr>
            <a:xfrm>
              <a:off x="5349564" y="2042398"/>
              <a:ext cx="54275" cy="52772"/>
            </a:xfrm>
            <a:custGeom>
              <a:rect b="b" l="l" r="r" t="t"/>
              <a:pathLst>
                <a:path extrusionOk="0" h="1159" w="1192">
                  <a:moveTo>
                    <a:pt x="595" y="119"/>
                  </a:moveTo>
                  <a:cubicBezTo>
                    <a:pt x="659" y="119"/>
                    <a:pt x="723" y="132"/>
                    <a:pt x="783" y="159"/>
                  </a:cubicBezTo>
                  <a:cubicBezTo>
                    <a:pt x="897" y="209"/>
                    <a:pt x="984" y="300"/>
                    <a:pt x="1027" y="413"/>
                  </a:cubicBezTo>
                  <a:cubicBezTo>
                    <a:pt x="1071" y="527"/>
                    <a:pt x="1068" y="654"/>
                    <a:pt x="1017" y="765"/>
                  </a:cubicBezTo>
                  <a:cubicBezTo>
                    <a:pt x="967" y="878"/>
                    <a:pt x="876" y="965"/>
                    <a:pt x="763" y="1009"/>
                  </a:cubicBezTo>
                  <a:cubicBezTo>
                    <a:pt x="709" y="1031"/>
                    <a:pt x="652" y="1042"/>
                    <a:pt x="595" y="1042"/>
                  </a:cubicBezTo>
                  <a:cubicBezTo>
                    <a:pt x="532" y="1042"/>
                    <a:pt x="470" y="1028"/>
                    <a:pt x="412" y="1002"/>
                  </a:cubicBezTo>
                  <a:cubicBezTo>
                    <a:pt x="298" y="952"/>
                    <a:pt x="211" y="862"/>
                    <a:pt x="168" y="745"/>
                  </a:cubicBezTo>
                  <a:cubicBezTo>
                    <a:pt x="124" y="631"/>
                    <a:pt x="124" y="507"/>
                    <a:pt x="174" y="393"/>
                  </a:cubicBezTo>
                  <a:cubicBezTo>
                    <a:pt x="225" y="280"/>
                    <a:pt x="314" y="192"/>
                    <a:pt x="432" y="149"/>
                  </a:cubicBezTo>
                  <a:cubicBezTo>
                    <a:pt x="485" y="129"/>
                    <a:pt x="542" y="119"/>
                    <a:pt x="595" y="119"/>
                  </a:cubicBezTo>
                  <a:close/>
                  <a:moveTo>
                    <a:pt x="598" y="1"/>
                  </a:moveTo>
                  <a:cubicBezTo>
                    <a:pt x="527" y="1"/>
                    <a:pt x="456" y="14"/>
                    <a:pt x="388" y="39"/>
                  </a:cubicBezTo>
                  <a:cubicBezTo>
                    <a:pt x="245" y="95"/>
                    <a:pt x="131" y="203"/>
                    <a:pt x="67" y="346"/>
                  </a:cubicBezTo>
                  <a:cubicBezTo>
                    <a:pt x="4" y="487"/>
                    <a:pt x="1" y="644"/>
                    <a:pt x="57" y="788"/>
                  </a:cubicBezTo>
                  <a:cubicBezTo>
                    <a:pt x="114" y="932"/>
                    <a:pt x="221" y="1046"/>
                    <a:pt x="362" y="1109"/>
                  </a:cubicBezTo>
                  <a:cubicBezTo>
                    <a:pt x="438" y="1143"/>
                    <a:pt x="515" y="1159"/>
                    <a:pt x="595" y="1159"/>
                  </a:cubicBezTo>
                  <a:cubicBezTo>
                    <a:pt x="666" y="1159"/>
                    <a:pt x="736" y="1146"/>
                    <a:pt x="807" y="1119"/>
                  </a:cubicBezTo>
                  <a:cubicBezTo>
                    <a:pt x="950" y="1062"/>
                    <a:pt x="1064" y="955"/>
                    <a:pt x="1128" y="814"/>
                  </a:cubicBezTo>
                  <a:cubicBezTo>
                    <a:pt x="1188" y="671"/>
                    <a:pt x="1191" y="513"/>
                    <a:pt x="1137" y="370"/>
                  </a:cubicBezTo>
                  <a:cubicBezTo>
                    <a:pt x="1080" y="226"/>
                    <a:pt x="974" y="112"/>
                    <a:pt x="830" y="49"/>
                  </a:cubicBezTo>
                  <a:cubicBezTo>
                    <a:pt x="756" y="17"/>
                    <a:pt x="677"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3"/>
            <p:cNvSpPr/>
            <p:nvPr/>
          </p:nvSpPr>
          <p:spPr>
            <a:xfrm>
              <a:off x="5629049" y="2083697"/>
              <a:ext cx="14207" cy="14246"/>
            </a:xfrm>
            <a:custGeom>
              <a:rect b="b" l="l" r="r" t="t"/>
              <a:pathLst>
                <a:path extrusionOk="0" h="370" w="369">
                  <a:moveTo>
                    <a:pt x="186" y="1"/>
                  </a:moveTo>
                  <a:cubicBezTo>
                    <a:pt x="82" y="1"/>
                    <a:pt x="1" y="85"/>
                    <a:pt x="1" y="187"/>
                  </a:cubicBezTo>
                  <a:cubicBezTo>
                    <a:pt x="1" y="288"/>
                    <a:pt x="82" y="369"/>
                    <a:pt x="186" y="369"/>
                  </a:cubicBezTo>
                  <a:cubicBezTo>
                    <a:pt x="288" y="369"/>
                    <a:pt x="369" y="288"/>
                    <a:pt x="369" y="187"/>
                  </a:cubicBezTo>
                  <a:cubicBezTo>
                    <a:pt x="369" y="85"/>
                    <a:pt x="288" y="1"/>
                    <a:pt x="186" y="1"/>
                  </a:cubicBezTo>
                  <a:close/>
                </a:path>
              </a:pathLst>
            </a:custGeom>
            <a:solidFill>
              <a:srgbClr val="FBD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3"/>
            <p:cNvSpPr/>
            <p:nvPr/>
          </p:nvSpPr>
          <p:spPr>
            <a:xfrm>
              <a:off x="5629049" y="2109840"/>
              <a:ext cx="14207" cy="14207"/>
            </a:xfrm>
            <a:custGeom>
              <a:rect b="b" l="l" r="r" t="t"/>
              <a:pathLst>
                <a:path extrusionOk="0" h="369" w="369">
                  <a:moveTo>
                    <a:pt x="186" y="1"/>
                  </a:moveTo>
                  <a:cubicBezTo>
                    <a:pt x="82" y="1"/>
                    <a:pt x="1" y="82"/>
                    <a:pt x="1" y="186"/>
                  </a:cubicBezTo>
                  <a:cubicBezTo>
                    <a:pt x="1" y="288"/>
                    <a:pt x="82" y="369"/>
                    <a:pt x="186" y="369"/>
                  </a:cubicBezTo>
                  <a:cubicBezTo>
                    <a:pt x="288" y="369"/>
                    <a:pt x="369" y="288"/>
                    <a:pt x="369" y="186"/>
                  </a:cubicBezTo>
                  <a:cubicBezTo>
                    <a:pt x="369" y="82"/>
                    <a:pt x="288" y="1"/>
                    <a:pt x="186" y="1"/>
                  </a:cubicBezTo>
                  <a:close/>
                </a:path>
              </a:pathLst>
            </a:custGeom>
            <a:solidFill>
              <a:srgbClr val="FBD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3"/>
            <p:cNvSpPr/>
            <p:nvPr/>
          </p:nvSpPr>
          <p:spPr>
            <a:xfrm>
              <a:off x="5629049" y="2135984"/>
              <a:ext cx="14207" cy="14246"/>
            </a:xfrm>
            <a:custGeom>
              <a:rect b="b" l="l" r="r" t="t"/>
              <a:pathLst>
                <a:path extrusionOk="0" h="370" w="369">
                  <a:moveTo>
                    <a:pt x="186" y="1"/>
                  </a:moveTo>
                  <a:cubicBezTo>
                    <a:pt x="82" y="1"/>
                    <a:pt x="1" y="82"/>
                    <a:pt x="1" y="187"/>
                  </a:cubicBezTo>
                  <a:cubicBezTo>
                    <a:pt x="1" y="288"/>
                    <a:pt x="82" y="369"/>
                    <a:pt x="186" y="369"/>
                  </a:cubicBezTo>
                  <a:cubicBezTo>
                    <a:pt x="288" y="369"/>
                    <a:pt x="369" y="288"/>
                    <a:pt x="369" y="187"/>
                  </a:cubicBezTo>
                  <a:cubicBezTo>
                    <a:pt x="369" y="82"/>
                    <a:pt x="288" y="1"/>
                    <a:pt x="186" y="1"/>
                  </a:cubicBezTo>
                  <a:close/>
                </a:path>
              </a:pathLst>
            </a:custGeom>
            <a:solidFill>
              <a:srgbClr val="FBD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3"/>
            <p:cNvSpPr/>
            <p:nvPr/>
          </p:nvSpPr>
          <p:spPr>
            <a:xfrm>
              <a:off x="5865882" y="2267896"/>
              <a:ext cx="485979" cy="388490"/>
            </a:xfrm>
            <a:custGeom>
              <a:rect b="b" l="l" r="r" t="t"/>
              <a:pathLst>
                <a:path extrusionOk="0" h="10090" w="12622">
                  <a:moveTo>
                    <a:pt x="4933" y="1"/>
                  </a:moveTo>
                  <a:cubicBezTo>
                    <a:pt x="4113" y="1"/>
                    <a:pt x="3287" y="256"/>
                    <a:pt x="2588" y="723"/>
                  </a:cubicBezTo>
                  <a:cubicBezTo>
                    <a:pt x="1491" y="1460"/>
                    <a:pt x="707" y="2676"/>
                    <a:pt x="345" y="4006"/>
                  </a:cubicBezTo>
                  <a:cubicBezTo>
                    <a:pt x="177" y="4625"/>
                    <a:pt x="1" y="5712"/>
                    <a:pt x="494" y="6236"/>
                  </a:cubicBezTo>
                  <a:cubicBezTo>
                    <a:pt x="646" y="6401"/>
                    <a:pt x="842" y="6519"/>
                    <a:pt x="1008" y="6672"/>
                  </a:cubicBezTo>
                  <a:cubicBezTo>
                    <a:pt x="1068" y="6725"/>
                    <a:pt x="1126" y="6790"/>
                    <a:pt x="1136" y="6871"/>
                  </a:cubicBezTo>
                  <a:cubicBezTo>
                    <a:pt x="1159" y="7094"/>
                    <a:pt x="697" y="7367"/>
                    <a:pt x="588" y="7573"/>
                  </a:cubicBezTo>
                  <a:cubicBezTo>
                    <a:pt x="426" y="7885"/>
                    <a:pt x="379" y="8331"/>
                    <a:pt x="528" y="8648"/>
                  </a:cubicBezTo>
                  <a:cubicBezTo>
                    <a:pt x="741" y="9094"/>
                    <a:pt x="1251" y="9256"/>
                    <a:pt x="1706" y="9351"/>
                  </a:cubicBezTo>
                  <a:cubicBezTo>
                    <a:pt x="2735" y="9564"/>
                    <a:pt x="3782" y="9669"/>
                    <a:pt x="4829" y="9669"/>
                  </a:cubicBezTo>
                  <a:cubicBezTo>
                    <a:pt x="5193" y="9669"/>
                    <a:pt x="5556" y="9656"/>
                    <a:pt x="5919" y="9631"/>
                  </a:cubicBezTo>
                  <a:cubicBezTo>
                    <a:pt x="6331" y="9602"/>
                    <a:pt x="6746" y="9510"/>
                    <a:pt x="7156" y="9510"/>
                  </a:cubicBezTo>
                  <a:cubicBezTo>
                    <a:pt x="7328" y="9510"/>
                    <a:pt x="7500" y="9526"/>
                    <a:pt x="7669" y="9570"/>
                  </a:cubicBezTo>
                  <a:cubicBezTo>
                    <a:pt x="8247" y="9719"/>
                    <a:pt x="8764" y="10019"/>
                    <a:pt x="9372" y="10077"/>
                  </a:cubicBezTo>
                  <a:cubicBezTo>
                    <a:pt x="9457" y="10085"/>
                    <a:pt x="9542" y="10089"/>
                    <a:pt x="9627" y="10089"/>
                  </a:cubicBezTo>
                  <a:cubicBezTo>
                    <a:pt x="10194" y="10089"/>
                    <a:pt x="10757" y="9916"/>
                    <a:pt x="11297" y="9722"/>
                  </a:cubicBezTo>
                  <a:cubicBezTo>
                    <a:pt x="11601" y="9611"/>
                    <a:pt x="11915" y="9489"/>
                    <a:pt x="12149" y="9249"/>
                  </a:cubicBezTo>
                  <a:cubicBezTo>
                    <a:pt x="12550" y="8833"/>
                    <a:pt x="12621" y="8164"/>
                    <a:pt x="12537" y="7573"/>
                  </a:cubicBezTo>
                  <a:cubicBezTo>
                    <a:pt x="12479" y="7165"/>
                    <a:pt x="12361" y="6763"/>
                    <a:pt x="12158" y="6412"/>
                  </a:cubicBezTo>
                  <a:cubicBezTo>
                    <a:pt x="11837" y="5861"/>
                    <a:pt x="11331" y="5465"/>
                    <a:pt x="10787" y="5185"/>
                  </a:cubicBezTo>
                  <a:cubicBezTo>
                    <a:pt x="10243" y="4901"/>
                    <a:pt x="9662" y="4723"/>
                    <a:pt x="9091" y="4513"/>
                  </a:cubicBezTo>
                  <a:cubicBezTo>
                    <a:pt x="9037" y="4493"/>
                    <a:pt x="8983" y="4472"/>
                    <a:pt x="8946" y="4425"/>
                  </a:cubicBezTo>
                  <a:cubicBezTo>
                    <a:pt x="8895" y="4354"/>
                    <a:pt x="8906" y="4257"/>
                    <a:pt x="8915" y="4165"/>
                  </a:cubicBezTo>
                  <a:cubicBezTo>
                    <a:pt x="9048" y="2908"/>
                    <a:pt x="8382" y="1597"/>
                    <a:pt x="7321" y="1044"/>
                  </a:cubicBezTo>
                  <a:lnTo>
                    <a:pt x="6311" y="260"/>
                  </a:lnTo>
                  <a:cubicBezTo>
                    <a:pt x="5870" y="84"/>
                    <a:pt x="5403" y="1"/>
                    <a:pt x="4933"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a:off x="5486895" y="2543501"/>
              <a:ext cx="174455" cy="389953"/>
            </a:xfrm>
            <a:custGeom>
              <a:rect b="b" l="l" r="r" t="t"/>
              <a:pathLst>
                <a:path extrusionOk="0" h="10128" w="4531">
                  <a:moveTo>
                    <a:pt x="2048" y="0"/>
                  </a:moveTo>
                  <a:lnTo>
                    <a:pt x="0" y="1098"/>
                  </a:lnTo>
                  <a:lnTo>
                    <a:pt x="2280" y="10127"/>
                  </a:lnTo>
                  <a:lnTo>
                    <a:pt x="4530" y="4402"/>
                  </a:lnTo>
                  <a:lnTo>
                    <a:pt x="2048" y="0"/>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3"/>
            <p:cNvSpPr/>
            <p:nvPr/>
          </p:nvSpPr>
          <p:spPr>
            <a:xfrm>
              <a:off x="5459596" y="2365925"/>
              <a:ext cx="100800" cy="199058"/>
            </a:xfrm>
            <a:custGeom>
              <a:rect b="b" l="l" r="r" t="t"/>
              <a:pathLst>
                <a:path extrusionOk="0" h="5170" w="2618">
                  <a:moveTo>
                    <a:pt x="1168" y="1"/>
                  </a:moveTo>
                  <a:cubicBezTo>
                    <a:pt x="1165" y="1"/>
                    <a:pt x="1162" y="2"/>
                    <a:pt x="1159" y="4"/>
                  </a:cubicBezTo>
                  <a:cubicBezTo>
                    <a:pt x="919" y="177"/>
                    <a:pt x="1084" y="1987"/>
                    <a:pt x="1084" y="1987"/>
                  </a:cubicBezTo>
                  <a:cubicBezTo>
                    <a:pt x="1084" y="1987"/>
                    <a:pt x="391" y="299"/>
                    <a:pt x="188" y="299"/>
                  </a:cubicBezTo>
                  <a:cubicBezTo>
                    <a:pt x="180" y="299"/>
                    <a:pt x="172" y="302"/>
                    <a:pt x="165" y="308"/>
                  </a:cubicBezTo>
                  <a:cubicBezTo>
                    <a:pt x="0" y="467"/>
                    <a:pt x="378" y="3105"/>
                    <a:pt x="378" y="3105"/>
                  </a:cubicBezTo>
                  <a:lnTo>
                    <a:pt x="872" y="5169"/>
                  </a:lnTo>
                  <a:lnTo>
                    <a:pt x="2618" y="3767"/>
                  </a:lnTo>
                  <a:cubicBezTo>
                    <a:pt x="2618" y="3767"/>
                    <a:pt x="2294" y="434"/>
                    <a:pt x="1952" y="373"/>
                  </a:cubicBezTo>
                  <a:cubicBezTo>
                    <a:pt x="1946" y="372"/>
                    <a:pt x="1941" y="371"/>
                    <a:pt x="1935" y="371"/>
                  </a:cubicBezTo>
                  <a:cubicBezTo>
                    <a:pt x="1618" y="371"/>
                    <a:pt x="1810" y="1940"/>
                    <a:pt x="1810" y="1940"/>
                  </a:cubicBezTo>
                  <a:cubicBezTo>
                    <a:pt x="1810" y="1940"/>
                    <a:pt x="1313" y="1"/>
                    <a:pt x="1168"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3"/>
            <p:cNvSpPr/>
            <p:nvPr/>
          </p:nvSpPr>
          <p:spPr>
            <a:xfrm>
              <a:off x="5456169" y="2324842"/>
              <a:ext cx="83935" cy="168602"/>
            </a:xfrm>
            <a:custGeom>
              <a:rect b="b" l="l" r="r" t="t"/>
              <a:pathLst>
                <a:path extrusionOk="0" h="4379" w="2180">
                  <a:moveTo>
                    <a:pt x="1653" y="1"/>
                  </a:moveTo>
                  <a:cubicBezTo>
                    <a:pt x="1653" y="1"/>
                    <a:pt x="1595" y="4"/>
                    <a:pt x="1552" y="4"/>
                  </a:cubicBezTo>
                  <a:cubicBezTo>
                    <a:pt x="1528" y="4"/>
                    <a:pt x="1501" y="4"/>
                    <a:pt x="1477" y="17"/>
                  </a:cubicBezTo>
                  <a:lnTo>
                    <a:pt x="89" y="781"/>
                  </a:lnTo>
                  <a:cubicBezTo>
                    <a:pt x="31" y="812"/>
                    <a:pt x="1" y="876"/>
                    <a:pt x="11" y="943"/>
                  </a:cubicBezTo>
                  <a:lnTo>
                    <a:pt x="555" y="4281"/>
                  </a:lnTo>
                  <a:cubicBezTo>
                    <a:pt x="562" y="4331"/>
                    <a:pt x="596" y="4365"/>
                    <a:pt x="636" y="4379"/>
                  </a:cubicBezTo>
                  <a:lnTo>
                    <a:pt x="811" y="4375"/>
                  </a:lnTo>
                  <a:lnTo>
                    <a:pt x="2096" y="3612"/>
                  </a:lnTo>
                  <a:cubicBezTo>
                    <a:pt x="2149" y="3581"/>
                    <a:pt x="2180" y="3517"/>
                    <a:pt x="2169" y="3453"/>
                  </a:cubicBezTo>
                  <a:lnTo>
                    <a:pt x="1653"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3"/>
            <p:cNvSpPr/>
            <p:nvPr/>
          </p:nvSpPr>
          <p:spPr>
            <a:xfrm>
              <a:off x="5461136" y="2324880"/>
              <a:ext cx="83935" cy="168525"/>
            </a:xfrm>
            <a:custGeom>
              <a:rect b="b" l="l" r="r" t="t"/>
              <a:pathLst>
                <a:path extrusionOk="0" h="4377" w="2180">
                  <a:moveTo>
                    <a:pt x="1525" y="1"/>
                  </a:moveTo>
                  <a:cubicBezTo>
                    <a:pt x="1509" y="1"/>
                    <a:pt x="1493" y="4"/>
                    <a:pt x="1476" y="13"/>
                  </a:cubicBezTo>
                  <a:lnTo>
                    <a:pt x="88" y="777"/>
                  </a:lnTo>
                  <a:cubicBezTo>
                    <a:pt x="31" y="807"/>
                    <a:pt x="1" y="871"/>
                    <a:pt x="10" y="935"/>
                  </a:cubicBezTo>
                  <a:lnTo>
                    <a:pt x="554" y="4277"/>
                  </a:lnTo>
                  <a:cubicBezTo>
                    <a:pt x="565" y="4337"/>
                    <a:pt x="612" y="4376"/>
                    <a:pt x="664" y="4376"/>
                  </a:cubicBezTo>
                  <a:cubicBezTo>
                    <a:pt x="682" y="4376"/>
                    <a:pt x="701" y="4371"/>
                    <a:pt x="720" y="4361"/>
                  </a:cubicBezTo>
                  <a:lnTo>
                    <a:pt x="2095" y="3608"/>
                  </a:lnTo>
                  <a:cubicBezTo>
                    <a:pt x="2149" y="3577"/>
                    <a:pt x="2179" y="3510"/>
                    <a:pt x="2169" y="3446"/>
                  </a:cubicBezTo>
                  <a:lnTo>
                    <a:pt x="1625" y="91"/>
                  </a:lnTo>
                  <a:cubicBezTo>
                    <a:pt x="1615" y="35"/>
                    <a:pt x="1573" y="1"/>
                    <a:pt x="152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a:off x="5524859" y="2335892"/>
              <a:ext cx="5005" cy="30070"/>
            </a:xfrm>
            <a:custGeom>
              <a:rect b="b" l="l" r="r" t="t"/>
              <a:pathLst>
                <a:path extrusionOk="0" h="781" w="130">
                  <a:moveTo>
                    <a:pt x="0" y="1"/>
                  </a:moveTo>
                  <a:lnTo>
                    <a:pt x="0" y="1"/>
                  </a:lnTo>
                  <a:lnTo>
                    <a:pt x="129" y="781"/>
                  </a:lnTo>
                  <a:lnTo>
                    <a:pt x="129" y="781"/>
                  </a:lnTo>
                  <a:close/>
                </a:path>
              </a:pathLst>
            </a:custGeom>
            <a:solidFill>
              <a:srgbClr val="F6F9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a:off x="5529826" y="2365925"/>
              <a:ext cx="2349" cy="14862"/>
            </a:xfrm>
            <a:custGeom>
              <a:rect b="b" l="l" r="r" t="t"/>
              <a:pathLst>
                <a:path extrusionOk="0" h="386" w="61">
                  <a:moveTo>
                    <a:pt x="0" y="1"/>
                  </a:moveTo>
                  <a:lnTo>
                    <a:pt x="0" y="1"/>
                  </a:lnTo>
                  <a:lnTo>
                    <a:pt x="61" y="386"/>
                  </a:lnTo>
                  <a:lnTo>
                    <a:pt x="61" y="386"/>
                  </a:lnTo>
                  <a:close/>
                </a:path>
              </a:pathLst>
            </a:custGeom>
            <a:solidFill>
              <a:srgbClr val="F6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3"/>
            <p:cNvSpPr/>
            <p:nvPr/>
          </p:nvSpPr>
          <p:spPr>
            <a:xfrm>
              <a:off x="5532175" y="2380749"/>
              <a:ext cx="11050" cy="67572"/>
            </a:xfrm>
            <a:custGeom>
              <a:rect b="b" l="l" r="r" t="t"/>
              <a:pathLst>
                <a:path extrusionOk="0" h="1755" w="287">
                  <a:moveTo>
                    <a:pt x="0" y="1"/>
                  </a:moveTo>
                  <a:lnTo>
                    <a:pt x="0" y="1"/>
                  </a:lnTo>
                  <a:lnTo>
                    <a:pt x="287" y="1755"/>
                  </a:lnTo>
                  <a:lnTo>
                    <a:pt x="287" y="1755"/>
                  </a:lnTo>
                  <a:close/>
                </a:path>
              </a:pathLst>
            </a:custGeom>
            <a:solidFill>
              <a:srgbClr val="F6A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3"/>
            <p:cNvSpPr/>
            <p:nvPr/>
          </p:nvSpPr>
          <p:spPr>
            <a:xfrm>
              <a:off x="5462946" y="2335892"/>
              <a:ext cx="80278" cy="146502"/>
            </a:xfrm>
            <a:custGeom>
              <a:rect b="b" l="l" r="r" t="t"/>
              <a:pathLst>
                <a:path extrusionOk="0" h="3805" w="2085">
                  <a:moveTo>
                    <a:pt x="1608" y="1"/>
                  </a:moveTo>
                  <a:lnTo>
                    <a:pt x="1" y="882"/>
                  </a:lnTo>
                  <a:lnTo>
                    <a:pt x="250" y="2419"/>
                  </a:lnTo>
                  <a:lnTo>
                    <a:pt x="477" y="3804"/>
                  </a:lnTo>
                  <a:lnTo>
                    <a:pt x="2085" y="2920"/>
                  </a:lnTo>
                  <a:lnTo>
                    <a:pt x="1798" y="1166"/>
                  </a:lnTo>
                  <a:lnTo>
                    <a:pt x="1737" y="781"/>
                  </a:lnTo>
                  <a:lnTo>
                    <a:pt x="16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3"/>
            <p:cNvSpPr/>
            <p:nvPr/>
          </p:nvSpPr>
          <p:spPr>
            <a:xfrm>
              <a:off x="5483622" y="2366425"/>
              <a:ext cx="48282" cy="98297"/>
            </a:xfrm>
            <a:custGeom>
              <a:rect b="b" l="l" r="r" t="t"/>
              <a:pathLst>
                <a:path extrusionOk="0" h="2553" w="1254">
                  <a:moveTo>
                    <a:pt x="535" y="1"/>
                  </a:moveTo>
                  <a:cubicBezTo>
                    <a:pt x="470" y="1"/>
                    <a:pt x="395" y="31"/>
                    <a:pt x="321" y="92"/>
                  </a:cubicBezTo>
                  <a:cubicBezTo>
                    <a:pt x="132" y="248"/>
                    <a:pt x="11" y="542"/>
                    <a:pt x="51" y="752"/>
                  </a:cubicBezTo>
                  <a:cubicBezTo>
                    <a:pt x="75" y="873"/>
                    <a:pt x="146" y="937"/>
                    <a:pt x="244" y="940"/>
                  </a:cubicBezTo>
                  <a:cubicBezTo>
                    <a:pt x="85" y="1167"/>
                    <a:pt x="0" y="1461"/>
                    <a:pt x="45" y="1684"/>
                  </a:cubicBezTo>
                  <a:lnTo>
                    <a:pt x="203" y="2552"/>
                  </a:lnTo>
                  <a:lnTo>
                    <a:pt x="1254" y="1981"/>
                  </a:lnTo>
                  <a:lnTo>
                    <a:pt x="1038" y="870"/>
                  </a:lnTo>
                  <a:cubicBezTo>
                    <a:pt x="1005" y="687"/>
                    <a:pt x="897" y="590"/>
                    <a:pt x="757" y="590"/>
                  </a:cubicBezTo>
                  <a:cubicBezTo>
                    <a:pt x="724" y="590"/>
                    <a:pt x="689" y="595"/>
                    <a:pt x="653" y="606"/>
                  </a:cubicBezTo>
                  <a:cubicBezTo>
                    <a:pt x="720" y="468"/>
                    <a:pt x="754" y="315"/>
                    <a:pt x="730" y="194"/>
                  </a:cubicBezTo>
                  <a:cubicBezTo>
                    <a:pt x="708" y="68"/>
                    <a:pt x="632" y="1"/>
                    <a:pt x="53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a:off x="5513809" y="2466880"/>
              <a:ext cx="5121" cy="6545"/>
            </a:xfrm>
            <a:custGeom>
              <a:rect b="b" l="l" r="r" t="t"/>
              <a:pathLst>
                <a:path extrusionOk="0" h="170" w="133">
                  <a:moveTo>
                    <a:pt x="81" y="1"/>
                  </a:moveTo>
                  <a:cubicBezTo>
                    <a:pt x="75" y="1"/>
                    <a:pt x="72" y="1"/>
                    <a:pt x="64" y="4"/>
                  </a:cubicBezTo>
                  <a:cubicBezTo>
                    <a:pt x="31" y="14"/>
                    <a:pt x="0" y="62"/>
                    <a:pt x="4" y="105"/>
                  </a:cubicBezTo>
                  <a:cubicBezTo>
                    <a:pt x="4" y="143"/>
                    <a:pt x="27" y="169"/>
                    <a:pt x="55" y="169"/>
                  </a:cubicBezTo>
                  <a:cubicBezTo>
                    <a:pt x="58" y="169"/>
                    <a:pt x="64" y="169"/>
                    <a:pt x="68" y="166"/>
                  </a:cubicBezTo>
                  <a:cubicBezTo>
                    <a:pt x="105" y="156"/>
                    <a:pt x="132" y="109"/>
                    <a:pt x="132" y="65"/>
                  </a:cubicBezTo>
                  <a:cubicBezTo>
                    <a:pt x="128" y="27"/>
                    <a:pt x="108" y="1"/>
                    <a:pt x="81" y="1"/>
                  </a:cubicBezTo>
                  <a:close/>
                </a:path>
              </a:pathLst>
            </a:custGeom>
            <a:solidFill>
              <a:srgbClr val="B2CA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3"/>
            <p:cNvSpPr/>
            <p:nvPr/>
          </p:nvSpPr>
          <p:spPr>
            <a:xfrm>
              <a:off x="5487280" y="2341244"/>
              <a:ext cx="13168" cy="8086"/>
            </a:xfrm>
            <a:custGeom>
              <a:rect b="b" l="l" r="r" t="t"/>
              <a:pathLst>
                <a:path extrusionOk="0" h="210" w="342">
                  <a:moveTo>
                    <a:pt x="311" y="1"/>
                  </a:moveTo>
                  <a:cubicBezTo>
                    <a:pt x="307" y="1"/>
                    <a:pt x="304" y="4"/>
                    <a:pt x="301" y="4"/>
                  </a:cubicBezTo>
                  <a:lnTo>
                    <a:pt x="17" y="163"/>
                  </a:lnTo>
                  <a:cubicBezTo>
                    <a:pt x="7" y="169"/>
                    <a:pt x="0" y="186"/>
                    <a:pt x="7" y="196"/>
                  </a:cubicBezTo>
                  <a:cubicBezTo>
                    <a:pt x="14" y="206"/>
                    <a:pt x="20" y="210"/>
                    <a:pt x="31" y="210"/>
                  </a:cubicBezTo>
                  <a:cubicBezTo>
                    <a:pt x="34" y="210"/>
                    <a:pt x="37" y="210"/>
                    <a:pt x="44" y="206"/>
                  </a:cubicBezTo>
                  <a:lnTo>
                    <a:pt x="324" y="48"/>
                  </a:lnTo>
                  <a:cubicBezTo>
                    <a:pt x="335" y="41"/>
                    <a:pt x="341" y="27"/>
                    <a:pt x="335" y="14"/>
                  </a:cubicBezTo>
                  <a:cubicBezTo>
                    <a:pt x="328" y="7"/>
                    <a:pt x="321" y="1"/>
                    <a:pt x="3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3"/>
            <p:cNvSpPr/>
            <p:nvPr/>
          </p:nvSpPr>
          <p:spPr>
            <a:xfrm>
              <a:off x="5449547" y="2409125"/>
              <a:ext cx="164175" cy="305556"/>
            </a:xfrm>
            <a:custGeom>
              <a:rect b="b" l="l" r="r" t="t"/>
              <a:pathLst>
                <a:path extrusionOk="0" h="7936" w="4264">
                  <a:moveTo>
                    <a:pt x="187" y="1"/>
                  </a:moveTo>
                  <a:cubicBezTo>
                    <a:pt x="1" y="1"/>
                    <a:pt x="160" y="1238"/>
                    <a:pt x="224" y="1690"/>
                  </a:cubicBezTo>
                  <a:cubicBezTo>
                    <a:pt x="288" y="2145"/>
                    <a:pt x="970" y="4588"/>
                    <a:pt x="970" y="4588"/>
                  </a:cubicBezTo>
                  <a:lnTo>
                    <a:pt x="1811" y="7936"/>
                  </a:lnTo>
                  <a:cubicBezTo>
                    <a:pt x="1811" y="7936"/>
                    <a:pt x="4264" y="6672"/>
                    <a:pt x="4196" y="6608"/>
                  </a:cubicBezTo>
                  <a:cubicBezTo>
                    <a:pt x="4132" y="6540"/>
                    <a:pt x="2483" y="2663"/>
                    <a:pt x="2483" y="2663"/>
                  </a:cubicBezTo>
                  <a:lnTo>
                    <a:pt x="1531" y="2821"/>
                  </a:lnTo>
                  <a:cubicBezTo>
                    <a:pt x="1615" y="2145"/>
                    <a:pt x="930" y="1930"/>
                    <a:pt x="740" y="1446"/>
                  </a:cubicBezTo>
                  <a:cubicBezTo>
                    <a:pt x="710" y="1247"/>
                    <a:pt x="389" y="24"/>
                    <a:pt x="193" y="1"/>
                  </a:cubicBezTo>
                  <a:cubicBezTo>
                    <a:pt x="191" y="1"/>
                    <a:pt x="189" y="1"/>
                    <a:pt x="187"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3"/>
            <p:cNvSpPr/>
            <p:nvPr/>
          </p:nvSpPr>
          <p:spPr>
            <a:xfrm>
              <a:off x="5512654" y="2452935"/>
              <a:ext cx="105381" cy="243875"/>
            </a:xfrm>
            <a:custGeom>
              <a:rect b="b" l="l" r="r" t="t"/>
              <a:pathLst>
                <a:path extrusionOk="0" h="6334" w="2737">
                  <a:moveTo>
                    <a:pt x="1121" y="0"/>
                  </a:moveTo>
                  <a:cubicBezTo>
                    <a:pt x="1078" y="0"/>
                    <a:pt x="1034" y="10"/>
                    <a:pt x="993" y="20"/>
                  </a:cubicBezTo>
                  <a:cubicBezTo>
                    <a:pt x="797" y="70"/>
                    <a:pt x="37" y="344"/>
                    <a:pt x="21" y="476"/>
                  </a:cubicBezTo>
                  <a:cubicBezTo>
                    <a:pt x="1" y="637"/>
                    <a:pt x="187" y="689"/>
                    <a:pt x="471" y="689"/>
                  </a:cubicBezTo>
                  <a:cubicBezTo>
                    <a:pt x="581" y="689"/>
                    <a:pt x="705" y="681"/>
                    <a:pt x="838" y="669"/>
                  </a:cubicBezTo>
                  <a:lnTo>
                    <a:pt x="838" y="669"/>
                  </a:lnTo>
                  <a:cubicBezTo>
                    <a:pt x="574" y="901"/>
                    <a:pt x="402" y="1236"/>
                    <a:pt x="375" y="1584"/>
                  </a:cubicBezTo>
                  <a:cubicBezTo>
                    <a:pt x="365" y="1715"/>
                    <a:pt x="284" y="2118"/>
                    <a:pt x="500" y="2482"/>
                  </a:cubicBezTo>
                  <a:lnTo>
                    <a:pt x="1098" y="6333"/>
                  </a:lnTo>
                  <a:lnTo>
                    <a:pt x="2737" y="5489"/>
                  </a:lnTo>
                  <a:lnTo>
                    <a:pt x="1379" y="2371"/>
                  </a:lnTo>
                  <a:cubicBezTo>
                    <a:pt x="1379" y="2371"/>
                    <a:pt x="1476" y="1425"/>
                    <a:pt x="1476" y="574"/>
                  </a:cubicBezTo>
                  <a:cubicBezTo>
                    <a:pt x="1476" y="405"/>
                    <a:pt x="1368" y="98"/>
                    <a:pt x="1209" y="20"/>
                  </a:cubicBezTo>
                  <a:cubicBezTo>
                    <a:pt x="1182" y="6"/>
                    <a:pt x="1152" y="0"/>
                    <a:pt x="1121"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3"/>
            <p:cNvSpPr/>
            <p:nvPr/>
          </p:nvSpPr>
          <p:spPr>
            <a:xfrm>
              <a:off x="5474420" y="2464801"/>
              <a:ext cx="47358" cy="71037"/>
            </a:xfrm>
            <a:custGeom>
              <a:rect b="b" l="l" r="r" t="t"/>
              <a:pathLst>
                <a:path extrusionOk="0" h="1845" w="1230">
                  <a:moveTo>
                    <a:pt x="101" y="0"/>
                  </a:moveTo>
                  <a:lnTo>
                    <a:pt x="0" y="111"/>
                  </a:lnTo>
                  <a:cubicBezTo>
                    <a:pt x="13" y="122"/>
                    <a:pt x="1081" y="1075"/>
                    <a:pt x="1081" y="1845"/>
                  </a:cubicBezTo>
                  <a:lnTo>
                    <a:pt x="1229" y="1845"/>
                  </a:lnTo>
                  <a:cubicBezTo>
                    <a:pt x="1229" y="1007"/>
                    <a:pt x="145" y="41"/>
                    <a:pt x="101" y="0"/>
                  </a:cubicBezTo>
                  <a:close/>
                </a:path>
              </a:pathLst>
            </a:custGeom>
            <a:solidFill>
              <a:srgbClr val="DD5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3"/>
            <p:cNvSpPr/>
            <p:nvPr/>
          </p:nvSpPr>
          <p:spPr>
            <a:xfrm>
              <a:off x="5516003" y="2474696"/>
              <a:ext cx="32034" cy="47474"/>
            </a:xfrm>
            <a:custGeom>
              <a:rect b="b" l="l" r="r" t="t"/>
              <a:pathLst>
                <a:path extrusionOk="0" h="1233" w="832">
                  <a:moveTo>
                    <a:pt x="92" y="0"/>
                  </a:moveTo>
                  <a:lnTo>
                    <a:pt x="1" y="118"/>
                  </a:lnTo>
                  <a:cubicBezTo>
                    <a:pt x="88" y="183"/>
                    <a:pt x="230" y="204"/>
                    <a:pt x="368" y="204"/>
                  </a:cubicBezTo>
                  <a:cubicBezTo>
                    <a:pt x="444" y="204"/>
                    <a:pt x="519" y="198"/>
                    <a:pt x="582" y="189"/>
                  </a:cubicBezTo>
                  <a:lnTo>
                    <a:pt x="582" y="189"/>
                  </a:lnTo>
                  <a:cubicBezTo>
                    <a:pt x="447" y="395"/>
                    <a:pt x="251" y="791"/>
                    <a:pt x="325" y="1233"/>
                  </a:cubicBezTo>
                  <a:lnTo>
                    <a:pt x="470" y="1209"/>
                  </a:lnTo>
                  <a:cubicBezTo>
                    <a:pt x="375" y="642"/>
                    <a:pt x="801" y="138"/>
                    <a:pt x="808" y="135"/>
                  </a:cubicBezTo>
                  <a:cubicBezTo>
                    <a:pt x="829" y="111"/>
                    <a:pt x="832" y="74"/>
                    <a:pt x="815" y="47"/>
                  </a:cubicBezTo>
                  <a:cubicBezTo>
                    <a:pt x="801" y="25"/>
                    <a:pt x="775" y="12"/>
                    <a:pt x="749" y="12"/>
                  </a:cubicBezTo>
                  <a:cubicBezTo>
                    <a:pt x="744" y="12"/>
                    <a:pt x="739" y="12"/>
                    <a:pt x="734" y="13"/>
                  </a:cubicBezTo>
                  <a:cubicBezTo>
                    <a:pt x="633" y="35"/>
                    <a:pt x="488" y="54"/>
                    <a:pt x="358" y="54"/>
                  </a:cubicBezTo>
                  <a:cubicBezTo>
                    <a:pt x="245" y="54"/>
                    <a:pt x="144" y="40"/>
                    <a:pt x="92" y="0"/>
                  </a:cubicBezTo>
                  <a:close/>
                </a:path>
              </a:pathLst>
            </a:custGeom>
            <a:solidFill>
              <a:srgbClr val="DD5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3"/>
            <p:cNvSpPr/>
            <p:nvPr/>
          </p:nvSpPr>
          <p:spPr>
            <a:xfrm>
              <a:off x="5446698" y="2566218"/>
              <a:ext cx="553319" cy="477624"/>
            </a:xfrm>
            <a:custGeom>
              <a:rect b="b" l="l" r="r" t="t"/>
              <a:pathLst>
                <a:path extrusionOk="0" h="12405" w="14371">
                  <a:moveTo>
                    <a:pt x="14298" y="0"/>
                  </a:moveTo>
                  <a:cubicBezTo>
                    <a:pt x="13782" y="0"/>
                    <a:pt x="10600" y="125"/>
                    <a:pt x="7594" y="3068"/>
                  </a:cubicBezTo>
                  <a:cubicBezTo>
                    <a:pt x="6949" y="3704"/>
                    <a:pt x="6290" y="4389"/>
                    <a:pt x="6290" y="4389"/>
                  </a:cubicBezTo>
                  <a:lnTo>
                    <a:pt x="5273" y="3160"/>
                  </a:lnTo>
                  <a:lnTo>
                    <a:pt x="0" y="6679"/>
                  </a:lnTo>
                  <a:cubicBezTo>
                    <a:pt x="0" y="6679"/>
                    <a:pt x="2666" y="11733"/>
                    <a:pt x="5206" y="12345"/>
                  </a:cubicBezTo>
                  <a:cubicBezTo>
                    <a:pt x="5374" y="12385"/>
                    <a:pt x="5547" y="12404"/>
                    <a:pt x="5723" y="12404"/>
                  </a:cubicBezTo>
                  <a:cubicBezTo>
                    <a:pt x="8770" y="12404"/>
                    <a:pt x="12830" y="6687"/>
                    <a:pt x="12830" y="6687"/>
                  </a:cubicBezTo>
                  <a:lnTo>
                    <a:pt x="14370" y="1"/>
                  </a:lnTo>
                  <a:cubicBezTo>
                    <a:pt x="14370" y="1"/>
                    <a:pt x="14346" y="0"/>
                    <a:pt x="1429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3"/>
            <p:cNvSpPr/>
            <p:nvPr/>
          </p:nvSpPr>
          <p:spPr>
            <a:xfrm>
              <a:off x="5430719" y="2639490"/>
              <a:ext cx="253385" cy="317107"/>
            </a:xfrm>
            <a:custGeom>
              <a:rect b="b" l="l" r="r" t="t"/>
              <a:pathLst>
                <a:path extrusionOk="0" h="8236" w="6581">
                  <a:moveTo>
                    <a:pt x="5108" y="0"/>
                  </a:moveTo>
                  <a:lnTo>
                    <a:pt x="0" y="4459"/>
                  </a:lnTo>
                  <a:lnTo>
                    <a:pt x="2364" y="8236"/>
                  </a:lnTo>
                  <a:lnTo>
                    <a:pt x="6580" y="2013"/>
                  </a:lnTo>
                  <a:lnTo>
                    <a:pt x="5108" y="0"/>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3"/>
            <p:cNvSpPr/>
            <p:nvPr/>
          </p:nvSpPr>
          <p:spPr>
            <a:xfrm>
              <a:off x="5686688" y="2733361"/>
              <a:ext cx="54250" cy="72616"/>
            </a:xfrm>
            <a:custGeom>
              <a:rect b="b" l="l" r="r" t="t"/>
              <a:pathLst>
                <a:path extrusionOk="0" h="1886" w="1409">
                  <a:moveTo>
                    <a:pt x="114" y="1"/>
                  </a:moveTo>
                  <a:lnTo>
                    <a:pt x="0" y="99"/>
                  </a:lnTo>
                  <a:cubicBezTo>
                    <a:pt x="10" y="109"/>
                    <a:pt x="1074" y="1365"/>
                    <a:pt x="1267" y="1886"/>
                  </a:cubicBezTo>
                  <a:lnTo>
                    <a:pt x="1408" y="1836"/>
                  </a:lnTo>
                  <a:cubicBezTo>
                    <a:pt x="1206" y="1292"/>
                    <a:pt x="158" y="52"/>
                    <a:pt x="114" y="1"/>
                  </a:cubicBez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3"/>
            <p:cNvSpPr/>
            <p:nvPr/>
          </p:nvSpPr>
          <p:spPr>
            <a:xfrm>
              <a:off x="6002222" y="3233093"/>
              <a:ext cx="348602" cy="1189612"/>
            </a:xfrm>
            <a:custGeom>
              <a:rect b="b" l="l" r="r" t="t"/>
              <a:pathLst>
                <a:path extrusionOk="0" h="30897" w="9054">
                  <a:moveTo>
                    <a:pt x="0" y="0"/>
                  </a:moveTo>
                  <a:cubicBezTo>
                    <a:pt x="0" y="1"/>
                    <a:pt x="1013" y="8837"/>
                    <a:pt x="2520" y="16016"/>
                  </a:cubicBezTo>
                  <a:cubicBezTo>
                    <a:pt x="3513" y="20749"/>
                    <a:pt x="5901" y="30897"/>
                    <a:pt x="5901" y="30897"/>
                  </a:cubicBezTo>
                  <a:lnTo>
                    <a:pt x="9054" y="30049"/>
                  </a:lnTo>
                  <a:lnTo>
                    <a:pt x="6959" y="2399"/>
                  </a:lnTo>
                  <a:lnTo>
                    <a:pt x="0" y="0"/>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3"/>
            <p:cNvSpPr/>
            <p:nvPr/>
          </p:nvSpPr>
          <p:spPr>
            <a:xfrm>
              <a:off x="5753645" y="3201097"/>
              <a:ext cx="272367" cy="1210673"/>
            </a:xfrm>
            <a:custGeom>
              <a:rect b="b" l="l" r="r" t="t"/>
              <a:pathLst>
                <a:path extrusionOk="0" h="31444" w="7074">
                  <a:moveTo>
                    <a:pt x="0" y="0"/>
                  </a:moveTo>
                  <a:cubicBezTo>
                    <a:pt x="0" y="1"/>
                    <a:pt x="277" y="8932"/>
                    <a:pt x="1139" y="16212"/>
                  </a:cubicBezTo>
                  <a:cubicBezTo>
                    <a:pt x="1548" y="19671"/>
                    <a:pt x="3280" y="31444"/>
                    <a:pt x="3280" y="31444"/>
                  </a:cubicBezTo>
                  <a:lnTo>
                    <a:pt x="6506" y="30883"/>
                  </a:lnTo>
                  <a:lnTo>
                    <a:pt x="7074" y="3101"/>
                  </a:lnTo>
                  <a:lnTo>
                    <a:pt x="0" y="0"/>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3"/>
            <p:cNvSpPr/>
            <p:nvPr/>
          </p:nvSpPr>
          <p:spPr>
            <a:xfrm>
              <a:off x="5726462" y="3034224"/>
              <a:ext cx="600947" cy="623779"/>
            </a:xfrm>
            <a:custGeom>
              <a:rect b="b" l="l" r="r" t="t"/>
              <a:pathLst>
                <a:path extrusionOk="0" h="16201" w="15608">
                  <a:moveTo>
                    <a:pt x="2368" y="1"/>
                  </a:moveTo>
                  <a:lnTo>
                    <a:pt x="1747" y="1311"/>
                  </a:lnTo>
                  <a:cubicBezTo>
                    <a:pt x="1747" y="1311"/>
                    <a:pt x="1" y="8506"/>
                    <a:pt x="1" y="15864"/>
                  </a:cubicBezTo>
                  <a:cubicBezTo>
                    <a:pt x="1499" y="16118"/>
                    <a:pt x="3886" y="16200"/>
                    <a:pt x="6347" y="16200"/>
                  </a:cubicBezTo>
                  <a:cubicBezTo>
                    <a:pt x="10854" y="16200"/>
                    <a:pt x="15607" y="15925"/>
                    <a:pt x="15607" y="15925"/>
                  </a:cubicBezTo>
                  <a:cubicBezTo>
                    <a:pt x="15607" y="15925"/>
                    <a:pt x="14641" y="5963"/>
                    <a:pt x="12360" y="1980"/>
                  </a:cubicBezTo>
                  <a:lnTo>
                    <a:pt x="2368"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3"/>
            <p:cNvSpPr/>
            <p:nvPr/>
          </p:nvSpPr>
          <p:spPr>
            <a:xfrm>
              <a:off x="5726847" y="3583241"/>
              <a:ext cx="50246" cy="25643"/>
            </a:xfrm>
            <a:custGeom>
              <a:rect b="b" l="l" r="r" t="t"/>
              <a:pathLst>
                <a:path extrusionOk="0" h="666" w="1305">
                  <a:moveTo>
                    <a:pt x="18" y="0"/>
                  </a:moveTo>
                  <a:cubicBezTo>
                    <a:pt x="11" y="200"/>
                    <a:pt x="4" y="399"/>
                    <a:pt x="1" y="602"/>
                  </a:cubicBezTo>
                  <a:cubicBezTo>
                    <a:pt x="412" y="625"/>
                    <a:pt x="849" y="646"/>
                    <a:pt x="1304" y="666"/>
                  </a:cubicBezTo>
                  <a:cubicBezTo>
                    <a:pt x="1301" y="466"/>
                    <a:pt x="1298" y="267"/>
                    <a:pt x="1294" y="64"/>
                  </a:cubicBezTo>
                  <a:cubicBezTo>
                    <a:pt x="849" y="47"/>
                    <a:pt x="420" y="27"/>
                    <a:pt x="18"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3"/>
            <p:cNvSpPr/>
            <p:nvPr/>
          </p:nvSpPr>
          <p:spPr>
            <a:xfrm>
              <a:off x="5799695" y="3584281"/>
              <a:ext cx="523287" cy="27991"/>
            </a:xfrm>
            <a:custGeom>
              <a:rect b="b" l="l" r="r" t="t"/>
              <a:pathLst>
                <a:path extrusionOk="0" h="727" w="13591">
                  <a:moveTo>
                    <a:pt x="13516" y="0"/>
                  </a:moveTo>
                  <a:cubicBezTo>
                    <a:pt x="13324" y="4"/>
                    <a:pt x="13124" y="11"/>
                    <a:pt x="12915" y="14"/>
                  </a:cubicBezTo>
                  <a:cubicBezTo>
                    <a:pt x="12918" y="216"/>
                    <a:pt x="12921" y="416"/>
                    <a:pt x="12925" y="612"/>
                  </a:cubicBezTo>
                  <a:cubicBezTo>
                    <a:pt x="13158" y="608"/>
                    <a:pt x="13377" y="602"/>
                    <a:pt x="13590" y="595"/>
                  </a:cubicBezTo>
                  <a:cubicBezTo>
                    <a:pt x="13570" y="416"/>
                    <a:pt x="13543" y="216"/>
                    <a:pt x="13516" y="0"/>
                  </a:cubicBezTo>
                  <a:close/>
                  <a:moveTo>
                    <a:pt x="12716" y="20"/>
                  </a:moveTo>
                  <a:cubicBezTo>
                    <a:pt x="12553" y="24"/>
                    <a:pt x="12388" y="28"/>
                    <a:pt x="12219" y="31"/>
                  </a:cubicBezTo>
                  <a:cubicBezTo>
                    <a:pt x="12222" y="234"/>
                    <a:pt x="12226" y="433"/>
                    <a:pt x="12229" y="632"/>
                  </a:cubicBezTo>
                  <a:cubicBezTo>
                    <a:pt x="12398" y="625"/>
                    <a:pt x="12563" y="622"/>
                    <a:pt x="12725" y="619"/>
                  </a:cubicBezTo>
                  <a:cubicBezTo>
                    <a:pt x="12722" y="419"/>
                    <a:pt x="12719" y="220"/>
                    <a:pt x="12716" y="20"/>
                  </a:cubicBezTo>
                  <a:close/>
                  <a:moveTo>
                    <a:pt x="0" y="61"/>
                  </a:moveTo>
                  <a:lnTo>
                    <a:pt x="0" y="61"/>
                  </a:lnTo>
                  <a:cubicBezTo>
                    <a:pt x="4" y="260"/>
                    <a:pt x="11" y="463"/>
                    <a:pt x="14" y="659"/>
                  </a:cubicBezTo>
                  <a:cubicBezTo>
                    <a:pt x="176" y="666"/>
                    <a:pt x="345" y="669"/>
                    <a:pt x="511" y="676"/>
                  </a:cubicBezTo>
                  <a:cubicBezTo>
                    <a:pt x="507" y="477"/>
                    <a:pt x="503" y="277"/>
                    <a:pt x="500" y="75"/>
                  </a:cubicBezTo>
                  <a:cubicBezTo>
                    <a:pt x="332" y="71"/>
                    <a:pt x="166" y="65"/>
                    <a:pt x="0" y="61"/>
                  </a:cubicBezTo>
                  <a:close/>
                  <a:moveTo>
                    <a:pt x="11618" y="45"/>
                  </a:moveTo>
                  <a:cubicBezTo>
                    <a:pt x="11118" y="58"/>
                    <a:pt x="10591" y="68"/>
                    <a:pt x="10043" y="78"/>
                  </a:cubicBezTo>
                  <a:cubicBezTo>
                    <a:pt x="10047" y="281"/>
                    <a:pt x="10050" y="480"/>
                    <a:pt x="10057" y="676"/>
                  </a:cubicBezTo>
                  <a:cubicBezTo>
                    <a:pt x="10604" y="666"/>
                    <a:pt x="11131" y="656"/>
                    <a:pt x="11631" y="645"/>
                  </a:cubicBezTo>
                  <a:cubicBezTo>
                    <a:pt x="11628" y="446"/>
                    <a:pt x="11621" y="247"/>
                    <a:pt x="11618" y="45"/>
                  </a:cubicBezTo>
                  <a:close/>
                  <a:moveTo>
                    <a:pt x="9844" y="81"/>
                  </a:moveTo>
                  <a:cubicBezTo>
                    <a:pt x="9682" y="85"/>
                    <a:pt x="9513" y="88"/>
                    <a:pt x="9348" y="88"/>
                  </a:cubicBezTo>
                  <a:cubicBezTo>
                    <a:pt x="9351" y="291"/>
                    <a:pt x="9354" y="491"/>
                    <a:pt x="9358" y="689"/>
                  </a:cubicBezTo>
                  <a:cubicBezTo>
                    <a:pt x="9526" y="686"/>
                    <a:pt x="9692" y="683"/>
                    <a:pt x="9858" y="679"/>
                  </a:cubicBezTo>
                  <a:cubicBezTo>
                    <a:pt x="9850" y="483"/>
                    <a:pt x="9847" y="284"/>
                    <a:pt x="9844" y="81"/>
                  </a:cubicBezTo>
                  <a:close/>
                  <a:moveTo>
                    <a:pt x="700" y="81"/>
                  </a:moveTo>
                  <a:lnTo>
                    <a:pt x="700" y="81"/>
                  </a:lnTo>
                  <a:cubicBezTo>
                    <a:pt x="703" y="284"/>
                    <a:pt x="706" y="483"/>
                    <a:pt x="709" y="679"/>
                  </a:cubicBezTo>
                  <a:cubicBezTo>
                    <a:pt x="1301" y="696"/>
                    <a:pt x="1913" y="706"/>
                    <a:pt x="2538" y="713"/>
                  </a:cubicBezTo>
                  <a:cubicBezTo>
                    <a:pt x="2530" y="517"/>
                    <a:pt x="2527" y="318"/>
                    <a:pt x="2524" y="115"/>
                  </a:cubicBezTo>
                  <a:cubicBezTo>
                    <a:pt x="1899" y="109"/>
                    <a:pt x="1287" y="95"/>
                    <a:pt x="700" y="81"/>
                  </a:cubicBezTo>
                  <a:close/>
                  <a:moveTo>
                    <a:pt x="8749" y="98"/>
                  </a:moveTo>
                  <a:cubicBezTo>
                    <a:pt x="8155" y="109"/>
                    <a:pt x="7547" y="115"/>
                    <a:pt x="6929" y="118"/>
                  </a:cubicBezTo>
                  <a:cubicBezTo>
                    <a:pt x="6932" y="321"/>
                    <a:pt x="6939" y="521"/>
                    <a:pt x="6942" y="717"/>
                  </a:cubicBezTo>
                  <a:cubicBezTo>
                    <a:pt x="7557" y="713"/>
                    <a:pt x="8165" y="706"/>
                    <a:pt x="8760" y="696"/>
                  </a:cubicBezTo>
                  <a:cubicBezTo>
                    <a:pt x="8756" y="500"/>
                    <a:pt x="8753" y="301"/>
                    <a:pt x="8749" y="98"/>
                  </a:cubicBezTo>
                  <a:close/>
                  <a:moveTo>
                    <a:pt x="3121" y="122"/>
                  </a:moveTo>
                  <a:cubicBezTo>
                    <a:pt x="3125" y="324"/>
                    <a:pt x="3129" y="524"/>
                    <a:pt x="3135" y="720"/>
                  </a:cubicBezTo>
                  <a:cubicBezTo>
                    <a:pt x="3297" y="723"/>
                    <a:pt x="3463" y="723"/>
                    <a:pt x="3628" y="723"/>
                  </a:cubicBezTo>
                  <a:cubicBezTo>
                    <a:pt x="3625" y="527"/>
                    <a:pt x="3618" y="328"/>
                    <a:pt x="3615" y="126"/>
                  </a:cubicBezTo>
                  <a:cubicBezTo>
                    <a:pt x="3453" y="126"/>
                    <a:pt x="3288" y="122"/>
                    <a:pt x="3121" y="122"/>
                  </a:cubicBezTo>
                  <a:close/>
                  <a:moveTo>
                    <a:pt x="6729" y="122"/>
                  </a:moveTo>
                  <a:cubicBezTo>
                    <a:pt x="6564" y="122"/>
                    <a:pt x="6398" y="122"/>
                    <a:pt x="6233" y="126"/>
                  </a:cubicBezTo>
                  <a:cubicBezTo>
                    <a:pt x="6236" y="324"/>
                    <a:pt x="6239" y="524"/>
                    <a:pt x="6243" y="723"/>
                  </a:cubicBezTo>
                  <a:cubicBezTo>
                    <a:pt x="6412" y="723"/>
                    <a:pt x="6577" y="720"/>
                    <a:pt x="6743" y="720"/>
                  </a:cubicBezTo>
                  <a:cubicBezTo>
                    <a:pt x="6740" y="524"/>
                    <a:pt x="6733" y="321"/>
                    <a:pt x="6729" y="122"/>
                  </a:cubicBezTo>
                  <a:close/>
                  <a:moveTo>
                    <a:pt x="3815" y="126"/>
                  </a:moveTo>
                  <a:lnTo>
                    <a:pt x="3815" y="126"/>
                  </a:lnTo>
                  <a:cubicBezTo>
                    <a:pt x="3818" y="328"/>
                    <a:pt x="3824" y="527"/>
                    <a:pt x="3827" y="723"/>
                  </a:cubicBezTo>
                  <a:cubicBezTo>
                    <a:pt x="4159" y="726"/>
                    <a:pt x="4490" y="726"/>
                    <a:pt x="4824" y="726"/>
                  </a:cubicBezTo>
                  <a:lnTo>
                    <a:pt x="5645" y="726"/>
                  </a:lnTo>
                  <a:cubicBezTo>
                    <a:pt x="5642" y="527"/>
                    <a:pt x="5639" y="328"/>
                    <a:pt x="5635" y="129"/>
                  </a:cubicBezTo>
                  <a:lnTo>
                    <a:pt x="4821" y="129"/>
                  </a:lnTo>
                  <a:cubicBezTo>
                    <a:pt x="4487" y="129"/>
                    <a:pt x="4149" y="129"/>
                    <a:pt x="3815" y="126"/>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3"/>
            <p:cNvSpPr/>
            <p:nvPr/>
          </p:nvSpPr>
          <p:spPr>
            <a:xfrm>
              <a:off x="5728156" y="3556443"/>
              <a:ext cx="48282" cy="10203"/>
            </a:xfrm>
            <a:custGeom>
              <a:rect b="b" l="l" r="r" t="t"/>
              <a:pathLst>
                <a:path extrusionOk="0" h="265" w="1254">
                  <a:moveTo>
                    <a:pt x="10" y="1"/>
                  </a:moveTo>
                  <a:cubicBezTo>
                    <a:pt x="7" y="68"/>
                    <a:pt x="4" y="135"/>
                    <a:pt x="1" y="200"/>
                  </a:cubicBezTo>
                  <a:cubicBezTo>
                    <a:pt x="395" y="224"/>
                    <a:pt x="815" y="244"/>
                    <a:pt x="1254" y="264"/>
                  </a:cubicBezTo>
                  <a:cubicBezTo>
                    <a:pt x="1254" y="196"/>
                    <a:pt x="1250" y="129"/>
                    <a:pt x="1250" y="65"/>
                  </a:cubicBezTo>
                  <a:cubicBezTo>
                    <a:pt x="818" y="44"/>
                    <a:pt x="403" y="24"/>
                    <a:pt x="10"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3"/>
            <p:cNvSpPr/>
            <p:nvPr/>
          </p:nvSpPr>
          <p:spPr>
            <a:xfrm>
              <a:off x="5799310" y="3557483"/>
              <a:ext cx="518321" cy="12513"/>
            </a:xfrm>
            <a:custGeom>
              <a:rect b="b" l="l" r="r" t="t"/>
              <a:pathLst>
                <a:path extrusionOk="0" h="325" w="13462">
                  <a:moveTo>
                    <a:pt x="13435" y="0"/>
                  </a:moveTo>
                  <a:cubicBezTo>
                    <a:pt x="13270" y="4"/>
                    <a:pt x="13094" y="7"/>
                    <a:pt x="12914" y="14"/>
                  </a:cubicBezTo>
                  <a:cubicBezTo>
                    <a:pt x="12914" y="78"/>
                    <a:pt x="12918" y="146"/>
                    <a:pt x="12918" y="214"/>
                  </a:cubicBezTo>
                  <a:cubicBezTo>
                    <a:pt x="13103" y="206"/>
                    <a:pt x="13286" y="203"/>
                    <a:pt x="13462" y="200"/>
                  </a:cubicBezTo>
                  <a:cubicBezTo>
                    <a:pt x="13452" y="133"/>
                    <a:pt x="13445" y="68"/>
                    <a:pt x="13435" y="0"/>
                  </a:cubicBezTo>
                  <a:close/>
                  <a:moveTo>
                    <a:pt x="12715" y="17"/>
                  </a:moveTo>
                  <a:cubicBezTo>
                    <a:pt x="12553" y="21"/>
                    <a:pt x="12387" y="27"/>
                    <a:pt x="12219" y="31"/>
                  </a:cubicBezTo>
                  <a:lnTo>
                    <a:pt x="12219" y="230"/>
                  </a:lnTo>
                  <a:cubicBezTo>
                    <a:pt x="12391" y="227"/>
                    <a:pt x="12556" y="223"/>
                    <a:pt x="12718" y="217"/>
                  </a:cubicBezTo>
                  <a:cubicBezTo>
                    <a:pt x="12718" y="153"/>
                    <a:pt x="12715" y="85"/>
                    <a:pt x="12715" y="17"/>
                  </a:cubicBezTo>
                  <a:close/>
                  <a:moveTo>
                    <a:pt x="0" y="58"/>
                  </a:moveTo>
                  <a:cubicBezTo>
                    <a:pt x="4" y="125"/>
                    <a:pt x="4" y="193"/>
                    <a:pt x="4" y="257"/>
                  </a:cubicBezTo>
                  <a:cubicBezTo>
                    <a:pt x="169" y="264"/>
                    <a:pt x="334" y="267"/>
                    <a:pt x="504" y="274"/>
                  </a:cubicBezTo>
                  <a:cubicBezTo>
                    <a:pt x="500" y="206"/>
                    <a:pt x="500" y="139"/>
                    <a:pt x="500" y="75"/>
                  </a:cubicBezTo>
                  <a:cubicBezTo>
                    <a:pt x="331" y="68"/>
                    <a:pt x="166" y="64"/>
                    <a:pt x="0" y="58"/>
                  </a:cubicBezTo>
                  <a:close/>
                  <a:moveTo>
                    <a:pt x="11617" y="44"/>
                  </a:moveTo>
                  <a:cubicBezTo>
                    <a:pt x="11117" y="55"/>
                    <a:pt x="10590" y="64"/>
                    <a:pt x="10043" y="75"/>
                  </a:cubicBezTo>
                  <a:cubicBezTo>
                    <a:pt x="10043" y="142"/>
                    <a:pt x="10047" y="210"/>
                    <a:pt x="10047" y="274"/>
                  </a:cubicBezTo>
                  <a:cubicBezTo>
                    <a:pt x="10594" y="264"/>
                    <a:pt x="11121" y="254"/>
                    <a:pt x="11621" y="244"/>
                  </a:cubicBezTo>
                  <a:cubicBezTo>
                    <a:pt x="11621" y="176"/>
                    <a:pt x="11621" y="112"/>
                    <a:pt x="11617" y="44"/>
                  </a:cubicBezTo>
                  <a:close/>
                  <a:moveTo>
                    <a:pt x="9844" y="78"/>
                  </a:moveTo>
                  <a:cubicBezTo>
                    <a:pt x="9682" y="81"/>
                    <a:pt x="9513" y="85"/>
                    <a:pt x="9347" y="88"/>
                  </a:cubicBezTo>
                  <a:cubicBezTo>
                    <a:pt x="9347" y="156"/>
                    <a:pt x="9347" y="220"/>
                    <a:pt x="9350" y="287"/>
                  </a:cubicBezTo>
                  <a:cubicBezTo>
                    <a:pt x="9516" y="284"/>
                    <a:pt x="9682" y="281"/>
                    <a:pt x="9847" y="278"/>
                  </a:cubicBezTo>
                  <a:cubicBezTo>
                    <a:pt x="9847" y="214"/>
                    <a:pt x="9844" y="146"/>
                    <a:pt x="9844" y="78"/>
                  </a:cubicBezTo>
                  <a:close/>
                  <a:moveTo>
                    <a:pt x="699" y="78"/>
                  </a:moveTo>
                  <a:cubicBezTo>
                    <a:pt x="699" y="146"/>
                    <a:pt x="703" y="214"/>
                    <a:pt x="703" y="278"/>
                  </a:cubicBezTo>
                  <a:cubicBezTo>
                    <a:pt x="1291" y="295"/>
                    <a:pt x="1902" y="304"/>
                    <a:pt x="2527" y="315"/>
                  </a:cubicBezTo>
                  <a:cubicBezTo>
                    <a:pt x="2527" y="247"/>
                    <a:pt x="2523" y="180"/>
                    <a:pt x="2523" y="112"/>
                  </a:cubicBezTo>
                  <a:cubicBezTo>
                    <a:pt x="1899" y="105"/>
                    <a:pt x="1287" y="95"/>
                    <a:pt x="699" y="78"/>
                  </a:cubicBezTo>
                  <a:close/>
                  <a:moveTo>
                    <a:pt x="8750" y="99"/>
                  </a:moveTo>
                  <a:cubicBezTo>
                    <a:pt x="8155" y="105"/>
                    <a:pt x="7547" y="112"/>
                    <a:pt x="6929" y="119"/>
                  </a:cubicBezTo>
                  <a:cubicBezTo>
                    <a:pt x="6932" y="183"/>
                    <a:pt x="6932" y="250"/>
                    <a:pt x="6932" y="318"/>
                  </a:cubicBezTo>
                  <a:cubicBezTo>
                    <a:pt x="7547" y="311"/>
                    <a:pt x="8158" y="304"/>
                    <a:pt x="8750" y="298"/>
                  </a:cubicBezTo>
                  <a:lnTo>
                    <a:pt x="8750" y="99"/>
                  </a:lnTo>
                  <a:close/>
                  <a:moveTo>
                    <a:pt x="3122" y="119"/>
                  </a:moveTo>
                  <a:cubicBezTo>
                    <a:pt x="3122" y="186"/>
                    <a:pt x="3125" y="254"/>
                    <a:pt x="3125" y="318"/>
                  </a:cubicBezTo>
                  <a:cubicBezTo>
                    <a:pt x="3287" y="321"/>
                    <a:pt x="3452" y="321"/>
                    <a:pt x="3618" y="321"/>
                  </a:cubicBezTo>
                  <a:cubicBezTo>
                    <a:pt x="3618" y="257"/>
                    <a:pt x="3615" y="189"/>
                    <a:pt x="3615" y="122"/>
                  </a:cubicBezTo>
                  <a:cubicBezTo>
                    <a:pt x="3449" y="122"/>
                    <a:pt x="3287" y="122"/>
                    <a:pt x="3122" y="119"/>
                  </a:cubicBezTo>
                  <a:close/>
                  <a:moveTo>
                    <a:pt x="6729" y="119"/>
                  </a:moveTo>
                  <a:cubicBezTo>
                    <a:pt x="6564" y="122"/>
                    <a:pt x="6399" y="122"/>
                    <a:pt x="6232" y="122"/>
                  </a:cubicBezTo>
                  <a:cubicBezTo>
                    <a:pt x="6232" y="189"/>
                    <a:pt x="6232" y="257"/>
                    <a:pt x="6236" y="321"/>
                  </a:cubicBezTo>
                  <a:cubicBezTo>
                    <a:pt x="6402" y="321"/>
                    <a:pt x="6567" y="321"/>
                    <a:pt x="6733" y="318"/>
                  </a:cubicBezTo>
                  <a:cubicBezTo>
                    <a:pt x="6733" y="250"/>
                    <a:pt x="6733" y="186"/>
                    <a:pt x="6729" y="119"/>
                  </a:cubicBezTo>
                  <a:close/>
                  <a:moveTo>
                    <a:pt x="3814" y="125"/>
                  </a:moveTo>
                  <a:cubicBezTo>
                    <a:pt x="3817" y="193"/>
                    <a:pt x="3817" y="257"/>
                    <a:pt x="3817" y="325"/>
                  </a:cubicBezTo>
                  <a:lnTo>
                    <a:pt x="5635" y="325"/>
                  </a:lnTo>
                  <a:lnTo>
                    <a:pt x="5635" y="125"/>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3"/>
            <p:cNvSpPr/>
            <p:nvPr/>
          </p:nvSpPr>
          <p:spPr>
            <a:xfrm>
              <a:off x="5732700" y="3463689"/>
              <a:ext cx="43084" cy="25142"/>
            </a:xfrm>
            <a:custGeom>
              <a:rect b="b" l="l" r="r" t="t"/>
              <a:pathLst>
                <a:path extrusionOk="0" h="653" w="1119">
                  <a:moveTo>
                    <a:pt x="51" y="1"/>
                  </a:moveTo>
                  <a:cubicBezTo>
                    <a:pt x="34" y="200"/>
                    <a:pt x="17" y="400"/>
                    <a:pt x="1" y="598"/>
                  </a:cubicBezTo>
                  <a:cubicBezTo>
                    <a:pt x="359" y="619"/>
                    <a:pt x="734" y="639"/>
                    <a:pt x="1119" y="653"/>
                  </a:cubicBezTo>
                  <a:lnTo>
                    <a:pt x="1119" y="55"/>
                  </a:lnTo>
                  <a:cubicBezTo>
                    <a:pt x="751" y="38"/>
                    <a:pt x="393" y="21"/>
                    <a:pt x="51" y="1"/>
                  </a:cubicBezTo>
                  <a:close/>
                </a:path>
              </a:pathLst>
            </a:custGeom>
            <a:solidFill>
              <a:srgbClr val="141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3"/>
            <p:cNvSpPr/>
            <p:nvPr/>
          </p:nvSpPr>
          <p:spPr>
            <a:xfrm>
              <a:off x="5798771" y="3464728"/>
              <a:ext cx="507578" cy="27645"/>
            </a:xfrm>
            <a:custGeom>
              <a:rect b="b" l="l" r="r" t="t"/>
              <a:pathLst>
                <a:path extrusionOk="0" h="718" w="13183">
                  <a:moveTo>
                    <a:pt x="13087" y="1"/>
                  </a:moveTo>
                  <a:cubicBezTo>
                    <a:pt x="13030" y="1"/>
                    <a:pt x="12972" y="4"/>
                    <a:pt x="12915" y="4"/>
                  </a:cubicBezTo>
                  <a:lnTo>
                    <a:pt x="12915" y="606"/>
                  </a:lnTo>
                  <a:cubicBezTo>
                    <a:pt x="13006" y="602"/>
                    <a:pt x="13097" y="599"/>
                    <a:pt x="13182" y="599"/>
                  </a:cubicBezTo>
                  <a:cubicBezTo>
                    <a:pt x="13151" y="403"/>
                    <a:pt x="13121" y="203"/>
                    <a:pt x="13087" y="1"/>
                  </a:cubicBezTo>
                  <a:close/>
                  <a:moveTo>
                    <a:pt x="12716" y="11"/>
                  </a:moveTo>
                  <a:cubicBezTo>
                    <a:pt x="12554" y="14"/>
                    <a:pt x="12388" y="18"/>
                    <a:pt x="12219" y="21"/>
                  </a:cubicBezTo>
                  <a:lnTo>
                    <a:pt x="12219" y="623"/>
                  </a:lnTo>
                  <a:cubicBezTo>
                    <a:pt x="12388" y="616"/>
                    <a:pt x="12554" y="612"/>
                    <a:pt x="12716" y="609"/>
                  </a:cubicBezTo>
                  <a:lnTo>
                    <a:pt x="12716" y="11"/>
                  </a:lnTo>
                  <a:close/>
                  <a:moveTo>
                    <a:pt x="4" y="49"/>
                  </a:moveTo>
                  <a:cubicBezTo>
                    <a:pt x="0" y="251"/>
                    <a:pt x="4" y="450"/>
                    <a:pt x="4" y="649"/>
                  </a:cubicBezTo>
                  <a:cubicBezTo>
                    <a:pt x="166" y="653"/>
                    <a:pt x="332" y="660"/>
                    <a:pt x="501" y="663"/>
                  </a:cubicBezTo>
                  <a:lnTo>
                    <a:pt x="501" y="65"/>
                  </a:lnTo>
                  <a:cubicBezTo>
                    <a:pt x="332" y="62"/>
                    <a:pt x="166" y="55"/>
                    <a:pt x="4" y="49"/>
                  </a:cubicBezTo>
                  <a:close/>
                  <a:moveTo>
                    <a:pt x="11622" y="38"/>
                  </a:moveTo>
                  <a:cubicBezTo>
                    <a:pt x="11118" y="49"/>
                    <a:pt x="10591" y="58"/>
                    <a:pt x="10044" y="69"/>
                  </a:cubicBezTo>
                  <a:lnTo>
                    <a:pt x="10044" y="666"/>
                  </a:lnTo>
                  <a:cubicBezTo>
                    <a:pt x="10594" y="657"/>
                    <a:pt x="11121" y="646"/>
                    <a:pt x="11622" y="636"/>
                  </a:cubicBezTo>
                  <a:lnTo>
                    <a:pt x="11622" y="38"/>
                  </a:lnTo>
                  <a:close/>
                  <a:moveTo>
                    <a:pt x="9844" y="72"/>
                  </a:moveTo>
                  <a:cubicBezTo>
                    <a:pt x="9682" y="75"/>
                    <a:pt x="9514" y="79"/>
                    <a:pt x="9347" y="79"/>
                  </a:cubicBezTo>
                  <a:lnTo>
                    <a:pt x="9347" y="680"/>
                  </a:lnTo>
                  <a:cubicBezTo>
                    <a:pt x="9517" y="677"/>
                    <a:pt x="9682" y="673"/>
                    <a:pt x="9844" y="670"/>
                  </a:cubicBezTo>
                  <a:lnTo>
                    <a:pt x="9844" y="72"/>
                  </a:lnTo>
                  <a:close/>
                  <a:moveTo>
                    <a:pt x="700" y="72"/>
                  </a:moveTo>
                  <a:lnTo>
                    <a:pt x="700" y="670"/>
                  </a:lnTo>
                  <a:cubicBezTo>
                    <a:pt x="1291" y="683"/>
                    <a:pt x="1899" y="697"/>
                    <a:pt x="2524" y="704"/>
                  </a:cubicBezTo>
                  <a:lnTo>
                    <a:pt x="2524" y="105"/>
                  </a:lnTo>
                  <a:cubicBezTo>
                    <a:pt x="1899" y="99"/>
                    <a:pt x="1288" y="85"/>
                    <a:pt x="700" y="72"/>
                  </a:cubicBezTo>
                  <a:close/>
                  <a:moveTo>
                    <a:pt x="8750" y="89"/>
                  </a:moveTo>
                  <a:cubicBezTo>
                    <a:pt x="8156" y="99"/>
                    <a:pt x="7548" y="105"/>
                    <a:pt x="6929" y="109"/>
                  </a:cubicBezTo>
                  <a:lnTo>
                    <a:pt x="6929" y="707"/>
                  </a:lnTo>
                  <a:cubicBezTo>
                    <a:pt x="7548" y="704"/>
                    <a:pt x="8156" y="697"/>
                    <a:pt x="8750" y="687"/>
                  </a:cubicBezTo>
                  <a:lnTo>
                    <a:pt x="8750" y="89"/>
                  </a:lnTo>
                  <a:close/>
                  <a:moveTo>
                    <a:pt x="3122" y="113"/>
                  </a:moveTo>
                  <a:lnTo>
                    <a:pt x="3122" y="710"/>
                  </a:lnTo>
                  <a:cubicBezTo>
                    <a:pt x="3287" y="710"/>
                    <a:pt x="3449" y="713"/>
                    <a:pt x="3616" y="713"/>
                  </a:cubicBezTo>
                  <a:lnTo>
                    <a:pt x="3616" y="116"/>
                  </a:lnTo>
                  <a:cubicBezTo>
                    <a:pt x="3449" y="116"/>
                    <a:pt x="3284" y="113"/>
                    <a:pt x="3122" y="113"/>
                  </a:cubicBezTo>
                  <a:close/>
                  <a:moveTo>
                    <a:pt x="6730" y="113"/>
                  </a:moveTo>
                  <a:cubicBezTo>
                    <a:pt x="6564" y="113"/>
                    <a:pt x="6399" y="113"/>
                    <a:pt x="6233" y="116"/>
                  </a:cubicBezTo>
                  <a:lnTo>
                    <a:pt x="6233" y="713"/>
                  </a:lnTo>
                  <a:cubicBezTo>
                    <a:pt x="6399" y="713"/>
                    <a:pt x="6564" y="710"/>
                    <a:pt x="6730" y="710"/>
                  </a:cubicBezTo>
                  <a:lnTo>
                    <a:pt x="6730" y="113"/>
                  </a:lnTo>
                  <a:close/>
                  <a:moveTo>
                    <a:pt x="3814" y="116"/>
                  </a:moveTo>
                  <a:lnTo>
                    <a:pt x="3814" y="713"/>
                  </a:lnTo>
                  <a:cubicBezTo>
                    <a:pt x="4159" y="717"/>
                    <a:pt x="4503" y="717"/>
                    <a:pt x="4848" y="717"/>
                  </a:cubicBezTo>
                  <a:lnTo>
                    <a:pt x="5635" y="717"/>
                  </a:lnTo>
                  <a:cubicBezTo>
                    <a:pt x="5635" y="518"/>
                    <a:pt x="5632" y="319"/>
                    <a:pt x="5635" y="119"/>
                  </a:cubicBezTo>
                  <a:lnTo>
                    <a:pt x="4845" y="119"/>
                  </a:lnTo>
                  <a:cubicBezTo>
                    <a:pt x="4500" y="119"/>
                    <a:pt x="4156" y="119"/>
                    <a:pt x="3814" y="116"/>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3"/>
            <p:cNvSpPr/>
            <p:nvPr/>
          </p:nvSpPr>
          <p:spPr>
            <a:xfrm>
              <a:off x="5736357" y="3437045"/>
              <a:ext cx="39581" cy="9549"/>
            </a:xfrm>
            <a:custGeom>
              <a:rect b="b" l="l" r="r" t="t"/>
              <a:pathLst>
                <a:path extrusionOk="0" h="248" w="1028">
                  <a:moveTo>
                    <a:pt x="17" y="1"/>
                  </a:moveTo>
                  <a:cubicBezTo>
                    <a:pt x="11" y="68"/>
                    <a:pt x="7" y="132"/>
                    <a:pt x="0" y="200"/>
                  </a:cubicBezTo>
                  <a:cubicBezTo>
                    <a:pt x="328" y="216"/>
                    <a:pt x="672" y="233"/>
                    <a:pt x="1027" y="247"/>
                  </a:cubicBezTo>
                  <a:lnTo>
                    <a:pt x="1027" y="48"/>
                  </a:lnTo>
                  <a:cubicBezTo>
                    <a:pt x="679" y="34"/>
                    <a:pt x="341" y="18"/>
                    <a:pt x="17" y="1"/>
                  </a:cubicBezTo>
                  <a:close/>
                </a:path>
              </a:pathLst>
            </a:custGeom>
            <a:solidFill>
              <a:srgbClr val="141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3"/>
            <p:cNvSpPr/>
            <p:nvPr/>
          </p:nvSpPr>
          <p:spPr>
            <a:xfrm>
              <a:off x="5798887" y="3437969"/>
              <a:ext cx="500571" cy="12090"/>
            </a:xfrm>
            <a:custGeom>
              <a:rect b="b" l="l" r="r" t="t"/>
              <a:pathLst>
                <a:path extrusionOk="0" h="314" w="13001">
                  <a:moveTo>
                    <a:pt x="12966" y="0"/>
                  </a:moveTo>
                  <a:cubicBezTo>
                    <a:pt x="12949" y="3"/>
                    <a:pt x="12932" y="3"/>
                    <a:pt x="12916" y="3"/>
                  </a:cubicBezTo>
                  <a:lnTo>
                    <a:pt x="12916" y="203"/>
                  </a:lnTo>
                  <a:cubicBezTo>
                    <a:pt x="12942" y="203"/>
                    <a:pt x="12972" y="200"/>
                    <a:pt x="13000" y="200"/>
                  </a:cubicBezTo>
                  <a:cubicBezTo>
                    <a:pt x="12990" y="135"/>
                    <a:pt x="12977" y="67"/>
                    <a:pt x="12966" y="0"/>
                  </a:cubicBezTo>
                  <a:close/>
                  <a:moveTo>
                    <a:pt x="12716" y="7"/>
                  </a:moveTo>
                  <a:cubicBezTo>
                    <a:pt x="12554" y="10"/>
                    <a:pt x="12389" y="17"/>
                    <a:pt x="12216" y="20"/>
                  </a:cubicBezTo>
                  <a:lnTo>
                    <a:pt x="12216" y="220"/>
                  </a:lnTo>
                  <a:cubicBezTo>
                    <a:pt x="12385" y="217"/>
                    <a:pt x="12554" y="213"/>
                    <a:pt x="12716" y="206"/>
                  </a:cubicBezTo>
                  <a:lnTo>
                    <a:pt x="12716" y="7"/>
                  </a:lnTo>
                  <a:close/>
                  <a:moveTo>
                    <a:pt x="1" y="47"/>
                  </a:moveTo>
                  <a:lnTo>
                    <a:pt x="1" y="247"/>
                  </a:lnTo>
                  <a:cubicBezTo>
                    <a:pt x="163" y="253"/>
                    <a:pt x="332" y="257"/>
                    <a:pt x="498" y="264"/>
                  </a:cubicBezTo>
                  <a:lnTo>
                    <a:pt x="498" y="61"/>
                  </a:lnTo>
                  <a:cubicBezTo>
                    <a:pt x="332" y="58"/>
                    <a:pt x="167" y="54"/>
                    <a:pt x="1" y="47"/>
                  </a:cubicBezTo>
                  <a:close/>
                  <a:moveTo>
                    <a:pt x="11619" y="34"/>
                  </a:moveTo>
                  <a:cubicBezTo>
                    <a:pt x="11118" y="44"/>
                    <a:pt x="10591" y="54"/>
                    <a:pt x="10044" y="64"/>
                  </a:cubicBezTo>
                  <a:lnTo>
                    <a:pt x="10044" y="264"/>
                  </a:lnTo>
                  <a:cubicBezTo>
                    <a:pt x="10591" y="253"/>
                    <a:pt x="11118" y="243"/>
                    <a:pt x="11619" y="233"/>
                  </a:cubicBezTo>
                  <a:lnTo>
                    <a:pt x="11619" y="34"/>
                  </a:lnTo>
                  <a:close/>
                  <a:moveTo>
                    <a:pt x="9845" y="67"/>
                  </a:moveTo>
                  <a:cubicBezTo>
                    <a:pt x="9679" y="71"/>
                    <a:pt x="9514" y="75"/>
                    <a:pt x="9344" y="78"/>
                  </a:cubicBezTo>
                  <a:lnTo>
                    <a:pt x="9344" y="277"/>
                  </a:lnTo>
                  <a:cubicBezTo>
                    <a:pt x="9514" y="273"/>
                    <a:pt x="9679" y="270"/>
                    <a:pt x="9845" y="267"/>
                  </a:cubicBezTo>
                  <a:lnTo>
                    <a:pt x="9845" y="67"/>
                  </a:lnTo>
                  <a:close/>
                  <a:moveTo>
                    <a:pt x="697" y="67"/>
                  </a:moveTo>
                  <a:lnTo>
                    <a:pt x="697" y="267"/>
                  </a:lnTo>
                  <a:cubicBezTo>
                    <a:pt x="1288" y="284"/>
                    <a:pt x="1896" y="294"/>
                    <a:pt x="2521" y="301"/>
                  </a:cubicBezTo>
                  <a:lnTo>
                    <a:pt x="2521" y="101"/>
                  </a:lnTo>
                  <a:cubicBezTo>
                    <a:pt x="1896" y="95"/>
                    <a:pt x="1288" y="84"/>
                    <a:pt x="697" y="67"/>
                  </a:cubicBezTo>
                  <a:close/>
                  <a:moveTo>
                    <a:pt x="8747" y="88"/>
                  </a:moveTo>
                  <a:cubicBezTo>
                    <a:pt x="8153" y="95"/>
                    <a:pt x="7545" y="101"/>
                    <a:pt x="6929" y="108"/>
                  </a:cubicBezTo>
                  <a:cubicBezTo>
                    <a:pt x="6929" y="172"/>
                    <a:pt x="6926" y="240"/>
                    <a:pt x="6926" y="307"/>
                  </a:cubicBezTo>
                  <a:cubicBezTo>
                    <a:pt x="7545" y="301"/>
                    <a:pt x="8153" y="294"/>
                    <a:pt x="8747" y="287"/>
                  </a:cubicBezTo>
                  <a:lnTo>
                    <a:pt x="8747" y="88"/>
                  </a:lnTo>
                  <a:close/>
                  <a:moveTo>
                    <a:pt x="3119" y="108"/>
                  </a:moveTo>
                  <a:lnTo>
                    <a:pt x="3119" y="307"/>
                  </a:lnTo>
                  <a:cubicBezTo>
                    <a:pt x="3284" y="311"/>
                    <a:pt x="3446" y="311"/>
                    <a:pt x="3613" y="311"/>
                  </a:cubicBezTo>
                  <a:cubicBezTo>
                    <a:pt x="3613" y="247"/>
                    <a:pt x="3613" y="179"/>
                    <a:pt x="3616" y="111"/>
                  </a:cubicBezTo>
                  <a:cubicBezTo>
                    <a:pt x="3450" y="111"/>
                    <a:pt x="3284" y="111"/>
                    <a:pt x="3119" y="108"/>
                  </a:cubicBezTo>
                  <a:close/>
                  <a:moveTo>
                    <a:pt x="6730" y="108"/>
                  </a:moveTo>
                  <a:lnTo>
                    <a:pt x="6730" y="108"/>
                  </a:lnTo>
                  <a:cubicBezTo>
                    <a:pt x="6564" y="111"/>
                    <a:pt x="6396" y="111"/>
                    <a:pt x="6230" y="111"/>
                  </a:cubicBezTo>
                  <a:lnTo>
                    <a:pt x="6230" y="311"/>
                  </a:lnTo>
                  <a:cubicBezTo>
                    <a:pt x="6396" y="311"/>
                    <a:pt x="6561" y="311"/>
                    <a:pt x="6727" y="307"/>
                  </a:cubicBezTo>
                  <a:cubicBezTo>
                    <a:pt x="6727" y="240"/>
                    <a:pt x="6730" y="176"/>
                    <a:pt x="6730" y="108"/>
                  </a:cubicBezTo>
                  <a:close/>
                  <a:moveTo>
                    <a:pt x="3815" y="115"/>
                  </a:moveTo>
                  <a:cubicBezTo>
                    <a:pt x="3811" y="179"/>
                    <a:pt x="3811" y="247"/>
                    <a:pt x="3811" y="314"/>
                  </a:cubicBezTo>
                  <a:lnTo>
                    <a:pt x="5632" y="314"/>
                  </a:lnTo>
                  <a:lnTo>
                    <a:pt x="5632" y="115"/>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3"/>
            <p:cNvSpPr/>
            <p:nvPr/>
          </p:nvSpPr>
          <p:spPr>
            <a:xfrm>
              <a:off x="5744674" y="3344560"/>
              <a:ext cx="32034" cy="24334"/>
            </a:xfrm>
            <a:custGeom>
              <a:rect b="b" l="l" r="r" t="t"/>
              <a:pathLst>
                <a:path extrusionOk="0" h="632" w="832">
                  <a:moveTo>
                    <a:pt x="75" y="0"/>
                  </a:moveTo>
                  <a:cubicBezTo>
                    <a:pt x="51" y="197"/>
                    <a:pt x="24" y="396"/>
                    <a:pt x="0" y="595"/>
                  </a:cubicBezTo>
                  <a:cubicBezTo>
                    <a:pt x="267" y="608"/>
                    <a:pt x="541" y="622"/>
                    <a:pt x="825" y="632"/>
                  </a:cubicBezTo>
                  <a:cubicBezTo>
                    <a:pt x="825" y="433"/>
                    <a:pt x="828" y="234"/>
                    <a:pt x="831" y="34"/>
                  </a:cubicBezTo>
                  <a:cubicBezTo>
                    <a:pt x="571" y="24"/>
                    <a:pt x="322" y="14"/>
                    <a:pt x="75" y="0"/>
                  </a:cubicBezTo>
                  <a:close/>
                </a:path>
              </a:pathLst>
            </a:custGeom>
            <a:solidFill>
              <a:srgbClr val="141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3"/>
            <p:cNvSpPr/>
            <p:nvPr/>
          </p:nvSpPr>
          <p:spPr>
            <a:xfrm>
              <a:off x="5799426" y="3345330"/>
              <a:ext cx="485440" cy="27106"/>
            </a:xfrm>
            <a:custGeom>
              <a:rect b="b" l="l" r="r" t="t"/>
              <a:pathLst>
                <a:path extrusionOk="0" h="704" w="12608">
                  <a:moveTo>
                    <a:pt x="12483" y="1"/>
                  </a:moveTo>
                  <a:cubicBezTo>
                    <a:pt x="12395" y="4"/>
                    <a:pt x="12310" y="8"/>
                    <a:pt x="12222" y="8"/>
                  </a:cubicBezTo>
                  <a:cubicBezTo>
                    <a:pt x="12219" y="207"/>
                    <a:pt x="12219" y="406"/>
                    <a:pt x="12216" y="605"/>
                  </a:cubicBezTo>
                  <a:cubicBezTo>
                    <a:pt x="12347" y="605"/>
                    <a:pt x="12479" y="602"/>
                    <a:pt x="12607" y="599"/>
                  </a:cubicBezTo>
                  <a:cubicBezTo>
                    <a:pt x="12567" y="400"/>
                    <a:pt x="12523" y="200"/>
                    <a:pt x="12483" y="1"/>
                  </a:cubicBezTo>
                  <a:close/>
                  <a:moveTo>
                    <a:pt x="7" y="38"/>
                  </a:moveTo>
                  <a:cubicBezTo>
                    <a:pt x="4" y="234"/>
                    <a:pt x="1" y="434"/>
                    <a:pt x="1" y="636"/>
                  </a:cubicBezTo>
                  <a:cubicBezTo>
                    <a:pt x="163" y="640"/>
                    <a:pt x="328" y="646"/>
                    <a:pt x="497" y="649"/>
                  </a:cubicBezTo>
                  <a:cubicBezTo>
                    <a:pt x="501" y="450"/>
                    <a:pt x="501" y="251"/>
                    <a:pt x="504" y="52"/>
                  </a:cubicBezTo>
                  <a:cubicBezTo>
                    <a:pt x="339" y="48"/>
                    <a:pt x="169" y="41"/>
                    <a:pt x="7" y="38"/>
                  </a:cubicBezTo>
                  <a:close/>
                  <a:moveTo>
                    <a:pt x="11625" y="21"/>
                  </a:moveTo>
                  <a:lnTo>
                    <a:pt x="11625" y="21"/>
                  </a:lnTo>
                  <a:cubicBezTo>
                    <a:pt x="11125" y="35"/>
                    <a:pt x="10598" y="44"/>
                    <a:pt x="10047" y="55"/>
                  </a:cubicBezTo>
                  <a:cubicBezTo>
                    <a:pt x="10047" y="254"/>
                    <a:pt x="10044" y="450"/>
                    <a:pt x="10040" y="652"/>
                  </a:cubicBezTo>
                  <a:cubicBezTo>
                    <a:pt x="10591" y="643"/>
                    <a:pt x="11118" y="632"/>
                    <a:pt x="11618" y="622"/>
                  </a:cubicBezTo>
                  <a:cubicBezTo>
                    <a:pt x="11618" y="420"/>
                    <a:pt x="11621" y="220"/>
                    <a:pt x="11625" y="21"/>
                  </a:cubicBezTo>
                  <a:close/>
                  <a:moveTo>
                    <a:pt x="9848" y="58"/>
                  </a:moveTo>
                  <a:lnTo>
                    <a:pt x="9848" y="58"/>
                  </a:lnTo>
                  <a:cubicBezTo>
                    <a:pt x="9686" y="61"/>
                    <a:pt x="9517" y="61"/>
                    <a:pt x="9351" y="65"/>
                  </a:cubicBezTo>
                  <a:cubicBezTo>
                    <a:pt x="9347" y="264"/>
                    <a:pt x="9347" y="464"/>
                    <a:pt x="9344" y="663"/>
                  </a:cubicBezTo>
                  <a:cubicBezTo>
                    <a:pt x="9513" y="663"/>
                    <a:pt x="9679" y="660"/>
                    <a:pt x="9841" y="657"/>
                  </a:cubicBezTo>
                  <a:cubicBezTo>
                    <a:pt x="9844" y="457"/>
                    <a:pt x="9848" y="254"/>
                    <a:pt x="9848" y="58"/>
                  </a:cubicBezTo>
                  <a:close/>
                  <a:moveTo>
                    <a:pt x="703" y="58"/>
                  </a:moveTo>
                  <a:cubicBezTo>
                    <a:pt x="703" y="254"/>
                    <a:pt x="700" y="457"/>
                    <a:pt x="696" y="657"/>
                  </a:cubicBezTo>
                  <a:cubicBezTo>
                    <a:pt x="1284" y="670"/>
                    <a:pt x="1896" y="683"/>
                    <a:pt x="2517" y="690"/>
                  </a:cubicBezTo>
                  <a:cubicBezTo>
                    <a:pt x="2520" y="487"/>
                    <a:pt x="2520" y="288"/>
                    <a:pt x="2524" y="92"/>
                  </a:cubicBezTo>
                  <a:cubicBezTo>
                    <a:pt x="1903" y="85"/>
                    <a:pt x="1291" y="72"/>
                    <a:pt x="703" y="58"/>
                  </a:cubicBezTo>
                  <a:close/>
                  <a:moveTo>
                    <a:pt x="8753" y="75"/>
                  </a:moveTo>
                  <a:lnTo>
                    <a:pt x="8753" y="75"/>
                  </a:lnTo>
                  <a:cubicBezTo>
                    <a:pt x="8159" y="82"/>
                    <a:pt x="7551" y="92"/>
                    <a:pt x="6932" y="96"/>
                  </a:cubicBezTo>
                  <a:cubicBezTo>
                    <a:pt x="6932" y="295"/>
                    <a:pt x="6929" y="494"/>
                    <a:pt x="6926" y="693"/>
                  </a:cubicBezTo>
                  <a:cubicBezTo>
                    <a:pt x="7544" y="690"/>
                    <a:pt x="8152" y="683"/>
                    <a:pt x="8747" y="673"/>
                  </a:cubicBezTo>
                  <a:cubicBezTo>
                    <a:pt x="8747" y="474"/>
                    <a:pt x="8750" y="275"/>
                    <a:pt x="8753" y="75"/>
                  </a:cubicBezTo>
                  <a:close/>
                  <a:moveTo>
                    <a:pt x="3125" y="99"/>
                  </a:moveTo>
                  <a:cubicBezTo>
                    <a:pt x="3122" y="295"/>
                    <a:pt x="3119" y="498"/>
                    <a:pt x="3119" y="697"/>
                  </a:cubicBezTo>
                  <a:cubicBezTo>
                    <a:pt x="3281" y="697"/>
                    <a:pt x="3446" y="700"/>
                    <a:pt x="3612" y="700"/>
                  </a:cubicBezTo>
                  <a:cubicBezTo>
                    <a:pt x="3615" y="501"/>
                    <a:pt x="3615" y="298"/>
                    <a:pt x="3619" y="102"/>
                  </a:cubicBezTo>
                  <a:cubicBezTo>
                    <a:pt x="3453" y="102"/>
                    <a:pt x="3287" y="99"/>
                    <a:pt x="3125" y="99"/>
                  </a:cubicBezTo>
                  <a:close/>
                  <a:moveTo>
                    <a:pt x="6733" y="99"/>
                  </a:moveTo>
                  <a:cubicBezTo>
                    <a:pt x="6567" y="99"/>
                    <a:pt x="6402" y="99"/>
                    <a:pt x="6237" y="102"/>
                  </a:cubicBezTo>
                  <a:cubicBezTo>
                    <a:pt x="6233" y="298"/>
                    <a:pt x="6229" y="498"/>
                    <a:pt x="6229" y="700"/>
                  </a:cubicBezTo>
                  <a:cubicBezTo>
                    <a:pt x="6396" y="697"/>
                    <a:pt x="6561" y="697"/>
                    <a:pt x="6726" y="697"/>
                  </a:cubicBezTo>
                  <a:cubicBezTo>
                    <a:pt x="6730" y="494"/>
                    <a:pt x="6730" y="295"/>
                    <a:pt x="6733" y="99"/>
                  </a:cubicBezTo>
                  <a:close/>
                  <a:moveTo>
                    <a:pt x="3817" y="102"/>
                  </a:moveTo>
                  <a:cubicBezTo>
                    <a:pt x="3814" y="301"/>
                    <a:pt x="3814" y="501"/>
                    <a:pt x="3811" y="700"/>
                  </a:cubicBezTo>
                  <a:cubicBezTo>
                    <a:pt x="4149" y="704"/>
                    <a:pt x="4490" y="704"/>
                    <a:pt x="4831" y="704"/>
                  </a:cubicBezTo>
                  <a:lnTo>
                    <a:pt x="5632" y="704"/>
                  </a:lnTo>
                  <a:cubicBezTo>
                    <a:pt x="5632" y="501"/>
                    <a:pt x="5635" y="301"/>
                    <a:pt x="5635" y="102"/>
                  </a:cubicBezTo>
                  <a:lnTo>
                    <a:pt x="5635" y="102"/>
                  </a:lnTo>
                  <a:cubicBezTo>
                    <a:pt x="5368" y="105"/>
                    <a:pt x="5098" y="105"/>
                    <a:pt x="4828" y="105"/>
                  </a:cubicBezTo>
                  <a:cubicBezTo>
                    <a:pt x="4490" y="105"/>
                    <a:pt x="4152" y="105"/>
                    <a:pt x="3817" y="102"/>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3"/>
            <p:cNvSpPr/>
            <p:nvPr/>
          </p:nvSpPr>
          <p:spPr>
            <a:xfrm>
              <a:off x="5750142" y="3317916"/>
              <a:ext cx="26798" cy="8856"/>
            </a:xfrm>
            <a:custGeom>
              <a:rect b="b" l="l" r="r" t="t"/>
              <a:pathLst>
                <a:path extrusionOk="0" h="230" w="696">
                  <a:moveTo>
                    <a:pt x="27" y="0"/>
                  </a:moveTo>
                  <a:cubicBezTo>
                    <a:pt x="17" y="64"/>
                    <a:pt x="7" y="132"/>
                    <a:pt x="0" y="196"/>
                  </a:cubicBezTo>
                  <a:cubicBezTo>
                    <a:pt x="227" y="209"/>
                    <a:pt x="456" y="220"/>
                    <a:pt x="696" y="229"/>
                  </a:cubicBezTo>
                  <a:lnTo>
                    <a:pt x="696" y="31"/>
                  </a:lnTo>
                  <a:cubicBezTo>
                    <a:pt x="470" y="20"/>
                    <a:pt x="247" y="11"/>
                    <a:pt x="27" y="0"/>
                  </a:cubicBezTo>
                  <a:close/>
                </a:path>
              </a:pathLst>
            </a:custGeom>
            <a:solidFill>
              <a:srgbClr val="141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3"/>
            <p:cNvSpPr/>
            <p:nvPr/>
          </p:nvSpPr>
          <p:spPr>
            <a:xfrm>
              <a:off x="5799965" y="3318686"/>
              <a:ext cx="475775" cy="11474"/>
            </a:xfrm>
            <a:custGeom>
              <a:rect b="b" l="l" r="r" t="t"/>
              <a:pathLst>
                <a:path extrusionOk="0" h="298" w="12357">
                  <a:moveTo>
                    <a:pt x="12313" y="0"/>
                  </a:moveTo>
                  <a:cubicBezTo>
                    <a:pt x="12280" y="0"/>
                    <a:pt x="12249" y="0"/>
                    <a:pt x="12219" y="4"/>
                  </a:cubicBezTo>
                  <a:cubicBezTo>
                    <a:pt x="12219" y="68"/>
                    <a:pt x="12215" y="136"/>
                    <a:pt x="12215" y="203"/>
                  </a:cubicBezTo>
                  <a:cubicBezTo>
                    <a:pt x="12263" y="200"/>
                    <a:pt x="12310" y="200"/>
                    <a:pt x="12357" y="200"/>
                  </a:cubicBezTo>
                  <a:cubicBezTo>
                    <a:pt x="12344" y="132"/>
                    <a:pt x="12327" y="68"/>
                    <a:pt x="12313" y="0"/>
                  </a:cubicBezTo>
                  <a:close/>
                  <a:moveTo>
                    <a:pt x="4" y="31"/>
                  </a:moveTo>
                  <a:cubicBezTo>
                    <a:pt x="0" y="98"/>
                    <a:pt x="0" y="162"/>
                    <a:pt x="0" y="230"/>
                  </a:cubicBezTo>
                  <a:cubicBezTo>
                    <a:pt x="162" y="237"/>
                    <a:pt x="328" y="240"/>
                    <a:pt x="496" y="247"/>
                  </a:cubicBezTo>
                  <a:cubicBezTo>
                    <a:pt x="496" y="179"/>
                    <a:pt x="500" y="112"/>
                    <a:pt x="500" y="47"/>
                  </a:cubicBezTo>
                  <a:cubicBezTo>
                    <a:pt x="331" y="41"/>
                    <a:pt x="166" y="38"/>
                    <a:pt x="4" y="31"/>
                  </a:cubicBezTo>
                  <a:close/>
                  <a:moveTo>
                    <a:pt x="11621" y="17"/>
                  </a:moveTo>
                  <a:cubicBezTo>
                    <a:pt x="11120" y="27"/>
                    <a:pt x="10590" y="38"/>
                    <a:pt x="10043" y="47"/>
                  </a:cubicBezTo>
                  <a:cubicBezTo>
                    <a:pt x="10043" y="115"/>
                    <a:pt x="10043" y="179"/>
                    <a:pt x="10040" y="247"/>
                  </a:cubicBezTo>
                  <a:cubicBezTo>
                    <a:pt x="10590" y="237"/>
                    <a:pt x="11117" y="226"/>
                    <a:pt x="11617" y="217"/>
                  </a:cubicBezTo>
                  <a:cubicBezTo>
                    <a:pt x="11617" y="149"/>
                    <a:pt x="11617" y="81"/>
                    <a:pt x="11621" y="17"/>
                  </a:cubicBezTo>
                  <a:close/>
                  <a:moveTo>
                    <a:pt x="9843" y="51"/>
                  </a:moveTo>
                  <a:lnTo>
                    <a:pt x="9843" y="51"/>
                  </a:lnTo>
                  <a:cubicBezTo>
                    <a:pt x="9681" y="55"/>
                    <a:pt x="9513" y="58"/>
                    <a:pt x="9347" y="61"/>
                  </a:cubicBezTo>
                  <a:cubicBezTo>
                    <a:pt x="9344" y="125"/>
                    <a:pt x="9344" y="193"/>
                    <a:pt x="9344" y="261"/>
                  </a:cubicBezTo>
                  <a:cubicBezTo>
                    <a:pt x="9509" y="257"/>
                    <a:pt x="9678" y="254"/>
                    <a:pt x="9840" y="250"/>
                  </a:cubicBezTo>
                  <a:cubicBezTo>
                    <a:pt x="9843" y="183"/>
                    <a:pt x="9843" y="119"/>
                    <a:pt x="9843" y="51"/>
                  </a:cubicBezTo>
                  <a:close/>
                  <a:moveTo>
                    <a:pt x="699" y="51"/>
                  </a:moveTo>
                  <a:cubicBezTo>
                    <a:pt x="699" y="119"/>
                    <a:pt x="696" y="186"/>
                    <a:pt x="696" y="250"/>
                  </a:cubicBezTo>
                  <a:cubicBezTo>
                    <a:pt x="1284" y="267"/>
                    <a:pt x="1895" y="278"/>
                    <a:pt x="2517" y="284"/>
                  </a:cubicBezTo>
                  <a:cubicBezTo>
                    <a:pt x="2517" y="220"/>
                    <a:pt x="2517" y="153"/>
                    <a:pt x="2520" y="85"/>
                  </a:cubicBezTo>
                  <a:cubicBezTo>
                    <a:pt x="1898" y="78"/>
                    <a:pt x="1287" y="68"/>
                    <a:pt x="699" y="51"/>
                  </a:cubicBezTo>
                  <a:close/>
                  <a:moveTo>
                    <a:pt x="8746" y="68"/>
                  </a:moveTo>
                  <a:cubicBezTo>
                    <a:pt x="8155" y="78"/>
                    <a:pt x="7543" y="85"/>
                    <a:pt x="6929" y="92"/>
                  </a:cubicBezTo>
                  <a:cubicBezTo>
                    <a:pt x="6929" y="156"/>
                    <a:pt x="6925" y="223"/>
                    <a:pt x="6925" y="291"/>
                  </a:cubicBezTo>
                  <a:cubicBezTo>
                    <a:pt x="7540" y="284"/>
                    <a:pt x="8151" y="278"/>
                    <a:pt x="8746" y="267"/>
                  </a:cubicBezTo>
                  <a:lnTo>
                    <a:pt x="8746" y="68"/>
                  </a:lnTo>
                  <a:close/>
                  <a:moveTo>
                    <a:pt x="3118" y="92"/>
                  </a:moveTo>
                  <a:cubicBezTo>
                    <a:pt x="3118" y="159"/>
                    <a:pt x="3118" y="226"/>
                    <a:pt x="3114" y="291"/>
                  </a:cubicBezTo>
                  <a:cubicBezTo>
                    <a:pt x="3281" y="295"/>
                    <a:pt x="3446" y="295"/>
                    <a:pt x="3611" y="295"/>
                  </a:cubicBezTo>
                  <a:cubicBezTo>
                    <a:pt x="3611" y="226"/>
                    <a:pt x="3615" y="162"/>
                    <a:pt x="3615" y="95"/>
                  </a:cubicBezTo>
                  <a:cubicBezTo>
                    <a:pt x="3449" y="95"/>
                    <a:pt x="3284" y="95"/>
                    <a:pt x="3118" y="92"/>
                  </a:cubicBezTo>
                  <a:close/>
                  <a:moveTo>
                    <a:pt x="6729" y="92"/>
                  </a:moveTo>
                  <a:cubicBezTo>
                    <a:pt x="6564" y="92"/>
                    <a:pt x="6398" y="95"/>
                    <a:pt x="6229" y="95"/>
                  </a:cubicBezTo>
                  <a:lnTo>
                    <a:pt x="6229" y="295"/>
                  </a:lnTo>
                  <a:cubicBezTo>
                    <a:pt x="6395" y="295"/>
                    <a:pt x="6560" y="291"/>
                    <a:pt x="6726" y="291"/>
                  </a:cubicBezTo>
                  <a:cubicBezTo>
                    <a:pt x="6726" y="223"/>
                    <a:pt x="6729" y="159"/>
                    <a:pt x="6729" y="92"/>
                  </a:cubicBezTo>
                  <a:close/>
                  <a:moveTo>
                    <a:pt x="3814" y="98"/>
                  </a:moveTo>
                  <a:cubicBezTo>
                    <a:pt x="3814" y="162"/>
                    <a:pt x="3811" y="230"/>
                    <a:pt x="3811" y="298"/>
                  </a:cubicBezTo>
                  <a:lnTo>
                    <a:pt x="5628" y="298"/>
                  </a:lnTo>
                  <a:cubicBezTo>
                    <a:pt x="5632" y="230"/>
                    <a:pt x="5632" y="162"/>
                    <a:pt x="5632" y="98"/>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3"/>
            <p:cNvSpPr/>
            <p:nvPr/>
          </p:nvSpPr>
          <p:spPr>
            <a:xfrm>
              <a:off x="5761731" y="3225431"/>
              <a:ext cx="487249" cy="27067"/>
            </a:xfrm>
            <a:custGeom>
              <a:rect b="b" l="l" r="r" t="t"/>
              <a:pathLst>
                <a:path extrusionOk="0" h="703" w="12655">
                  <a:moveTo>
                    <a:pt x="101" y="1"/>
                  </a:moveTo>
                  <a:cubicBezTo>
                    <a:pt x="67" y="193"/>
                    <a:pt x="33" y="392"/>
                    <a:pt x="0" y="595"/>
                  </a:cubicBezTo>
                  <a:cubicBezTo>
                    <a:pt x="142" y="601"/>
                    <a:pt x="284" y="609"/>
                    <a:pt x="429" y="615"/>
                  </a:cubicBezTo>
                  <a:cubicBezTo>
                    <a:pt x="432" y="412"/>
                    <a:pt x="436" y="213"/>
                    <a:pt x="439" y="17"/>
                  </a:cubicBezTo>
                  <a:cubicBezTo>
                    <a:pt x="324" y="10"/>
                    <a:pt x="213" y="7"/>
                    <a:pt x="101" y="1"/>
                  </a:cubicBezTo>
                  <a:close/>
                  <a:moveTo>
                    <a:pt x="1037" y="37"/>
                  </a:moveTo>
                  <a:cubicBezTo>
                    <a:pt x="1034" y="233"/>
                    <a:pt x="1031" y="433"/>
                    <a:pt x="1027" y="635"/>
                  </a:cubicBezTo>
                  <a:cubicBezTo>
                    <a:pt x="1189" y="642"/>
                    <a:pt x="1355" y="645"/>
                    <a:pt x="1524" y="652"/>
                  </a:cubicBezTo>
                  <a:cubicBezTo>
                    <a:pt x="1527" y="447"/>
                    <a:pt x="1530" y="250"/>
                    <a:pt x="1537" y="51"/>
                  </a:cubicBezTo>
                  <a:cubicBezTo>
                    <a:pt x="1368" y="48"/>
                    <a:pt x="1202" y="44"/>
                    <a:pt x="1037" y="37"/>
                  </a:cubicBezTo>
                  <a:close/>
                  <a:moveTo>
                    <a:pt x="12654" y="21"/>
                  </a:moveTo>
                  <a:lnTo>
                    <a:pt x="12654" y="21"/>
                  </a:lnTo>
                  <a:cubicBezTo>
                    <a:pt x="12154" y="31"/>
                    <a:pt x="11627" y="41"/>
                    <a:pt x="11080" y="51"/>
                  </a:cubicBezTo>
                  <a:cubicBezTo>
                    <a:pt x="11076" y="250"/>
                    <a:pt x="11073" y="447"/>
                    <a:pt x="11067" y="652"/>
                  </a:cubicBezTo>
                  <a:cubicBezTo>
                    <a:pt x="11617" y="642"/>
                    <a:pt x="12144" y="629"/>
                    <a:pt x="12644" y="618"/>
                  </a:cubicBezTo>
                  <a:cubicBezTo>
                    <a:pt x="12648" y="416"/>
                    <a:pt x="12651" y="216"/>
                    <a:pt x="12654" y="21"/>
                  </a:cubicBezTo>
                  <a:close/>
                  <a:moveTo>
                    <a:pt x="10881" y="54"/>
                  </a:moveTo>
                  <a:lnTo>
                    <a:pt x="10881" y="54"/>
                  </a:lnTo>
                  <a:cubicBezTo>
                    <a:pt x="10715" y="57"/>
                    <a:pt x="10549" y="61"/>
                    <a:pt x="10381" y="65"/>
                  </a:cubicBezTo>
                  <a:cubicBezTo>
                    <a:pt x="10378" y="260"/>
                    <a:pt x="10374" y="459"/>
                    <a:pt x="10370" y="662"/>
                  </a:cubicBezTo>
                  <a:cubicBezTo>
                    <a:pt x="10536" y="659"/>
                    <a:pt x="10705" y="659"/>
                    <a:pt x="10867" y="656"/>
                  </a:cubicBezTo>
                  <a:cubicBezTo>
                    <a:pt x="10870" y="453"/>
                    <a:pt x="10877" y="254"/>
                    <a:pt x="10881" y="54"/>
                  </a:cubicBezTo>
                  <a:close/>
                  <a:moveTo>
                    <a:pt x="1736" y="57"/>
                  </a:moveTo>
                  <a:cubicBezTo>
                    <a:pt x="1733" y="254"/>
                    <a:pt x="1726" y="453"/>
                    <a:pt x="1723" y="656"/>
                  </a:cubicBezTo>
                  <a:cubicBezTo>
                    <a:pt x="2311" y="673"/>
                    <a:pt x="2919" y="682"/>
                    <a:pt x="3540" y="690"/>
                  </a:cubicBezTo>
                  <a:cubicBezTo>
                    <a:pt x="3547" y="487"/>
                    <a:pt x="3550" y="288"/>
                    <a:pt x="3554" y="91"/>
                  </a:cubicBezTo>
                  <a:cubicBezTo>
                    <a:pt x="2932" y="85"/>
                    <a:pt x="2324" y="74"/>
                    <a:pt x="1736" y="57"/>
                  </a:cubicBezTo>
                  <a:close/>
                  <a:moveTo>
                    <a:pt x="9782" y="74"/>
                  </a:moveTo>
                  <a:cubicBezTo>
                    <a:pt x="9188" y="82"/>
                    <a:pt x="8580" y="88"/>
                    <a:pt x="7966" y="95"/>
                  </a:cubicBezTo>
                  <a:cubicBezTo>
                    <a:pt x="7958" y="291"/>
                    <a:pt x="7955" y="490"/>
                    <a:pt x="7952" y="693"/>
                  </a:cubicBezTo>
                  <a:cubicBezTo>
                    <a:pt x="8570" y="690"/>
                    <a:pt x="9178" y="679"/>
                    <a:pt x="9770" y="673"/>
                  </a:cubicBezTo>
                  <a:cubicBezTo>
                    <a:pt x="9776" y="470"/>
                    <a:pt x="9779" y="271"/>
                    <a:pt x="9782" y="74"/>
                  </a:cubicBezTo>
                  <a:close/>
                  <a:moveTo>
                    <a:pt x="4152" y="98"/>
                  </a:moveTo>
                  <a:cubicBezTo>
                    <a:pt x="4148" y="294"/>
                    <a:pt x="4145" y="494"/>
                    <a:pt x="4141" y="696"/>
                  </a:cubicBezTo>
                  <a:cubicBezTo>
                    <a:pt x="4307" y="696"/>
                    <a:pt x="4472" y="699"/>
                    <a:pt x="4638" y="699"/>
                  </a:cubicBezTo>
                  <a:cubicBezTo>
                    <a:pt x="4642" y="497"/>
                    <a:pt x="4645" y="297"/>
                    <a:pt x="4648" y="102"/>
                  </a:cubicBezTo>
                  <a:cubicBezTo>
                    <a:pt x="4483" y="102"/>
                    <a:pt x="4317" y="98"/>
                    <a:pt x="4152" y="98"/>
                  </a:cubicBezTo>
                  <a:close/>
                  <a:moveTo>
                    <a:pt x="7766" y="95"/>
                  </a:moveTo>
                  <a:lnTo>
                    <a:pt x="7766" y="95"/>
                  </a:lnTo>
                  <a:cubicBezTo>
                    <a:pt x="7601" y="98"/>
                    <a:pt x="7431" y="98"/>
                    <a:pt x="7266" y="98"/>
                  </a:cubicBezTo>
                  <a:cubicBezTo>
                    <a:pt x="7263" y="294"/>
                    <a:pt x="7259" y="497"/>
                    <a:pt x="7253" y="699"/>
                  </a:cubicBezTo>
                  <a:cubicBezTo>
                    <a:pt x="7422" y="696"/>
                    <a:pt x="7587" y="696"/>
                    <a:pt x="7752" y="696"/>
                  </a:cubicBezTo>
                  <a:cubicBezTo>
                    <a:pt x="7756" y="494"/>
                    <a:pt x="7760" y="291"/>
                    <a:pt x="7766" y="95"/>
                  </a:cubicBezTo>
                  <a:close/>
                  <a:moveTo>
                    <a:pt x="4851" y="102"/>
                  </a:moveTo>
                  <a:cubicBezTo>
                    <a:pt x="4844" y="297"/>
                    <a:pt x="4841" y="497"/>
                    <a:pt x="4837" y="699"/>
                  </a:cubicBezTo>
                  <a:cubicBezTo>
                    <a:pt x="5161" y="703"/>
                    <a:pt x="5486" y="703"/>
                    <a:pt x="5810" y="703"/>
                  </a:cubicBezTo>
                  <a:cubicBezTo>
                    <a:pt x="6090" y="703"/>
                    <a:pt x="6374" y="703"/>
                    <a:pt x="6655" y="699"/>
                  </a:cubicBezTo>
                  <a:cubicBezTo>
                    <a:pt x="6658" y="497"/>
                    <a:pt x="6665" y="297"/>
                    <a:pt x="6668" y="102"/>
                  </a:cubicBezTo>
                  <a:lnTo>
                    <a:pt x="6668" y="102"/>
                  </a:lnTo>
                  <a:cubicBezTo>
                    <a:pt x="6381" y="105"/>
                    <a:pt x="6094" y="105"/>
                    <a:pt x="5807" y="105"/>
                  </a:cubicBezTo>
                  <a:cubicBezTo>
                    <a:pt x="5486" y="105"/>
                    <a:pt x="5169" y="105"/>
                    <a:pt x="4851" y="102"/>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3"/>
            <p:cNvSpPr/>
            <p:nvPr/>
          </p:nvSpPr>
          <p:spPr>
            <a:xfrm>
              <a:off x="5769008" y="3198748"/>
              <a:ext cx="10280" cy="8124"/>
            </a:xfrm>
            <a:custGeom>
              <a:rect b="b" l="l" r="r" t="t"/>
              <a:pathLst>
                <a:path extrusionOk="0" h="211" w="267">
                  <a:moveTo>
                    <a:pt x="34" y="0"/>
                  </a:moveTo>
                  <a:cubicBezTo>
                    <a:pt x="24" y="69"/>
                    <a:pt x="11" y="133"/>
                    <a:pt x="0" y="200"/>
                  </a:cubicBezTo>
                  <a:cubicBezTo>
                    <a:pt x="84" y="203"/>
                    <a:pt x="173" y="207"/>
                    <a:pt x="260" y="210"/>
                  </a:cubicBezTo>
                  <a:cubicBezTo>
                    <a:pt x="264" y="142"/>
                    <a:pt x="264" y="78"/>
                    <a:pt x="267" y="11"/>
                  </a:cubicBezTo>
                  <a:cubicBezTo>
                    <a:pt x="189" y="8"/>
                    <a:pt x="112" y="4"/>
                    <a:pt x="34" y="0"/>
                  </a:cubicBezTo>
                  <a:close/>
                </a:path>
              </a:pathLst>
            </a:custGeom>
            <a:solidFill>
              <a:srgbClr val="141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3"/>
            <p:cNvSpPr/>
            <p:nvPr/>
          </p:nvSpPr>
          <p:spPr>
            <a:xfrm>
              <a:off x="5802159" y="3199519"/>
              <a:ext cx="441200" cy="10704"/>
            </a:xfrm>
            <a:custGeom>
              <a:rect b="b" l="l" r="r" t="t"/>
              <a:pathLst>
                <a:path extrusionOk="0" h="278" w="11459">
                  <a:moveTo>
                    <a:pt x="4" y="14"/>
                  </a:moveTo>
                  <a:cubicBezTo>
                    <a:pt x="1" y="79"/>
                    <a:pt x="1" y="147"/>
                    <a:pt x="1" y="214"/>
                  </a:cubicBezTo>
                  <a:cubicBezTo>
                    <a:pt x="163" y="217"/>
                    <a:pt x="328" y="224"/>
                    <a:pt x="497" y="228"/>
                  </a:cubicBezTo>
                  <a:cubicBezTo>
                    <a:pt x="497" y="160"/>
                    <a:pt x="500" y="96"/>
                    <a:pt x="500" y="28"/>
                  </a:cubicBezTo>
                  <a:cubicBezTo>
                    <a:pt x="332" y="25"/>
                    <a:pt x="166" y="18"/>
                    <a:pt x="4" y="14"/>
                  </a:cubicBezTo>
                  <a:close/>
                  <a:moveTo>
                    <a:pt x="11392" y="1"/>
                  </a:moveTo>
                  <a:cubicBezTo>
                    <a:pt x="10962" y="11"/>
                    <a:pt x="10510" y="18"/>
                    <a:pt x="10047" y="28"/>
                  </a:cubicBezTo>
                  <a:cubicBezTo>
                    <a:pt x="10043" y="92"/>
                    <a:pt x="10043" y="160"/>
                    <a:pt x="10040" y="228"/>
                  </a:cubicBezTo>
                  <a:cubicBezTo>
                    <a:pt x="10530" y="217"/>
                    <a:pt x="11007" y="207"/>
                    <a:pt x="11459" y="197"/>
                  </a:cubicBezTo>
                  <a:cubicBezTo>
                    <a:pt x="11435" y="133"/>
                    <a:pt x="11415" y="66"/>
                    <a:pt x="11392" y="1"/>
                  </a:cubicBezTo>
                  <a:close/>
                  <a:moveTo>
                    <a:pt x="9844" y="32"/>
                  </a:moveTo>
                  <a:cubicBezTo>
                    <a:pt x="9682" y="35"/>
                    <a:pt x="9516" y="38"/>
                    <a:pt x="9348" y="38"/>
                  </a:cubicBezTo>
                  <a:cubicBezTo>
                    <a:pt x="9345" y="106"/>
                    <a:pt x="9345" y="173"/>
                    <a:pt x="9345" y="237"/>
                  </a:cubicBezTo>
                  <a:cubicBezTo>
                    <a:pt x="9510" y="237"/>
                    <a:pt x="9675" y="234"/>
                    <a:pt x="9841" y="231"/>
                  </a:cubicBezTo>
                  <a:cubicBezTo>
                    <a:pt x="9844" y="163"/>
                    <a:pt x="9844" y="96"/>
                    <a:pt x="9844" y="32"/>
                  </a:cubicBezTo>
                  <a:close/>
                  <a:moveTo>
                    <a:pt x="700" y="35"/>
                  </a:moveTo>
                  <a:cubicBezTo>
                    <a:pt x="700" y="99"/>
                    <a:pt x="696" y="167"/>
                    <a:pt x="696" y="234"/>
                  </a:cubicBezTo>
                  <a:cubicBezTo>
                    <a:pt x="1284" y="248"/>
                    <a:pt x="1892" y="258"/>
                    <a:pt x="2514" y="268"/>
                  </a:cubicBezTo>
                  <a:cubicBezTo>
                    <a:pt x="2517" y="200"/>
                    <a:pt x="2517" y="133"/>
                    <a:pt x="2517" y="69"/>
                  </a:cubicBezTo>
                  <a:cubicBezTo>
                    <a:pt x="1896" y="58"/>
                    <a:pt x="1287" y="49"/>
                    <a:pt x="700" y="35"/>
                  </a:cubicBezTo>
                  <a:close/>
                  <a:moveTo>
                    <a:pt x="8749" y="49"/>
                  </a:moveTo>
                  <a:lnTo>
                    <a:pt x="8749" y="49"/>
                  </a:lnTo>
                  <a:cubicBezTo>
                    <a:pt x="8155" y="58"/>
                    <a:pt x="7547" y="66"/>
                    <a:pt x="6929" y="69"/>
                  </a:cubicBezTo>
                  <a:cubicBezTo>
                    <a:pt x="6929" y="136"/>
                    <a:pt x="6925" y="203"/>
                    <a:pt x="6925" y="268"/>
                  </a:cubicBezTo>
                  <a:cubicBezTo>
                    <a:pt x="7541" y="264"/>
                    <a:pt x="8152" y="258"/>
                    <a:pt x="8743" y="248"/>
                  </a:cubicBezTo>
                  <a:cubicBezTo>
                    <a:pt x="8746" y="180"/>
                    <a:pt x="8746" y="116"/>
                    <a:pt x="8749" y="49"/>
                  </a:cubicBezTo>
                  <a:close/>
                  <a:moveTo>
                    <a:pt x="3118" y="72"/>
                  </a:moveTo>
                  <a:cubicBezTo>
                    <a:pt x="3115" y="139"/>
                    <a:pt x="3115" y="203"/>
                    <a:pt x="3115" y="271"/>
                  </a:cubicBezTo>
                  <a:cubicBezTo>
                    <a:pt x="3277" y="275"/>
                    <a:pt x="3442" y="275"/>
                    <a:pt x="3612" y="275"/>
                  </a:cubicBezTo>
                  <a:cubicBezTo>
                    <a:pt x="3612" y="211"/>
                    <a:pt x="3615" y="143"/>
                    <a:pt x="3615" y="75"/>
                  </a:cubicBezTo>
                  <a:cubicBezTo>
                    <a:pt x="3450" y="75"/>
                    <a:pt x="3284" y="75"/>
                    <a:pt x="3118" y="72"/>
                  </a:cubicBezTo>
                  <a:close/>
                  <a:moveTo>
                    <a:pt x="6730" y="72"/>
                  </a:moveTo>
                  <a:cubicBezTo>
                    <a:pt x="6564" y="72"/>
                    <a:pt x="6398" y="75"/>
                    <a:pt x="6233" y="75"/>
                  </a:cubicBezTo>
                  <a:cubicBezTo>
                    <a:pt x="6230" y="139"/>
                    <a:pt x="6230" y="207"/>
                    <a:pt x="6226" y="275"/>
                  </a:cubicBezTo>
                  <a:cubicBezTo>
                    <a:pt x="6395" y="275"/>
                    <a:pt x="6561" y="271"/>
                    <a:pt x="6726" y="271"/>
                  </a:cubicBezTo>
                  <a:cubicBezTo>
                    <a:pt x="6726" y="203"/>
                    <a:pt x="6730" y="136"/>
                    <a:pt x="6730" y="72"/>
                  </a:cubicBezTo>
                  <a:close/>
                  <a:moveTo>
                    <a:pt x="3815" y="79"/>
                  </a:moveTo>
                  <a:cubicBezTo>
                    <a:pt x="3815" y="143"/>
                    <a:pt x="3811" y="211"/>
                    <a:pt x="3811" y="278"/>
                  </a:cubicBezTo>
                  <a:lnTo>
                    <a:pt x="5628" y="278"/>
                  </a:lnTo>
                  <a:cubicBezTo>
                    <a:pt x="5628" y="211"/>
                    <a:pt x="5631" y="143"/>
                    <a:pt x="5631" y="79"/>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3"/>
            <p:cNvSpPr/>
            <p:nvPr/>
          </p:nvSpPr>
          <p:spPr>
            <a:xfrm>
              <a:off x="5775746" y="3058289"/>
              <a:ext cx="30494" cy="594941"/>
            </a:xfrm>
            <a:custGeom>
              <a:rect b="b" l="l" r="r" t="t"/>
              <a:pathLst>
                <a:path extrusionOk="0" h="15452" w="792">
                  <a:moveTo>
                    <a:pt x="791" y="0"/>
                  </a:moveTo>
                  <a:lnTo>
                    <a:pt x="467" y="686"/>
                  </a:lnTo>
                  <a:cubicBezTo>
                    <a:pt x="467" y="686"/>
                    <a:pt x="329" y="1264"/>
                    <a:pt x="126" y="2260"/>
                  </a:cubicBezTo>
                  <a:cubicBezTo>
                    <a:pt x="115" y="2689"/>
                    <a:pt x="102" y="3159"/>
                    <a:pt x="92" y="3659"/>
                  </a:cubicBezTo>
                  <a:cubicBezTo>
                    <a:pt x="288" y="3669"/>
                    <a:pt x="487" y="3676"/>
                    <a:pt x="690" y="3682"/>
                  </a:cubicBezTo>
                  <a:cubicBezTo>
                    <a:pt x="727" y="2041"/>
                    <a:pt x="768" y="723"/>
                    <a:pt x="791" y="0"/>
                  </a:cubicBezTo>
                  <a:close/>
                  <a:moveTo>
                    <a:pt x="85" y="3858"/>
                  </a:moveTo>
                  <a:cubicBezTo>
                    <a:pt x="82" y="4021"/>
                    <a:pt x="79" y="4189"/>
                    <a:pt x="75" y="4358"/>
                  </a:cubicBezTo>
                  <a:cubicBezTo>
                    <a:pt x="271" y="4365"/>
                    <a:pt x="470" y="4372"/>
                    <a:pt x="673" y="4378"/>
                  </a:cubicBezTo>
                  <a:cubicBezTo>
                    <a:pt x="676" y="4209"/>
                    <a:pt x="680" y="4044"/>
                    <a:pt x="687" y="3882"/>
                  </a:cubicBezTo>
                  <a:cubicBezTo>
                    <a:pt x="484" y="3875"/>
                    <a:pt x="281" y="3868"/>
                    <a:pt x="85" y="3858"/>
                  </a:cubicBezTo>
                  <a:close/>
                  <a:moveTo>
                    <a:pt x="65" y="4956"/>
                  </a:moveTo>
                  <a:cubicBezTo>
                    <a:pt x="51" y="5537"/>
                    <a:pt x="42" y="6145"/>
                    <a:pt x="31" y="6774"/>
                  </a:cubicBezTo>
                  <a:cubicBezTo>
                    <a:pt x="227" y="6780"/>
                    <a:pt x="427" y="6787"/>
                    <a:pt x="633" y="6794"/>
                  </a:cubicBezTo>
                  <a:cubicBezTo>
                    <a:pt x="639" y="6169"/>
                    <a:pt x="650" y="5558"/>
                    <a:pt x="663" y="4976"/>
                  </a:cubicBezTo>
                  <a:cubicBezTo>
                    <a:pt x="460" y="4970"/>
                    <a:pt x="261" y="4963"/>
                    <a:pt x="65" y="4956"/>
                  </a:cubicBezTo>
                  <a:close/>
                  <a:moveTo>
                    <a:pt x="31" y="6972"/>
                  </a:moveTo>
                  <a:cubicBezTo>
                    <a:pt x="28" y="7139"/>
                    <a:pt x="24" y="7304"/>
                    <a:pt x="24" y="7469"/>
                  </a:cubicBezTo>
                  <a:cubicBezTo>
                    <a:pt x="221" y="7476"/>
                    <a:pt x="419" y="7486"/>
                    <a:pt x="622" y="7493"/>
                  </a:cubicBezTo>
                  <a:cubicBezTo>
                    <a:pt x="622" y="7324"/>
                    <a:pt x="626" y="7159"/>
                    <a:pt x="629" y="6993"/>
                  </a:cubicBezTo>
                  <a:cubicBezTo>
                    <a:pt x="427" y="6986"/>
                    <a:pt x="227" y="6980"/>
                    <a:pt x="31" y="6972"/>
                  </a:cubicBezTo>
                  <a:close/>
                  <a:moveTo>
                    <a:pt x="18" y="8067"/>
                  </a:moveTo>
                  <a:cubicBezTo>
                    <a:pt x="11" y="8669"/>
                    <a:pt x="4" y="9277"/>
                    <a:pt x="4" y="9885"/>
                  </a:cubicBezTo>
                  <a:cubicBezTo>
                    <a:pt x="200" y="9895"/>
                    <a:pt x="399" y="9902"/>
                    <a:pt x="602" y="9908"/>
                  </a:cubicBezTo>
                  <a:cubicBezTo>
                    <a:pt x="606" y="9297"/>
                    <a:pt x="609" y="8689"/>
                    <a:pt x="616" y="8091"/>
                  </a:cubicBezTo>
                  <a:cubicBezTo>
                    <a:pt x="413" y="8084"/>
                    <a:pt x="213" y="8077"/>
                    <a:pt x="18" y="8067"/>
                  </a:cubicBezTo>
                  <a:close/>
                  <a:moveTo>
                    <a:pt x="4" y="10084"/>
                  </a:moveTo>
                  <a:cubicBezTo>
                    <a:pt x="1" y="10249"/>
                    <a:pt x="1" y="10418"/>
                    <a:pt x="1" y="10584"/>
                  </a:cubicBezTo>
                  <a:cubicBezTo>
                    <a:pt x="196" y="10591"/>
                    <a:pt x="396" y="10597"/>
                    <a:pt x="602" y="10605"/>
                  </a:cubicBezTo>
                  <a:lnTo>
                    <a:pt x="602" y="10108"/>
                  </a:lnTo>
                  <a:cubicBezTo>
                    <a:pt x="399" y="10101"/>
                    <a:pt x="200" y="10094"/>
                    <a:pt x="4" y="10084"/>
                  </a:cubicBezTo>
                  <a:close/>
                  <a:moveTo>
                    <a:pt x="1" y="11182"/>
                  </a:moveTo>
                  <a:cubicBezTo>
                    <a:pt x="4" y="11796"/>
                    <a:pt x="7" y="12404"/>
                    <a:pt x="14" y="13003"/>
                  </a:cubicBezTo>
                  <a:cubicBezTo>
                    <a:pt x="210" y="13009"/>
                    <a:pt x="410" y="13016"/>
                    <a:pt x="612" y="13023"/>
                  </a:cubicBezTo>
                  <a:cubicBezTo>
                    <a:pt x="606" y="12425"/>
                    <a:pt x="602" y="11817"/>
                    <a:pt x="602" y="11205"/>
                  </a:cubicBezTo>
                  <a:cubicBezTo>
                    <a:pt x="399" y="11199"/>
                    <a:pt x="196" y="11192"/>
                    <a:pt x="1" y="11182"/>
                  </a:cubicBezTo>
                  <a:close/>
                  <a:moveTo>
                    <a:pt x="18" y="13202"/>
                  </a:moveTo>
                  <a:cubicBezTo>
                    <a:pt x="21" y="13368"/>
                    <a:pt x="21" y="13533"/>
                    <a:pt x="24" y="13698"/>
                  </a:cubicBezTo>
                  <a:cubicBezTo>
                    <a:pt x="221" y="13709"/>
                    <a:pt x="419" y="13715"/>
                    <a:pt x="622" y="13722"/>
                  </a:cubicBezTo>
                  <a:cubicBezTo>
                    <a:pt x="622" y="13556"/>
                    <a:pt x="619" y="13391"/>
                    <a:pt x="616" y="13222"/>
                  </a:cubicBezTo>
                  <a:cubicBezTo>
                    <a:pt x="413" y="13215"/>
                    <a:pt x="213" y="13209"/>
                    <a:pt x="18" y="13202"/>
                  </a:cubicBezTo>
                  <a:close/>
                  <a:moveTo>
                    <a:pt x="34" y="14300"/>
                  </a:moveTo>
                  <a:lnTo>
                    <a:pt x="34" y="14300"/>
                  </a:lnTo>
                  <a:cubicBezTo>
                    <a:pt x="45" y="14674"/>
                    <a:pt x="54" y="15047"/>
                    <a:pt x="65" y="15404"/>
                  </a:cubicBezTo>
                  <a:cubicBezTo>
                    <a:pt x="257" y="15421"/>
                    <a:pt x="460" y="15438"/>
                    <a:pt x="667" y="15452"/>
                  </a:cubicBezTo>
                  <a:cubicBezTo>
                    <a:pt x="653" y="15084"/>
                    <a:pt x="642" y="14705"/>
                    <a:pt x="636" y="14320"/>
                  </a:cubicBezTo>
                  <a:cubicBezTo>
                    <a:pt x="433" y="14314"/>
                    <a:pt x="234" y="14306"/>
                    <a:pt x="34" y="1430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3"/>
            <p:cNvSpPr/>
            <p:nvPr/>
          </p:nvSpPr>
          <p:spPr>
            <a:xfrm>
              <a:off x="5776670" y="3585705"/>
              <a:ext cx="23564" cy="23987"/>
            </a:xfrm>
            <a:custGeom>
              <a:rect b="b" l="l" r="r" t="t"/>
              <a:pathLst>
                <a:path extrusionOk="0" h="623" w="612">
                  <a:moveTo>
                    <a:pt x="0" y="0"/>
                  </a:moveTo>
                  <a:lnTo>
                    <a:pt x="0" y="0"/>
                  </a:lnTo>
                  <a:cubicBezTo>
                    <a:pt x="4" y="203"/>
                    <a:pt x="7" y="402"/>
                    <a:pt x="10" y="602"/>
                  </a:cubicBezTo>
                  <a:cubicBezTo>
                    <a:pt x="210" y="608"/>
                    <a:pt x="409" y="616"/>
                    <a:pt x="612" y="622"/>
                  </a:cubicBezTo>
                  <a:cubicBezTo>
                    <a:pt x="609" y="426"/>
                    <a:pt x="602" y="223"/>
                    <a:pt x="598" y="24"/>
                  </a:cubicBezTo>
                  <a:cubicBezTo>
                    <a:pt x="395" y="17"/>
                    <a:pt x="197" y="11"/>
                    <a:pt x="0"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3"/>
            <p:cNvSpPr/>
            <p:nvPr/>
          </p:nvSpPr>
          <p:spPr>
            <a:xfrm>
              <a:off x="5776247" y="3558907"/>
              <a:ext cx="23217" cy="8509"/>
            </a:xfrm>
            <a:custGeom>
              <a:rect b="b" l="l" r="r" t="t"/>
              <a:pathLst>
                <a:path extrusionOk="0" h="221" w="603">
                  <a:moveTo>
                    <a:pt x="1" y="1"/>
                  </a:moveTo>
                  <a:cubicBezTo>
                    <a:pt x="1" y="65"/>
                    <a:pt x="5" y="132"/>
                    <a:pt x="5" y="200"/>
                  </a:cubicBezTo>
                  <a:cubicBezTo>
                    <a:pt x="200" y="207"/>
                    <a:pt x="400" y="213"/>
                    <a:pt x="603" y="220"/>
                  </a:cubicBezTo>
                  <a:cubicBezTo>
                    <a:pt x="603" y="156"/>
                    <a:pt x="603" y="88"/>
                    <a:pt x="599" y="21"/>
                  </a:cubicBezTo>
                  <a:cubicBezTo>
                    <a:pt x="397" y="14"/>
                    <a:pt x="197" y="7"/>
                    <a:pt x="1"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3"/>
            <p:cNvSpPr/>
            <p:nvPr/>
          </p:nvSpPr>
          <p:spPr>
            <a:xfrm>
              <a:off x="5775746" y="3465806"/>
              <a:ext cx="23179" cy="23949"/>
            </a:xfrm>
            <a:custGeom>
              <a:rect b="b" l="l" r="r" t="t"/>
              <a:pathLst>
                <a:path extrusionOk="0" h="622" w="602">
                  <a:moveTo>
                    <a:pt x="1" y="0"/>
                  </a:moveTo>
                  <a:lnTo>
                    <a:pt x="1" y="598"/>
                  </a:lnTo>
                  <a:cubicBezTo>
                    <a:pt x="196" y="608"/>
                    <a:pt x="399" y="615"/>
                    <a:pt x="602" y="621"/>
                  </a:cubicBezTo>
                  <a:cubicBezTo>
                    <a:pt x="602" y="422"/>
                    <a:pt x="598" y="223"/>
                    <a:pt x="602" y="21"/>
                  </a:cubicBezTo>
                  <a:cubicBezTo>
                    <a:pt x="396" y="13"/>
                    <a:pt x="196" y="7"/>
                    <a:pt x="1" y="0"/>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3"/>
            <p:cNvSpPr/>
            <p:nvPr/>
          </p:nvSpPr>
          <p:spPr>
            <a:xfrm>
              <a:off x="5775900" y="3438854"/>
              <a:ext cx="23024" cy="8625"/>
            </a:xfrm>
            <a:custGeom>
              <a:rect b="b" l="l" r="r" t="t"/>
              <a:pathLst>
                <a:path extrusionOk="0" h="224" w="598">
                  <a:moveTo>
                    <a:pt x="0" y="1"/>
                  </a:moveTo>
                  <a:lnTo>
                    <a:pt x="0" y="200"/>
                  </a:lnTo>
                  <a:cubicBezTo>
                    <a:pt x="196" y="210"/>
                    <a:pt x="395" y="217"/>
                    <a:pt x="598" y="224"/>
                  </a:cubicBezTo>
                  <a:lnTo>
                    <a:pt x="598" y="24"/>
                  </a:lnTo>
                  <a:cubicBezTo>
                    <a:pt x="395" y="18"/>
                    <a:pt x="196" y="11"/>
                    <a:pt x="0"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3"/>
            <p:cNvSpPr/>
            <p:nvPr/>
          </p:nvSpPr>
          <p:spPr>
            <a:xfrm>
              <a:off x="5776439" y="3345869"/>
              <a:ext cx="23256" cy="23987"/>
            </a:xfrm>
            <a:custGeom>
              <a:rect b="b" l="l" r="r" t="t"/>
              <a:pathLst>
                <a:path extrusionOk="0" h="623" w="604">
                  <a:moveTo>
                    <a:pt x="6" y="0"/>
                  </a:moveTo>
                  <a:cubicBezTo>
                    <a:pt x="3" y="200"/>
                    <a:pt x="0" y="399"/>
                    <a:pt x="0" y="598"/>
                  </a:cubicBezTo>
                  <a:cubicBezTo>
                    <a:pt x="195" y="608"/>
                    <a:pt x="395" y="615"/>
                    <a:pt x="598" y="622"/>
                  </a:cubicBezTo>
                  <a:cubicBezTo>
                    <a:pt x="598" y="420"/>
                    <a:pt x="601" y="220"/>
                    <a:pt x="604" y="24"/>
                  </a:cubicBezTo>
                  <a:cubicBezTo>
                    <a:pt x="401" y="17"/>
                    <a:pt x="203" y="7"/>
                    <a:pt x="6" y="0"/>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3"/>
            <p:cNvSpPr/>
            <p:nvPr/>
          </p:nvSpPr>
          <p:spPr>
            <a:xfrm>
              <a:off x="5776901" y="3319071"/>
              <a:ext cx="23217" cy="8471"/>
            </a:xfrm>
            <a:custGeom>
              <a:rect b="b" l="l" r="r" t="t"/>
              <a:pathLst>
                <a:path extrusionOk="0" h="220" w="603">
                  <a:moveTo>
                    <a:pt x="1" y="1"/>
                  </a:moveTo>
                  <a:lnTo>
                    <a:pt x="1" y="199"/>
                  </a:lnTo>
                  <a:cubicBezTo>
                    <a:pt x="197" y="207"/>
                    <a:pt x="397" y="213"/>
                    <a:pt x="599" y="220"/>
                  </a:cubicBezTo>
                  <a:cubicBezTo>
                    <a:pt x="599" y="152"/>
                    <a:pt x="599" y="88"/>
                    <a:pt x="603" y="21"/>
                  </a:cubicBezTo>
                  <a:cubicBezTo>
                    <a:pt x="397" y="14"/>
                    <a:pt x="197" y="7"/>
                    <a:pt x="1"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3"/>
            <p:cNvSpPr/>
            <p:nvPr/>
          </p:nvSpPr>
          <p:spPr>
            <a:xfrm>
              <a:off x="5778249" y="3226047"/>
              <a:ext cx="23448" cy="23872"/>
            </a:xfrm>
            <a:custGeom>
              <a:rect b="b" l="l" r="r" t="t"/>
              <a:pathLst>
                <a:path extrusionOk="0" h="620" w="609">
                  <a:moveTo>
                    <a:pt x="10" y="1"/>
                  </a:moveTo>
                  <a:cubicBezTo>
                    <a:pt x="7" y="197"/>
                    <a:pt x="3" y="396"/>
                    <a:pt x="0" y="599"/>
                  </a:cubicBezTo>
                  <a:cubicBezTo>
                    <a:pt x="196" y="606"/>
                    <a:pt x="395" y="613"/>
                    <a:pt x="598" y="619"/>
                  </a:cubicBezTo>
                  <a:cubicBezTo>
                    <a:pt x="602" y="417"/>
                    <a:pt x="605" y="217"/>
                    <a:pt x="608" y="21"/>
                  </a:cubicBezTo>
                  <a:cubicBezTo>
                    <a:pt x="405" y="15"/>
                    <a:pt x="206" y="8"/>
                    <a:pt x="10"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3"/>
            <p:cNvSpPr/>
            <p:nvPr/>
          </p:nvSpPr>
          <p:spPr>
            <a:xfrm>
              <a:off x="5779019" y="3199133"/>
              <a:ext cx="23333" cy="8625"/>
            </a:xfrm>
            <a:custGeom>
              <a:rect b="b" l="l" r="r" t="t"/>
              <a:pathLst>
                <a:path extrusionOk="0" h="224" w="606">
                  <a:moveTo>
                    <a:pt x="7" y="1"/>
                  </a:moveTo>
                  <a:cubicBezTo>
                    <a:pt x="4" y="68"/>
                    <a:pt x="4" y="132"/>
                    <a:pt x="0" y="200"/>
                  </a:cubicBezTo>
                  <a:cubicBezTo>
                    <a:pt x="196" y="210"/>
                    <a:pt x="399" y="217"/>
                    <a:pt x="602" y="224"/>
                  </a:cubicBezTo>
                  <a:cubicBezTo>
                    <a:pt x="602" y="157"/>
                    <a:pt x="602" y="89"/>
                    <a:pt x="605" y="24"/>
                  </a:cubicBezTo>
                  <a:cubicBezTo>
                    <a:pt x="402" y="18"/>
                    <a:pt x="203" y="11"/>
                    <a:pt x="7"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3"/>
            <p:cNvSpPr/>
            <p:nvPr/>
          </p:nvSpPr>
          <p:spPr>
            <a:xfrm>
              <a:off x="5818023" y="3035919"/>
              <a:ext cx="15786" cy="619005"/>
            </a:xfrm>
            <a:custGeom>
              <a:rect b="b" l="l" r="r" t="t"/>
              <a:pathLst>
                <a:path extrusionOk="0" h="16077" w="410">
                  <a:moveTo>
                    <a:pt x="210" y="1"/>
                  </a:moveTo>
                  <a:cubicBezTo>
                    <a:pt x="203" y="271"/>
                    <a:pt x="143" y="1953"/>
                    <a:pt x="88" y="4277"/>
                  </a:cubicBezTo>
                  <a:cubicBezTo>
                    <a:pt x="156" y="4281"/>
                    <a:pt x="224" y="4281"/>
                    <a:pt x="288" y="4284"/>
                  </a:cubicBezTo>
                  <a:cubicBezTo>
                    <a:pt x="339" y="2037"/>
                    <a:pt x="396" y="392"/>
                    <a:pt x="409" y="41"/>
                  </a:cubicBezTo>
                  <a:lnTo>
                    <a:pt x="210" y="1"/>
                  </a:lnTo>
                  <a:close/>
                  <a:moveTo>
                    <a:pt x="85" y="4477"/>
                  </a:moveTo>
                  <a:cubicBezTo>
                    <a:pt x="82" y="4639"/>
                    <a:pt x="79" y="4807"/>
                    <a:pt x="75" y="4973"/>
                  </a:cubicBezTo>
                  <a:cubicBezTo>
                    <a:pt x="139" y="4976"/>
                    <a:pt x="207" y="4979"/>
                    <a:pt x="274" y="4979"/>
                  </a:cubicBezTo>
                  <a:cubicBezTo>
                    <a:pt x="278" y="4811"/>
                    <a:pt x="281" y="4645"/>
                    <a:pt x="284" y="4483"/>
                  </a:cubicBezTo>
                  <a:cubicBezTo>
                    <a:pt x="217" y="4480"/>
                    <a:pt x="149" y="4480"/>
                    <a:pt x="85" y="4477"/>
                  </a:cubicBezTo>
                  <a:close/>
                  <a:moveTo>
                    <a:pt x="62" y="5574"/>
                  </a:moveTo>
                  <a:cubicBezTo>
                    <a:pt x="51" y="6155"/>
                    <a:pt x="41" y="6763"/>
                    <a:pt x="31" y="7391"/>
                  </a:cubicBezTo>
                  <a:cubicBezTo>
                    <a:pt x="99" y="7391"/>
                    <a:pt x="163" y="7395"/>
                    <a:pt x="230" y="7395"/>
                  </a:cubicBezTo>
                  <a:cubicBezTo>
                    <a:pt x="241" y="6770"/>
                    <a:pt x="250" y="6162"/>
                    <a:pt x="261" y="5578"/>
                  </a:cubicBezTo>
                  <a:cubicBezTo>
                    <a:pt x="193" y="5578"/>
                    <a:pt x="129" y="5574"/>
                    <a:pt x="62" y="5574"/>
                  </a:cubicBezTo>
                  <a:close/>
                  <a:moveTo>
                    <a:pt x="27" y="7591"/>
                  </a:moveTo>
                  <a:cubicBezTo>
                    <a:pt x="24" y="7756"/>
                    <a:pt x="24" y="7922"/>
                    <a:pt x="21" y="8088"/>
                  </a:cubicBezTo>
                  <a:cubicBezTo>
                    <a:pt x="88" y="8091"/>
                    <a:pt x="152" y="8091"/>
                    <a:pt x="220" y="8094"/>
                  </a:cubicBezTo>
                  <a:cubicBezTo>
                    <a:pt x="224" y="7926"/>
                    <a:pt x="224" y="7760"/>
                    <a:pt x="227" y="7594"/>
                  </a:cubicBezTo>
                  <a:cubicBezTo>
                    <a:pt x="160" y="7594"/>
                    <a:pt x="96" y="7591"/>
                    <a:pt x="27" y="7591"/>
                  </a:cubicBezTo>
                  <a:close/>
                  <a:moveTo>
                    <a:pt x="14" y="8685"/>
                  </a:moveTo>
                  <a:cubicBezTo>
                    <a:pt x="7" y="9287"/>
                    <a:pt x="4" y="9895"/>
                    <a:pt x="1" y="10503"/>
                  </a:cubicBezTo>
                  <a:cubicBezTo>
                    <a:pt x="68" y="10506"/>
                    <a:pt x="136" y="10509"/>
                    <a:pt x="200" y="10509"/>
                  </a:cubicBezTo>
                  <a:cubicBezTo>
                    <a:pt x="203" y="9898"/>
                    <a:pt x="207" y="9290"/>
                    <a:pt x="213" y="8693"/>
                  </a:cubicBezTo>
                  <a:cubicBezTo>
                    <a:pt x="146" y="8688"/>
                    <a:pt x="82" y="8688"/>
                    <a:pt x="14" y="8685"/>
                  </a:cubicBezTo>
                  <a:close/>
                  <a:moveTo>
                    <a:pt x="1" y="10706"/>
                  </a:moveTo>
                  <a:lnTo>
                    <a:pt x="1" y="11202"/>
                  </a:lnTo>
                  <a:cubicBezTo>
                    <a:pt x="68" y="11206"/>
                    <a:pt x="132" y="11206"/>
                    <a:pt x="200" y="11209"/>
                  </a:cubicBezTo>
                  <a:lnTo>
                    <a:pt x="200" y="10709"/>
                  </a:lnTo>
                  <a:cubicBezTo>
                    <a:pt x="136" y="10709"/>
                    <a:pt x="68" y="10706"/>
                    <a:pt x="1" y="10706"/>
                  </a:cubicBezTo>
                  <a:close/>
                  <a:moveTo>
                    <a:pt x="1" y="11800"/>
                  </a:moveTo>
                  <a:lnTo>
                    <a:pt x="1" y="11800"/>
                  </a:lnTo>
                  <a:cubicBezTo>
                    <a:pt x="4" y="12415"/>
                    <a:pt x="7" y="13023"/>
                    <a:pt x="14" y="13621"/>
                  </a:cubicBezTo>
                  <a:cubicBezTo>
                    <a:pt x="82" y="13621"/>
                    <a:pt x="146" y="13624"/>
                    <a:pt x="213" y="13624"/>
                  </a:cubicBezTo>
                  <a:cubicBezTo>
                    <a:pt x="207" y="13026"/>
                    <a:pt x="203" y="12418"/>
                    <a:pt x="200" y="11807"/>
                  </a:cubicBezTo>
                  <a:cubicBezTo>
                    <a:pt x="132" y="11803"/>
                    <a:pt x="68" y="11803"/>
                    <a:pt x="1" y="11800"/>
                  </a:cubicBezTo>
                  <a:close/>
                  <a:moveTo>
                    <a:pt x="18" y="13820"/>
                  </a:moveTo>
                  <a:cubicBezTo>
                    <a:pt x="18" y="13986"/>
                    <a:pt x="21" y="14151"/>
                    <a:pt x="24" y="14317"/>
                  </a:cubicBezTo>
                  <a:cubicBezTo>
                    <a:pt x="92" y="14320"/>
                    <a:pt x="156" y="14320"/>
                    <a:pt x="224" y="14323"/>
                  </a:cubicBezTo>
                  <a:cubicBezTo>
                    <a:pt x="220" y="14158"/>
                    <a:pt x="217" y="13992"/>
                    <a:pt x="217" y="13824"/>
                  </a:cubicBezTo>
                  <a:cubicBezTo>
                    <a:pt x="149" y="13824"/>
                    <a:pt x="82" y="13820"/>
                    <a:pt x="18" y="13820"/>
                  </a:cubicBezTo>
                  <a:close/>
                  <a:moveTo>
                    <a:pt x="35" y="14918"/>
                  </a:moveTo>
                  <a:cubicBezTo>
                    <a:pt x="44" y="15310"/>
                    <a:pt x="55" y="15692"/>
                    <a:pt x="68" y="16063"/>
                  </a:cubicBezTo>
                  <a:cubicBezTo>
                    <a:pt x="132" y="16070"/>
                    <a:pt x="200" y="16073"/>
                    <a:pt x="267" y="16077"/>
                  </a:cubicBezTo>
                  <a:cubicBezTo>
                    <a:pt x="254" y="15701"/>
                    <a:pt x="244" y="15316"/>
                    <a:pt x="233" y="14921"/>
                  </a:cubicBezTo>
                  <a:cubicBezTo>
                    <a:pt x="169" y="14921"/>
                    <a:pt x="102" y="14918"/>
                    <a:pt x="35" y="14918"/>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3"/>
            <p:cNvSpPr/>
            <p:nvPr/>
          </p:nvSpPr>
          <p:spPr>
            <a:xfrm>
              <a:off x="5818947" y="3587130"/>
              <a:ext cx="8086" cy="23333"/>
            </a:xfrm>
            <a:custGeom>
              <a:rect b="b" l="l" r="r" t="t"/>
              <a:pathLst>
                <a:path extrusionOk="0" h="606" w="210">
                  <a:moveTo>
                    <a:pt x="0" y="1"/>
                  </a:moveTo>
                  <a:cubicBezTo>
                    <a:pt x="3" y="203"/>
                    <a:pt x="7" y="403"/>
                    <a:pt x="11" y="602"/>
                  </a:cubicBezTo>
                  <a:cubicBezTo>
                    <a:pt x="78" y="602"/>
                    <a:pt x="145" y="605"/>
                    <a:pt x="209" y="605"/>
                  </a:cubicBezTo>
                  <a:cubicBezTo>
                    <a:pt x="206" y="409"/>
                    <a:pt x="203" y="210"/>
                    <a:pt x="200" y="7"/>
                  </a:cubicBezTo>
                  <a:cubicBezTo>
                    <a:pt x="132" y="4"/>
                    <a:pt x="68" y="4"/>
                    <a:pt x="0"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3"/>
            <p:cNvSpPr/>
            <p:nvPr/>
          </p:nvSpPr>
          <p:spPr>
            <a:xfrm>
              <a:off x="5818562" y="3560332"/>
              <a:ext cx="7855" cy="7855"/>
            </a:xfrm>
            <a:custGeom>
              <a:rect b="b" l="l" r="r" t="t"/>
              <a:pathLst>
                <a:path extrusionOk="0" h="204" w="204">
                  <a:moveTo>
                    <a:pt x="0" y="1"/>
                  </a:moveTo>
                  <a:cubicBezTo>
                    <a:pt x="0" y="65"/>
                    <a:pt x="0" y="132"/>
                    <a:pt x="4" y="200"/>
                  </a:cubicBezTo>
                  <a:cubicBezTo>
                    <a:pt x="68" y="200"/>
                    <a:pt x="135" y="204"/>
                    <a:pt x="203" y="204"/>
                  </a:cubicBezTo>
                  <a:cubicBezTo>
                    <a:pt x="203" y="140"/>
                    <a:pt x="199" y="72"/>
                    <a:pt x="199" y="4"/>
                  </a:cubicBezTo>
                  <a:cubicBezTo>
                    <a:pt x="132" y="4"/>
                    <a:pt x="68" y="1"/>
                    <a:pt x="0"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3"/>
            <p:cNvSpPr/>
            <p:nvPr/>
          </p:nvSpPr>
          <p:spPr>
            <a:xfrm>
              <a:off x="5818023" y="3467193"/>
              <a:ext cx="7739" cy="23333"/>
            </a:xfrm>
            <a:custGeom>
              <a:rect b="b" l="l" r="r" t="t"/>
              <a:pathLst>
                <a:path extrusionOk="0" h="606" w="201">
                  <a:moveTo>
                    <a:pt x="1" y="1"/>
                  </a:moveTo>
                  <a:lnTo>
                    <a:pt x="1" y="599"/>
                  </a:lnTo>
                  <a:cubicBezTo>
                    <a:pt x="68" y="602"/>
                    <a:pt x="132" y="602"/>
                    <a:pt x="200" y="606"/>
                  </a:cubicBezTo>
                  <a:lnTo>
                    <a:pt x="200" y="8"/>
                  </a:lnTo>
                  <a:cubicBezTo>
                    <a:pt x="132" y="5"/>
                    <a:pt x="68" y="5"/>
                    <a:pt x="1"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3"/>
            <p:cNvSpPr/>
            <p:nvPr/>
          </p:nvSpPr>
          <p:spPr>
            <a:xfrm>
              <a:off x="5818023" y="3440279"/>
              <a:ext cx="7739" cy="7970"/>
            </a:xfrm>
            <a:custGeom>
              <a:rect b="b" l="l" r="r" t="t"/>
              <a:pathLst>
                <a:path extrusionOk="0" h="207" w="201">
                  <a:moveTo>
                    <a:pt x="1" y="1"/>
                  </a:moveTo>
                  <a:lnTo>
                    <a:pt x="1" y="204"/>
                  </a:lnTo>
                  <a:cubicBezTo>
                    <a:pt x="68" y="204"/>
                    <a:pt x="136" y="207"/>
                    <a:pt x="200" y="207"/>
                  </a:cubicBezTo>
                  <a:lnTo>
                    <a:pt x="200" y="7"/>
                  </a:lnTo>
                  <a:cubicBezTo>
                    <a:pt x="136" y="7"/>
                    <a:pt x="68" y="4"/>
                    <a:pt x="1"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3"/>
            <p:cNvSpPr/>
            <p:nvPr/>
          </p:nvSpPr>
          <p:spPr>
            <a:xfrm>
              <a:off x="5818562" y="3347294"/>
              <a:ext cx="7970" cy="23333"/>
            </a:xfrm>
            <a:custGeom>
              <a:rect b="b" l="l" r="r" t="t"/>
              <a:pathLst>
                <a:path extrusionOk="0" h="606" w="207">
                  <a:moveTo>
                    <a:pt x="7" y="1"/>
                  </a:moveTo>
                  <a:cubicBezTo>
                    <a:pt x="4" y="200"/>
                    <a:pt x="4" y="399"/>
                    <a:pt x="0" y="598"/>
                  </a:cubicBezTo>
                  <a:cubicBezTo>
                    <a:pt x="68" y="601"/>
                    <a:pt x="132" y="601"/>
                    <a:pt x="199" y="606"/>
                  </a:cubicBezTo>
                  <a:cubicBezTo>
                    <a:pt x="203" y="406"/>
                    <a:pt x="206" y="203"/>
                    <a:pt x="206" y="7"/>
                  </a:cubicBezTo>
                  <a:cubicBezTo>
                    <a:pt x="138" y="4"/>
                    <a:pt x="74" y="4"/>
                    <a:pt x="7"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3"/>
            <p:cNvSpPr/>
            <p:nvPr/>
          </p:nvSpPr>
          <p:spPr>
            <a:xfrm>
              <a:off x="5819062" y="3320495"/>
              <a:ext cx="7855" cy="7816"/>
            </a:xfrm>
            <a:custGeom>
              <a:rect b="b" l="l" r="r" t="t"/>
              <a:pathLst>
                <a:path extrusionOk="0" h="203" w="204">
                  <a:moveTo>
                    <a:pt x="4" y="0"/>
                  </a:moveTo>
                  <a:cubicBezTo>
                    <a:pt x="4" y="65"/>
                    <a:pt x="0" y="132"/>
                    <a:pt x="0" y="200"/>
                  </a:cubicBezTo>
                  <a:cubicBezTo>
                    <a:pt x="69" y="200"/>
                    <a:pt x="133" y="203"/>
                    <a:pt x="200" y="203"/>
                  </a:cubicBezTo>
                  <a:cubicBezTo>
                    <a:pt x="200" y="139"/>
                    <a:pt x="203" y="72"/>
                    <a:pt x="203" y="4"/>
                  </a:cubicBezTo>
                  <a:cubicBezTo>
                    <a:pt x="136" y="4"/>
                    <a:pt x="72" y="0"/>
                    <a:pt x="4" y="0"/>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3"/>
            <p:cNvSpPr/>
            <p:nvPr/>
          </p:nvSpPr>
          <p:spPr>
            <a:xfrm>
              <a:off x="5820372" y="3227356"/>
              <a:ext cx="8201" cy="23333"/>
            </a:xfrm>
            <a:custGeom>
              <a:rect b="b" l="l" r="r" t="t"/>
              <a:pathLst>
                <a:path extrusionOk="0" h="606" w="213">
                  <a:moveTo>
                    <a:pt x="14" y="1"/>
                  </a:moveTo>
                  <a:cubicBezTo>
                    <a:pt x="7" y="200"/>
                    <a:pt x="4" y="397"/>
                    <a:pt x="1" y="602"/>
                  </a:cubicBezTo>
                  <a:cubicBezTo>
                    <a:pt x="68" y="602"/>
                    <a:pt x="132" y="606"/>
                    <a:pt x="200" y="606"/>
                  </a:cubicBezTo>
                  <a:cubicBezTo>
                    <a:pt x="203" y="403"/>
                    <a:pt x="210" y="204"/>
                    <a:pt x="213" y="7"/>
                  </a:cubicBezTo>
                  <a:cubicBezTo>
                    <a:pt x="146" y="7"/>
                    <a:pt x="78" y="4"/>
                    <a:pt x="14"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3"/>
            <p:cNvSpPr/>
            <p:nvPr/>
          </p:nvSpPr>
          <p:spPr>
            <a:xfrm>
              <a:off x="5821296" y="3200597"/>
              <a:ext cx="7816" cy="7970"/>
            </a:xfrm>
            <a:custGeom>
              <a:rect b="b" l="l" r="r" t="t"/>
              <a:pathLst>
                <a:path extrusionOk="0" h="207" w="203">
                  <a:moveTo>
                    <a:pt x="3" y="0"/>
                  </a:moveTo>
                  <a:cubicBezTo>
                    <a:pt x="3" y="68"/>
                    <a:pt x="0" y="132"/>
                    <a:pt x="0" y="200"/>
                  </a:cubicBezTo>
                  <a:cubicBezTo>
                    <a:pt x="64" y="203"/>
                    <a:pt x="132" y="203"/>
                    <a:pt x="199" y="206"/>
                  </a:cubicBezTo>
                  <a:cubicBezTo>
                    <a:pt x="199" y="139"/>
                    <a:pt x="203" y="71"/>
                    <a:pt x="203" y="7"/>
                  </a:cubicBezTo>
                  <a:cubicBezTo>
                    <a:pt x="139" y="4"/>
                    <a:pt x="71" y="4"/>
                    <a:pt x="3" y="0"/>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3"/>
            <p:cNvSpPr/>
            <p:nvPr/>
          </p:nvSpPr>
          <p:spPr>
            <a:xfrm>
              <a:off x="5895953" y="3051243"/>
              <a:ext cx="30340" cy="606414"/>
            </a:xfrm>
            <a:custGeom>
              <a:rect b="b" l="l" r="r" t="t"/>
              <a:pathLst>
                <a:path extrusionOk="0" h="15750" w="788">
                  <a:moveTo>
                    <a:pt x="192" y="1"/>
                  </a:moveTo>
                  <a:cubicBezTo>
                    <a:pt x="175" y="339"/>
                    <a:pt x="162" y="859"/>
                    <a:pt x="139" y="1667"/>
                  </a:cubicBezTo>
                  <a:cubicBezTo>
                    <a:pt x="122" y="2264"/>
                    <a:pt x="102" y="3034"/>
                    <a:pt x="81" y="3920"/>
                  </a:cubicBezTo>
                  <a:cubicBezTo>
                    <a:pt x="281" y="3920"/>
                    <a:pt x="479" y="3923"/>
                    <a:pt x="682" y="3923"/>
                  </a:cubicBezTo>
                  <a:cubicBezTo>
                    <a:pt x="719" y="2207"/>
                    <a:pt x="763" y="832"/>
                    <a:pt x="788" y="119"/>
                  </a:cubicBezTo>
                  <a:lnTo>
                    <a:pt x="192" y="1"/>
                  </a:lnTo>
                  <a:close/>
                  <a:moveTo>
                    <a:pt x="78" y="4119"/>
                  </a:moveTo>
                  <a:cubicBezTo>
                    <a:pt x="74" y="4281"/>
                    <a:pt x="71" y="4447"/>
                    <a:pt x="68" y="4615"/>
                  </a:cubicBezTo>
                  <a:cubicBezTo>
                    <a:pt x="267" y="4619"/>
                    <a:pt x="466" y="4619"/>
                    <a:pt x="666" y="4622"/>
                  </a:cubicBezTo>
                  <a:cubicBezTo>
                    <a:pt x="669" y="4453"/>
                    <a:pt x="672" y="4288"/>
                    <a:pt x="679" y="4122"/>
                  </a:cubicBezTo>
                  <a:cubicBezTo>
                    <a:pt x="476" y="4122"/>
                    <a:pt x="277" y="4119"/>
                    <a:pt x="78" y="4119"/>
                  </a:cubicBezTo>
                  <a:close/>
                  <a:moveTo>
                    <a:pt x="54" y="5214"/>
                  </a:moveTo>
                  <a:cubicBezTo>
                    <a:pt x="47" y="5713"/>
                    <a:pt x="38" y="6237"/>
                    <a:pt x="30" y="6778"/>
                  </a:cubicBezTo>
                  <a:cubicBezTo>
                    <a:pt x="27" y="6862"/>
                    <a:pt x="27" y="6946"/>
                    <a:pt x="27" y="7031"/>
                  </a:cubicBezTo>
                  <a:cubicBezTo>
                    <a:pt x="227" y="7034"/>
                    <a:pt x="426" y="7038"/>
                    <a:pt x="625" y="7038"/>
                  </a:cubicBezTo>
                  <a:cubicBezTo>
                    <a:pt x="635" y="6413"/>
                    <a:pt x="646" y="5802"/>
                    <a:pt x="655" y="5220"/>
                  </a:cubicBezTo>
                  <a:cubicBezTo>
                    <a:pt x="453" y="5217"/>
                    <a:pt x="253" y="5217"/>
                    <a:pt x="54" y="5214"/>
                  </a:cubicBezTo>
                  <a:close/>
                  <a:moveTo>
                    <a:pt x="24" y="7230"/>
                  </a:moveTo>
                  <a:cubicBezTo>
                    <a:pt x="21" y="7395"/>
                    <a:pt x="21" y="7561"/>
                    <a:pt x="17" y="7730"/>
                  </a:cubicBezTo>
                  <a:cubicBezTo>
                    <a:pt x="216" y="7734"/>
                    <a:pt x="415" y="7734"/>
                    <a:pt x="618" y="7737"/>
                  </a:cubicBezTo>
                  <a:cubicBezTo>
                    <a:pt x="618" y="7568"/>
                    <a:pt x="621" y="7403"/>
                    <a:pt x="621" y="7237"/>
                  </a:cubicBezTo>
                  <a:cubicBezTo>
                    <a:pt x="423" y="7237"/>
                    <a:pt x="223" y="7233"/>
                    <a:pt x="24" y="7230"/>
                  </a:cubicBezTo>
                  <a:close/>
                  <a:moveTo>
                    <a:pt x="10" y="8328"/>
                  </a:moveTo>
                  <a:cubicBezTo>
                    <a:pt x="7" y="8916"/>
                    <a:pt x="0" y="9527"/>
                    <a:pt x="0" y="10145"/>
                  </a:cubicBezTo>
                  <a:cubicBezTo>
                    <a:pt x="200" y="10149"/>
                    <a:pt x="398" y="10152"/>
                    <a:pt x="598" y="10152"/>
                  </a:cubicBezTo>
                  <a:cubicBezTo>
                    <a:pt x="601" y="9544"/>
                    <a:pt x="605" y="8933"/>
                    <a:pt x="612" y="8335"/>
                  </a:cubicBezTo>
                  <a:cubicBezTo>
                    <a:pt x="409" y="8331"/>
                    <a:pt x="209" y="8331"/>
                    <a:pt x="10" y="8328"/>
                  </a:cubicBezTo>
                  <a:close/>
                  <a:moveTo>
                    <a:pt x="0" y="10345"/>
                  </a:moveTo>
                  <a:lnTo>
                    <a:pt x="0" y="10844"/>
                  </a:lnTo>
                  <a:cubicBezTo>
                    <a:pt x="196" y="10848"/>
                    <a:pt x="398" y="10848"/>
                    <a:pt x="598" y="10852"/>
                  </a:cubicBezTo>
                  <a:lnTo>
                    <a:pt x="598" y="10351"/>
                  </a:lnTo>
                  <a:cubicBezTo>
                    <a:pt x="398" y="10351"/>
                    <a:pt x="200" y="10348"/>
                    <a:pt x="0" y="10345"/>
                  </a:cubicBezTo>
                  <a:close/>
                  <a:moveTo>
                    <a:pt x="0" y="11443"/>
                  </a:moveTo>
                  <a:lnTo>
                    <a:pt x="0" y="11443"/>
                  </a:lnTo>
                  <a:cubicBezTo>
                    <a:pt x="4" y="12051"/>
                    <a:pt x="7" y="12659"/>
                    <a:pt x="13" y="13260"/>
                  </a:cubicBezTo>
                  <a:cubicBezTo>
                    <a:pt x="213" y="13264"/>
                    <a:pt x="412" y="13267"/>
                    <a:pt x="612" y="13267"/>
                  </a:cubicBezTo>
                  <a:cubicBezTo>
                    <a:pt x="605" y="12673"/>
                    <a:pt x="601" y="12060"/>
                    <a:pt x="598" y="11449"/>
                  </a:cubicBezTo>
                  <a:cubicBezTo>
                    <a:pt x="398" y="11446"/>
                    <a:pt x="200" y="11446"/>
                    <a:pt x="0" y="11443"/>
                  </a:cubicBezTo>
                  <a:close/>
                  <a:moveTo>
                    <a:pt x="17" y="13463"/>
                  </a:moveTo>
                  <a:cubicBezTo>
                    <a:pt x="21" y="13628"/>
                    <a:pt x="21" y="13794"/>
                    <a:pt x="24" y="13959"/>
                  </a:cubicBezTo>
                  <a:cubicBezTo>
                    <a:pt x="223" y="13962"/>
                    <a:pt x="423" y="13962"/>
                    <a:pt x="621" y="13966"/>
                  </a:cubicBezTo>
                  <a:cubicBezTo>
                    <a:pt x="618" y="13800"/>
                    <a:pt x="618" y="13635"/>
                    <a:pt x="615" y="13466"/>
                  </a:cubicBezTo>
                  <a:cubicBezTo>
                    <a:pt x="415" y="13466"/>
                    <a:pt x="216" y="13463"/>
                    <a:pt x="17" y="13463"/>
                  </a:cubicBezTo>
                  <a:close/>
                  <a:moveTo>
                    <a:pt x="38" y="14557"/>
                  </a:moveTo>
                  <a:lnTo>
                    <a:pt x="38" y="14557"/>
                  </a:lnTo>
                  <a:cubicBezTo>
                    <a:pt x="44" y="14959"/>
                    <a:pt x="54" y="15354"/>
                    <a:pt x="68" y="15740"/>
                  </a:cubicBezTo>
                  <a:cubicBezTo>
                    <a:pt x="267" y="15746"/>
                    <a:pt x="466" y="15746"/>
                    <a:pt x="666" y="15749"/>
                  </a:cubicBezTo>
                  <a:cubicBezTo>
                    <a:pt x="652" y="15364"/>
                    <a:pt x="642" y="14969"/>
                    <a:pt x="635" y="14564"/>
                  </a:cubicBezTo>
                  <a:cubicBezTo>
                    <a:pt x="432" y="14564"/>
                    <a:pt x="233" y="14561"/>
                    <a:pt x="38" y="14557"/>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3"/>
            <p:cNvSpPr/>
            <p:nvPr/>
          </p:nvSpPr>
          <p:spPr>
            <a:xfrm>
              <a:off x="5896839" y="3588709"/>
              <a:ext cx="23602" cy="23294"/>
            </a:xfrm>
            <a:custGeom>
              <a:rect b="b" l="l" r="r" t="t"/>
              <a:pathLst>
                <a:path extrusionOk="0" h="605" w="613">
                  <a:moveTo>
                    <a:pt x="1" y="0"/>
                  </a:moveTo>
                  <a:lnTo>
                    <a:pt x="1" y="0"/>
                  </a:lnTo>
                  <a:cubicBezTo>
                    <a:pt x="4" y="203"/>
                    <a:pt x="7" y="402"/>
                    <a:pt x="15" y="598"/>
                  </a:cubicBezTo>
                  <a:cubicBezTo>
                    <a:pt x="210" y="602"/>
                    <a:pt x="409" y="605"/>
                    <a:pt x="612" y="605"/>
                  </a:cubicBezTo>
                  <a:cubicBezTo>
                    <a:pt x="606" y="409"/>
                    <a:pt x="602" y="209"/>
                    <a:pt x="598" y="7"/>
                  </a:cubicBezTo>
                  <a:cubicBezTo>
                    <a:pt x="400" y="3"/>
                    <a:pt x="200" y="3"/>
                    <a:pt x="1"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3"/>
            <p:cNvSpPr/>
            <p:nvPr/>
          </p:nvSpPr>
          <p:spPr>
            <a:xfrm>
              <a:off x="5896454" y="3561795"/>
              <a:ext cx="23179" cy="7970"/>
            </a:xfrm>
            <a:custGeom>
              <a:rect b="b" l="l" r="r" t="t"/>
              <a:pathLst>
                <a:path extrusionOk="0" h="207" w="602">
                  <a:moveTo>
                    <a:pt x="0" y="0"/>
                  </a:moveTo>
                  <a:cubicBezTo>
                    <a:pt x="0" y="68"/>
                    <a:pt x="4" y="135"/>
                    <a:pt x="4" y="203"/>
                  </a:cubicBezTo>
                  <a:cubicBezTo>
                    <a:pt x="203" y="203"/>
                    <a:pt x="402" y="206"/>
                    <a:pt x="602" y="206"/>
                  </a:cubicBezTo>
                  <a:cubicBezTo>
                    <a:pt x="602" y="142"/>
                    <a:pt x="599" y="74"/>
                    <a:pt x="599" y="7"/>
                  </a:cubicBezTo>
                  <a:cubicBezTo>
                    <a:pt x="399" y="7"/>
                    <a:pt x="200" y="4"/>
                    <a:pt x="0"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3"/>
            <p:cNvSpPr/>
            <p:nvPr/>
          </p:nvSpPr>
          <p:spPr>
            <a:xfrm>
              <a:off x="5895953" y="3468771"/>
              <a:ext cx="23024" cy="23333"/>
            </a:xfrm>
            <a:custGeom>
              <a:rect b="b" l="l" r="r" t="t"/>
              <a:pathLst>
                <a:path extrusionOk="0" h="606" w="598">
                  <a:moveTo>
                    <a:pt x="0" y="0"/>
                  </a:moveTo>
                  <a:lnTo>
                    <a:pt x="0" y="599"/>
                  </a:lnTo>
                  <a:cubicBezTo>
                    <a:pt x="200" y="602"/>
                    <a:pt x="398" y="602"/>
                    <a:pt x="598" y="605"/>
                  </a:cubicBezTo>
                  <a:lnTo>
                    <a:pt x="598" y="8"/>
                  </a:lnTo>
                  <a:cubicBezTo>
                    <a:pt x="398" y="4"/>
                    <a:pt x="196" y="4"/>
                    <a:pt x="0"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3"/>
            <p:cNvSpPr/>
            <p:nvPr/>
          </p:nvSpPr>
          <p:spPr>
            <a:xfrm>
              <a:off x="5895953" y="3441857"/>
              <a:ext cx="23024" cy="7970"/>
            </a:xfrm>
            <a:custGeom>
              <a:rect b="b" l="l" r="r" t="t"/>
              <a:pathLst>
                <a:path extrusionOk="0" h="207" w="598">
                  <a:moveTo>
                    <a:pt x="0" y="0"/>
                  </a:moveTo>
                  <a:lnTo>
                    <a:pt x="0" y="200"/>
                  </a:lnTo>
                  <a:cubicBezTo>
                    <a:pt x="200" y="203"/>
                    <a:pt x="398" y="206"/>
                    <a:pt x="598" y="206"/>
                  </a:cubicBezTo>
                  <a:lnTo>
                    <a:pt x="598" y="7"/>
                  </a:lnTo>
                  <a:cubicBezTo>
                    <a:pt x="398" y="7"/>
                    <a:pt x="200" y="4"/>
                    <a:pt x="0"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3"/>
            <p:cNvSpPr/>
            <p:nvPr/>
          </p:nvSpPr>
          <p:spPr>
            <a:xfrm>
              <a:off x="5896338" y="3348872"/>
              <a:ext cx="23448" cy="23333"/>
            </a:xfrm>
            <a:custGeom>
              <a:rect b="b" l="l" r="r" t="t"/>
              <a:pathLst>
                <a:path extrusionOk="0" h="606" w="609">
                  <a:moveTo>
                    <a:pt x="7" y="0"/>
                  </a:moveTo>
                  <a:cubicBezTo>
                    <a:pt x="3" y="196"/>
                    <a:pt x="3" y="395"/>
                    <a:pt x="0" y="598"/>
                  </a:cubicBezTo>
                  <a:cubicBezTo>
                    <a:pt x="199" y="601"/>
                    <a:pt x="399" y="601"/>
                    <a:pt x="602" y="605"/>
                  </a:cubicBezTo>
                  <a:cubicBezTo>
                    <a:pt x="602" y="406"/>
                    <a:pt x="605" y="203"/>
                    <a:pt x="608" y="7"/>
                  </a:cubicBezTo>
                  <a:cubicBezTo>
                    <a:pt x="405" y="4"/>
                    <a:pt x="206" y="4"/>
                    <a:pt x="7"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3"/>
            <p:cNvSpPr/>
            <p:nvPr/>
          </p:nvSpPr>
          <p:spPr>
            <a:xfrm>
              <a:off x="5896839" y="3321920"/>
              <a:ext cx="23217" cy="7970"/>
            </a:xfrm>
            <a:custGeom>
              <a:rect b="b" l="l" r="r" t="t"/>
              <a:pathLst>
                <a:path extrusionOk="0" h="207" w="603">
                  <a:moveTo>
                    <a:pt x="4" y="1"/>
                  </a:moveTo>
                  <a:cubicBezTo>
                    <a:pt x="1" y="69"/>
                    <a:pt x="1" y="136"/>
                    <a:pt x="1" y="200"/>
                  </a:cubicBezTo>
                  <a:cubicBezTo>
                    <a:pt x="200" y="203"/>
                    <a:pt x="400" y="207"/>
                    <a:pt x="598" y="207"/>
                  </a:cubicBezTo>
                  <a:cubicBezTo>
                    <a:pt x="602" y="142"/>
                    <a:pt x="602" y="75"/>
                    <a:pt x="602" y="8"/>
                  </a:cubicBezTo>
                  <a:cubicBezTo>
                    <a:pt x="403" y="8"/>
                    <a:pt x="204" y="4"/>
                    <a:pt x="4"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3"/>
            <p:cNvSpPr/>
            <p:nvPr/>
          </p:nvSpPr>
          <p:spPr>
            <a:xfrm>
              <a:off x="5897994" y="3228935"/>
              <a:ext cx="23602" cy="23333"/>
            </a:xfrm>
            <a:custGeom>
              <a:rect b="b" l="l" r="r" t="t"/>
              <a:pathLst>
                <a:path extrusionOk="0" h="606" w="613">
                  <a:moveTo>
                    <a:pt x="15" y="0"/>
                  </a:moveTo>
                  <a:cubicBezTo>
                    <a:pt x="11" y="197"/>
                    <a:pt x="8" y="396"/>
                    <a:pt x="1" y="599"/>
                  </a:cubicBezTo>
                  <a:cubicBezTo>
                    <a:pt x="200" y="602"/>
                    <a:pt x="400" y="602"/>
                    <a:pt x="602" y="605"/>
                  </a:cubicBezTo>
                  <a:cubicBezTo>
                    <a:pt x="606" y="403"/>
                    <a:pt x="609" y="203"/>
                    <a:pt x="613" y="7"/>
                  </a:cubicBezTo>
                  <a:cubicBezTo>
                    <a:pt x="413" y="4"/>
                    <a:pt x="214" y="4"/>
                    <a:pt x="15"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3"/>
            <p:cNvSpPr/>
            <p:nvPr/>
          </p:nvSpPr>
          <p:spPr>
            <a:xfrm>
              <a:off x="5898957" y="3202137"/>
              <a:ext cx="23294" cy="7855"/>
            </a:xfrm>
            <a:custGeom>
              <a:rect b="b" l="l" r="r" t="t"/>
              <a:pathLst>
                <a:path extrusionOk="0" h="204" w="605">
                  <a:moveTo>
                    <a:pt x="3" y="1"/>
                  </a:moveTo>
                  <a:cubicBezTo>
                    <a:pt x="3" y="65"/>
                    <a:pt x="3" y="132"/>
                    <a:pt x="0" y="200"/>
                  </a:cubicBezTo>
                  <a:cubicBezTo>
                    <a:pt x="199" y="200"/>
                    <a:pt x="398" y="203"/>
                    <a:pt x="601" y="203"/>
                  </a:cubicBezTo>
                  <a:cubicBezTo>
                    <a:pt x="601" y="135"/>
                    <a:pt x="601" y="71"/>
                    <a:pt x="604" y="4"/>
                  </a:cubicBezTo>
                  <a:cubicBezTo>
                    <a:pt x="401" y="4"/>
                    <a:pt x="203" y="1"/>
                    <a:pt x="3"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3"/>
            <p:cNvSpPr/>
            <p:nvPr/>
          </p:nvSpPr>
          <p:spPr>
            <a:xfrm>
              <a:off x="5937960" y="3059598"/>
              <a:ext cx="14977" cy="598329"/>
            </a:xfrm>
            <a:custGeom>
              <a:rect b="b" l="l" r="r" t="t"/>
              <a:pathLst>
                <a:path extrusionOk="0" h="15540" w="389">
                  <a:moveTo>
                    <a:pt x="189" y="0"/>
                  </a:moveTo>
                  <a:cubicBezTo>
                    <a:pt x="166" y="744"/>
                    <a:pt x="125" y="2068"/>
                    <a:pt x="88" y="3709"/>
                  </a:cubicBezTo>
                  <a:cubicBezTo>
                    <a:pt x="155" y="3709"/>
                    <a:pt x="219" y="3713"/>
                    <a:pt x="288" y="3713"/>
                  </a:cubicBezTo>
                  <a:cubicBezTo>
                    <a:pt x="325" y="2094"/>
                    <a:pt x="365" y="787"/>
                    <a:pt x="389" y="37"/>
                  </a:cubicBezTo>
                  <a:lnTo>
                    <a:pt x="189" y="0"/>
                  </a:lnTo>
                  <a:close/>
                  <a:moveTo>
                    <a:pt x="85" y="3909"/>
                  </a:moveTo>
                  <a:cubicBezTo>
                    <a:pt x="82" y="4074"/>
                    <a:pt x="78" y="4240"/>
                    <a:pt x="71" y="4409"/>
                  </a:cubicBezTo>
                  <a:lnTo>
                    <a:pt x="274" y="4409"/>
                  </a:lnTo>
                  <a:cubicBezTo>
                    <a:pt x="277" y="4240"/>
                    <a:pt x="280" y="4074"/>
                    <a:pt x="284" y="3912"/>
                  </a:cubicBezTo>
                  <a:cubicBezTo>
                    <a:pt x="216" y="3912"/>
                    <a:pt x="149" y="3909"/>
                    <a:pt x="85" y="3909"/>
                  </a:cubicBezTo>
                  <a:close/>
                  <a:moveTo>
                    <a:pt x="61" y="5006"/>
                  </a:moveTo>
                  <a:cubicBezTo>
                    <a:pt x="51" y="5591"/>
                    <a:pt x="37" y="6199"/>
                    <a:pt x="31" y="6824"/>
                  </a:cubicBezTo>
                  <a:cubicBezTo>
                    <a:pt x="95" y="6824"/>
                    <a:pt x="163" y="6824"/>
                    <a:pt x="230" y="6827"/>
                  </a:cubicBezTo>
                  <a:cubicBezTo>
                    <a:pt x="240" y="6199"/>
                    <a:pt x="250" y="5591"/>
                    <a:pt x="260" y="5006"/>
                  </a:cubicBezTo>
                  <a:close/>
                  <a:moveTo>
                    <a:pt x="27" y="7024"/>
                  </a:moveTo>
                  <a:cubicBezTo>
                    <a:pt x="24" y="7189"/>
                    <a:pt x="24" y="7354"/>
                    <a:pt x="21" y="7523"/>
                  </a:cubicBezTo>
                  <a:lnTo>
                    <a:pt x="219" y="7523"/>
                  </a:lnTo>
                  <a:cubicBezTo>
                    <a:pt x="224" y="7358"/>
                    <a:pt x="224" y="7189"/>
                    <a:pt x="227" y="7027"/>
                  </a:cubicBezTo>
                  <a:cubicBezTo>
                    <a:pt x="159" y="7027"/>
                    <a:pt x="95" y="7024"/>
                    <a:pt x="27" y="7024"/>
                  </a:cubicBezTo>
                  <a:close/>
                  <a:moveTo>
                    <a:pt x="14" y="8121"/>
                  </a:moveTo>
                  <a:cubicBezTo>
                    <a:pt x="7" y="8719"/>
                    <a:pt x="4" y="9330"/>
                    <a:pt x="4" y="9938"/>
                  </a:cubicBezTo>
                  <a:cubicBezTo>
                    <a:pt x="68" y="9938"/>
                    <a:pt x="135" y="9942"/>
                    <a:pt x="203" y="9942"/>
                  </a:cubicBezTo>
                  <a:cubicBezTo>
                    <a:pt x="203" y="9330"/>
                    <a:pt x="206" y="8722"/>
                    <a:pt x="213" y="8121"/>
                  </a:cubicBezTo>
                  <a:close/>
                  <a:moveTo>
                    <a:pt x="1" y="10138"/>
                  </a:moveTo>
                  <a:lnTo>
                    <a:pt x="1" y="10638"/>
                  </a:lnTo>
                  <a:lnTo>
                    <a:pt x="199" y="10638"/>
                  </a:lnTo>
                  <a:lnTo>
                    <a:pt x="199" y="10141"/>
                  </a:lnTo>
                  <a:cubicBezTo>
                    <a:pt x="135" y="10141"/>
                    <a:pt x="68" y="10138"/>
                    <a:pt x="1" y="10138"/>
                  </a:cubicBezTo>
                  <a:close/>
                  <a:moveTo>
                    <a:pt x="1" y="11235"/>
                  </a:moveTo>
                  <a:cubicBezTo>
                    <a:pt x="4" y="11847"/>
                    <a:pt x="7" y="12459"/>
                    <a:pt x="14" y="13053"/>
                  </a:cubicBezTo>
                  <a:cubicBezTo>
                    <a:pt x="82" y="13056"/>
                    <a:pt x="149" y="13056"/>
                    <a:pt x="213" y="13056"/>
                  </a:cubicBezTo>
                  <a:cubicBezTo>
                    <a:pt x="206" y="12459"/>
                    <a:pt x="203" y="11851"/>
                    <a:pt x="199" y="11235"/>
                  </a:cubicBezTo>
                  <a:close/>
                  <a:moveTo>
                    <a:pt x="17" y="13252"/>
                  </a:moveTo>
                  <a:lnTo>
                    <a:pt x="17" y="13252"/>
                  </a:lnTo>
                  <a:cubicBezTo>
                    <a:pt x="21" y="13421"/>
                    <a:pt x="21" y="13586"/>
                    <a:pt x="24" y="13753"/>
                  </a:cubicBezTo>
                  <a:lnTo>
                    <a:pt x="224" y="13753"/>
                  </a:lnTo>
                  <a:cubicBezTo>
                    <a:pt x="224" y="13591"/>
                    <a:pt x="219" y="13421"/>
                    <a:pt x="216" y="13256"/>
                  </a:cubicBezTo>
                  <a:cubicBezTo>
                    <a:pt x="149" y="13256"/>
                    <a:pt x="85" y="13256"/>
                    <a:pt x="17" y="13252"/>
                  </a:cubicBezTo>
                  <a:close/>
                  <a:moveTo>
                    <a:pt x="37" y="14350"/>
                  </a:moveTo>
                  <a:cubicBezTo>
                    <a:pt x="44" y="14756"/>
                    <a:pt x="57" y="15154"/>
                    <a:pt x="68" y="15540"/>
                  </a:cubicBezTo>
                  <a:lnTo>
                    <a:pt x="271" y="15540"/>
                  </a:lnTo>
                  <a:cubicBezTo>
                    <a:pt x="257" y="15154"/>
                    <a:pt x="247" y="14759"/>
                    <a:pt x="236" y="1435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3"/>
            <p:cNvSpPr/>
            <p:nvPr/>
          </p:nvSpPr>
          <p:spPr>
            <a:xfrm>
              <a:off x="5938885" y="3589094"/>
              <a:ext cx="8201" cy="23063"/>
            </a:xfrm>
            <a:custGeom>
              <a:rect b="b" l="l" r="r" t="t"/>
              <a:pathLst>
                <a:path extrusionOk="0" h="599" w="213">
                  <a:moveTo>
                    <a:pt x="0" y="1"/>
                  </a:moveTo>
                  <a:cubicBezTo>
                    <a:pt x="3" y="203"/>
                    <a:pt x="10" y="402"/>
                    <a:pt x="13" y="598"/>
                  </a:cubicBezTo>
                  <a:lnTo>
                    <a:pt x="212" y="598"/>
                  </a:lnTo>
                  <a:cubicBezTo>
                    <a:pt x="209" y="402"/>
                    <a:pt x="203" y="203"/>
                    <a:pt x="200"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3"/>
            <p:cNvSpPr/>
            <p:nvPr/>
          </p:nvSpPr>
          <p:spPr>
            <a:xfrm>
              <a:off x="5938461" y="3562180"/>
              <a:ext cx="7855" cy="7816"/>
            </a:xfrm>
            <a:custGeom>
              <a:rect b="b" l="l" r="r" t="t"/>
              <a:pathLst>
                <a:path extrusionOk="0" h="203" w="204">
                  <a:moveTo>
                    <a:pt x="1" y="0"/>
                  </a:moveTo>
                  <a:cubicBezTo>
                    <a:pt x="1" y="67"/>
                    <a:pt x="4" y="135"/>
                    <a:pt x="4" y="199"/>
                  </a:cubicBezTo>
                  <a:cubicBezTo>
                    <a:pt x="72" y="203"/>
                    <a:pt x="136" y="203"/>
                    <a:pt x="203" y="203"/>
                  </a:cubicBezTo>
                  <a:cubicBezTo>
                    <a:pt x="203" y="135"/>
                    <a:pt x="203" y="71"/>
                    <a:pt x="200" y="3"/>
                  </a:cubicBezTo>
                  <a:cubicBezTo>
                    <a:pt x="136" y="3"/>
                    <a:pt x="69" y="3"/>
                    <a:pt x="1"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3"/>
            <p:cNvSpPr/>
            <p:nvPr/>
          </p:nvSpPr>
          <p:spPr>
            <a:xfrm>
              <a:off x="5937960" y="3469156"/>
              <a:ext cx="7700" cy="23063"/>
            </a:xfrm>
            <a:custGeom>
              <a:rect b="b" l="l" r="r" t="t"/>
              <a:pathLst>
                <a:path extrusionOk="0" h="599" w="200">
                  <a:moveTo>
                    <a:pt x="1" y="1"/>
                  </a:moveTo>
                  <a:lnTo>
                    <a:pt x="1" y="598"/>
                  </a:lnTo>
                  <a:lnTo>
                    <a:pt x="199" y="598"/>
                  </a:lnTo>
                  <a:lnTo>
                    <a:pt x="199"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3"/>
            <p:cNvSpPr/>
            <p:nvPr/>
          </p:nvSpPr>
          <p:spPr>
            <a:xfrm>
              <a:off x="5937960" y="3442243"/>
              <a:ext cx="7855" cy="7816"/>
            </a:xfrm>
            <a:custGeom>
              <a:rect b="b" l="l" r="r" t="t"/>
              <a:pathLst>
                <a:path extrusionOk="0" h="203" w="204">
                  <a:moveTo>
                    <a:pt x="4" y="0"/>
                  </a:moveTo>
                  <a:cubicBezTo>
                    <a:pt x="1" y="68"/>
                    <a:pt x="1" y="136"/>
                    <a:pt x="1" y="200"/>
                  </a:cubicBezTo>
                  <a:cubicBezTo>
                    <a:pt x="68" y="200"/>
                    <a:pt x="135" y="203"/>
                    <a:pt x="199" y="203"/>
                  </a:cubicBezTo>
                  <a:cubicBezTo>
                    <a:pt x="199" y="136"/>
                    <a:pt x="199" y="68"/>
                    <a:pt x="203" y="4"/>
                  </a:cubicBezTo>
                  <a:cubicBezTo>
                    <a:pt x="135" y="4"/>
                    <a:pt x="68" y="0"/>
                    <a:pt x="4"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3"/>
            <p:cNvSpPr/>
            <p:nvPr/>
          </p:nvSpPr>
          <p:spPr>
            <a:xfrm>
              <a:off x="5938461" y="3349219"/>
              <a:ext cx="7970" cy="23101"/>
            </a:xfrm>
            <a:custGeom>
              <a:rect b="b" l="l" r="r" t="t"/>
              <a:pathLst>
                <a:path extrusionOk="0" h="600" w="207">
                  <a:moveTo>
                    <a:pt x="8" y="1"/>
                  </a:moveTo>
                  <a:cubicBezTo>
                    <a:pt x="4" y="197"/>
                    <a:pt x="4" y="400"/>
                    <a:pt x="1" y="599"/>
                  </a:cubicBezTo>
                  <a:lnTo>
                    <a:pt x="200" y="599"/>
                  </a:lnTo>
                  <a:cubicBezTo>
                    <a:pt x="203" y="400"/>
                    <a:pt x="203" y="200"/>
                    <a:pt x="206"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3"/>
            <p:cNvSpPr/>
            <p:nvPr/>
          </p:nvSpPr>
          <p:spPr>
            <a:xfrm>
              <a:off x="5939000" y="3322344"/>
              <a:ext cx="7816" cy="7816"/>
            </a:xfrm>
            <a:custGeom>
              <a:rect b="b" l="l" r="r" t="t"/>
              <a:pathLst>
                <a:path extrusionOk="0" h="203" w="203">
                  <a:moveTo>
                    <a:pt x="4" y="0"/>
                  </a:moveTo>
                  <a:cubicBezTo>
                    <a:pt x="4" y="67"/>
                    <a:pt x="0" y="131"/>
                    <a:pt x="0" y="200"/>
                  </a:cubicBezTo>
                  <a:cubicBezTo>
                    <a:pt x="68" y="200"/>
                    <a:pt x="132" y="203"/>
                    <a:pt x="200" y="203"/>
                  </a:cubicBezTo>
                  <a:cubicBezTo>
                    <a:pt x="200" y="135"/>
                    <a:pt x="203" y="67"/>
                    <a:pt x="203" y="3"/>
                  </a:cubicBezTo>
                  <a:cubicBezTo>
                    <a:pt x="136" y="0"/>
                    <a:pt x="68" y="0"/>
                    <a:pt x="4"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3"/>
            <p:cNvSpPr/>
            <p:nvPr/>
          </p:nvSpPr>
          <p:spPr>
            <a:xfrm>
              <a:off x="5940309" y="3229320"/>
              <a:ext cx="8201" cy="23063"/>
            </a:xfrm>
            <a:custGeom>
              <a:rect b="b" l="l" r="r" t="t"/>
              <a:pathLst>
                <a:path extrusionOk="0" h="599" w="213">
                  <a:moveTo>
                    <a:pt x="10" y="1"/>
                  </a:moveTo>
                  <a:cubicBezTo>
                    <a:pt x="7" y="196"/>
                    <a:pt x="4" y="396"/>
                    <a:pt x="0" y="598"/>
                  </a:cubicBezTo>
                  <a:lnTo>
                    <a:pt x="199" y="598"/>
                  </a:lnTo>
                  <a:cubicBezTo>
                    <a:pt x="203" y="396"/>
                    <a:pt x="206" y="196"/>
                    <a:pt x="213"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3"/>
            <p:cNvSpPr/>
            <p:nvPr/>
          </p:nvSpPr>
          <p:spPr>
            <a:xfrm>
              <a:off x="5941195" y="3202406"/>
              <a:ext cx="7855" cy="7816"/>
            </a:xfrm>
            <a:custGeom>
              <a:rect b="b" l="l" r="r" t="t"/>
              <a:pathLst>
                <a:path extrusionOk="0" h="203" w="204">
                  <a:moveTo>
                    <a:pt x="4" y="0"/>
                  </a:moveTo>
                  <a:cubicBezTo>
                    <a:pt x="4" y="68"/>
                    <a:pt x="1" y="136"/>
                    <a:pt x="1" y="200"/>
                  </a:cubicBezTo>
                  <a:cubicBezTo>
                    <a:pt x="65" y="200"/>
                    <a:pt x="132" y="203"/>
                    <a:pt x="200" y="203"/>
                  </a:cubicBezTo>
                  <a:cubicBezTo>
                    <a:pt x="200" y="136"/>
                    <a:pt x="204" y="68"/>
                    <a:pt x="204" y="4"/>
                  </a:cubicBezTo>
                  <a:cubicBezTo>
                    <a:pt x="135" y="4"/>
                    <a:pt x="71" y="0"/>
                    <a:pt x="4"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3"/>
            <p:cNvSpPr/>
            <p:nvPr/>
          </p:nvSpPr>
          <p:spPr>
            <a:xfrm>
              <a:off x="6015737" y="3074807"/>
              <a:ext cx="29685" cy="583005"/>
            </a:xfrm>
            <a:custGeom>
              <a:rect b="b" l="l" r="r" t="t"/>
              <a:pathLst>
                <a:path extrusionOk="0" h="15142" w="771">
                  <a:moveTo>
                    <a:pt x="176" y="1"/>
                  </a:moveTo>
                  <a:cubicBezTo>
                    <a:pt x="153" y="777"/>
                    <a:pt x="118" y="1936"/>
                    <a:pt x="84" y="3318"/>
                  </a:cubicBezTo>
                  <a:cubicBezTo>
                    <a:pt x="287" y="3318"/>
                    <a:pt x="487" y="3314"/>
                    <a:pt x="686" y="3314"/>
                  </a:cubicBezTo>
                  <a:cubicBezTo>
                    <a:pt x="713" y="2000"/>
                    <a:pt x="747" y="889"/>
                    <a:pt x="770" y="118"/>
                  </a:cubicBezTo>
                  <a:lnTo>
                    <a:pt x="176" y="1"/>
                  </a:lnTo>
                  <a:close/>
                  <a:moveTo>
                    <a:pt x="679" y="3514"/>
                  </a:moveTo>
                  <a:cubicBezTo>
                    <a:pt x="480" y="3514"/>
                    <a:pt x="281" y="3517"/>
                    <a:pt x="81" y="3517"/>
                  </a:cubicBezTo>
                  <a:cubicBezTo>
                    <a:pt x="78" y="3679"/>
                    <a:pt x="75" y="3845"/>
                    <a:pt x="71" y="4014"/>
                  </a:cubicBezTo>
                  <a:cubicBezTo>
                    <a:pt x="271" y="4014"/>
                    <a:pt x="470" y="4014"/>
                    <a:pt x="669" y="4010"/>
                  </a:cubicBezTo>
                  <a:cubicBezTo>
                    <a:pt x="672" y="3841"/>
                    <a:pt x="676" y="3676"/>
                    <a:pt x="679" y="3514"/>
                  </a:cubicBezTo>
                  <a:close/>
                  <a:moveTo>
                    <a:pt x="58" y="4611"/>
                  </a:moveTo>
                  <a:cubicBezTo>
                    <a:pt x="48" y="5196"/>
                    <a:pt x="37" y="5804"/>
                    <a:pt x="28" y="6432"/>
                  </a:cubicBezTo>
                  <a:cubicBezTo>
                    <a:pt x="226" y="6432"/>
                    <a:pt x="426" y="6429"/>
                    <a:pt x="625" y="6429"/>
                  </a:cubicBezTo>
                  <a:cubicBezTo>
                    <a:pt x="636" y="5804"/>
                    <a:pt x="645" y="5193"/>
                    <a:pt x="656" y="4611"/>
                  </a:cubicBezTo>
                  <a:close/>
                  <a:moveTo>
                    <a:pt x="625" y="6629"/>
                  </a:moveTo>
                  <a:cubicBezTo>
                    <a:pt x="426" y="6629"/>
                    <a:pt x="226" y="6632"/>
                    <a:pt x="24" y="6632"/>
                  </a:cubicBezTo>
                  <a:cubicBezTo>
                    <a:pt x="24" y="6797"/>
                    <a:pt x="20" y="6963"/>
                    <a:pt x="17" y="7128"/>
                  </a:cubicBezTo>
                  <a:lnTo>
                    <a:pt x="619" y="7128"/>
                  </a:lnTo>
                  <a:cubicBezTo>
                    <a:pt x="619" y="6959"/>
                    <a:pt x="622" y="6794"/>
                    <a:pt x="625" y="6629"/>
                  </a:cubicBezTo>
                  <a:close/>
                  <a:moveTo>
                    <a:pt x="611" y="7726"/>
                  </a:moveTo>
                  <a:cubicBezTo>
                    <a:pt x="413" y="7726"/>
                    <a:pt x="213" y="7726"/>
                    <a:pt x="14" y="7730"/>
                  </a:cubicBezTo>
                  <a:cubicBezTo>
                    <a:pt x="7" y="8327"/>
                    <a:pt x="0" y="8935"/>
                    <a:pt x="0" y="9547"/>
                  </a:cubicBezTo>
                  <a:cubicBezTo>
                    <a:pt x="200" y="9547"/>
                    <a:pt x="399" y="9543"/>
                    <a:pt x="598" y="9543"/>
                  </a:cubicBezTo>
                  <a:cubicBezTo>
                    <a:pt x="602" y="8935"/>
                    <a:pt x="605" y="8324"/>
                    <a:pt x="611" y="7726"/>
                  </a:cubicBezTo>
                  <a:close/>
                  <a:moveTo>
                    <a:pt x="598" y="9743"/>
                  </a:moveTo>
                  <a:cubicBezTo>
                    <a:pt x="399" y="9746"/>
                    <a:pt x="200" y="9746"/>
                    <a:pt x="0" y="9746"/>
                  </a:cubicBezTo>
                  <a:lnTo>
                    <a:pt x="0" y="10246"/>
                  </a:lnTo>
                  <a:cubicBezTo>
                    <a:pt x="200" y="10243"/>
                    <a:pt x="399" y="10243"/>
                    <a:pt x="598" y="10243"/>
                  </a:cubicBezTo>
                  <a:lnTo>
                    <a:pt x="598" y="9743"/>
                  </a:lnTo>
                  <a:close/>
                  <a:moveTo>
                    <a:pt x="598" y="10840"/>
                  </a:moveTo>
                  <a:cubicBezTo>
                    <a:pt x="399" y="10840"/>
                    <a:pt x="200" y="10840"/>
                    <a:pt x="0" y="10844"/>
                  </a:cubicBezTo>
                  <a:cubicBezTo>
                    <a:pt x="0" y="11456"/>
                    <a:pt x="3" y="12064"/>
                    <a:pt x="14" y="12661"/>
                  </a:cubicBezTo>
                  <a:cubicBezTo>
                    <a:pt x="213" y="12661"/>
                    <a:pt x="413" y="12661"/>
                    <a:pt x="611" y="12658"/>
                  </a:cubicBezTo>
                  <a:cubicBezTo>
                    <a:pt x="605" y="12064"/>
                    <a:pt x="598" y="11452"/>
                    <a:pt x="598" y="10840"/>
                  </a:cubicBezTo>
                  <a:close/>
                  <a:moveTo>
                    <a:pt x="615" y="12857"/>
                  </a:moveTo>
                  <a:cubicBezTo>
                    <a:pt x="416" y="12861"/>
                    <a:pt x="217" y="12861"/>
                    <a:pt x="14" y="12861"/>
                  </a:cubicBezTo>
                  <a:cubicBezTo>
                    <a:pt x="17" y="13029"/>
                    <a:pt x="20" y="13196"/>
                    <a:pt x="24" y="13361"/>
                  </a:cubicBezTo>
                  <a:cubicBezTo>
                    <a:pt x="223" y="13358"/>
                    <a:pt x="422" y="13358"/>
                    <a:pt x="622" y="13358"/>
                  </a:cubicBezTo>
                  <a:cubicBezTo>
                    <a:pt x="619" y="13191"/>
                    <a:pt x="615" y="13026"/>
                    <a:pt x="615" y="12857"/>
                  </a:cubicBezTo>
                  <a:close/>
                  <a:moveTo>
                    <a:pt x="632" y="13955"/>
                  </a:moveTo>
                  <a:cubicBezTo>
                    <a:pt x="433" y="13955"/>
                    <a:pt x="234" y="13958"/>
                    <a:pt x="34" y="13958"/>
                  </a:cubicBezTo>
                  <a:cubicBezTo>
                    <a:pt x="44" y="14361"/>
                    <a:pt x="54" y="14756"/>
                    <a:pt x="68" y="15141"/>
                  </a:cubicBezTo>
                  <a:cubicBezTo>
                    <a:pt x="267" y="15137"/>
                    <a:pt x="466" y="15134"/>
                    <a:pt x="666" y="15131"/>
                  </a:cubicBezTo>
                  <a:cubicBezTo>
                    <a:pt x="652" y="14749"/>
                    <a:pt x="642" y="14357"/>
                    <a:pt x="632" y="13955"/>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3"/>
            <p:cNvSpPr/>
            <p:nvPr/>
          </p:nvSpPr>
          <p:spPr>
            <a:xfrm>
              <a:off x="6016623" y="3589094"/>
              <a:ext cx="23448" cy="23179"/>
            </a:xfrm>
            <a:custGeom>
              <a:rect b="b" l="l" r="r" t="t"/>
              <a:pathLst>
                <a:path extrusionOk="0" h="602" w="609">
                  <a:moveTo>
                    <a:pt x="599" y="1"/>
                  </a:moveTo>
                  <a:cubicBezTo>
                    <a:pt x="399" y="1"/>
                    <a:pt x="200" y="1"/>
                    <a:pt x="1" y="4"/>
                  </a:cubicBezTo>
                  <a:cubicBezTo>
                    <a:pt x="5" y="203"/>
                    <a:pt x="8" y="402"/>
                    <a:pt x="11" y="601"/>
                  </a:cubicBezTo>
                  <a:cubicBezTo>
                    <a:pt x="211" y="601"/>
                    <a:pt x="410" y="598"/>
                    <a:pt x="609" y="598"/>
                  </a:cubicBezTo>
                  <a:cubicBezTo>
                    <a:pt x="605" y="399"/>
                    <a:pt x="602" y="199"/>
                    <a:pt x="599"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3"/>
            <p:cNvSpPr/>
            <p:nvPr/>
          </p:nvSpPr>
          <p:spPr>
            <a:xfrm>
              <a:off x="6016238" y="3562180"/>
              <a:ext cx="23217" cy="7816"/>
            </a:xfrm>
            <a:custGeom>
              <a:rect b="b" l="l" r="r" t="t"/>
              <a:pathLst>
                <a:path extrusionOk="0" h="203" w="603">
                  <a:moveTo>
                    <a:pt x="598" y="0"/>
                  </a:moveTo>
                  <a:cubicBezTo>
                    <a:pt x="400" y="3"/>
                    <a:pt x="200" y="3"/>
                    <a:pt x="1" y="3"/>
                  </a:cubicBezTo>
                  <a:lnTo>
                    <a:pt x="1" y="203"/>
                  </a:lnTo>
                  <a:cubicBezTo>
                    <a:pt x="204" y="203"/>
                    <a:pt x="403" y="203"/>
                    <a:pt x="602" y="199"/>
                  </a:cubicBezTo>
                  <a:cubicBezTo>
                    <a:pt x="598" y="135"/>
                    <a:pt x="598" y="67"/>
                    <a:pt x="598"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3"/>
            <p:cNvSpPr/>
            <p:nvPr/>
          </p:nvSpPr>
          <p:spPr>
            <a:xfrm>
              <a:off x="6015583" y="3469156"/>
              <a:ext cx="23217" cy="23217"/>
            </a:xfrm>
            <a:custGeom>
              <a:rect b="b" l="l" r="r" t="t"/>
              <a:pathLst>
                <a:path extrusionOk="0" h="603" w="603">
                  <a:moveTo>
                    <a:pt x="602" y="1"/>
                  </a:moveTo>
                  <a:cubicBezTo>
                    <a:pt x="403" y="1"/>
                    <a:pt x="204" y="1"/>
                    <a:pt x="4" y="4"/>
                  </a:cubicBezTo>
                  <a:cubicBezTo>
                    <a:pt x="1" y="204"/>
                    <a:pt x="4" y="403"/>
                    <a:pt x="4" y="602"/>
                  </a:cubicBezTo>
                  <a:cubicBezTo>
                    <a:pt x="204" y="598"/>
                    <a:pt x="403" y="598"/>
                    <a:pt x="602" y="598"/>
                  </a:cubicBezTo>
                  <a:lnTo>
                    <a:pt x="602"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3"/>
            <p:cNvSpPr/>
            <p:nvPr/>
          </p:nvSpPr>
          <p:spPr>
            <a:xfrm>
              <a:off x="6015737" y="3442243"/>
              <a:ext cx="23063" cy="7816"/>
            </a:xfrm>
            <a:custGeom>
              <a:rect b="b" l="l" r="r" t="t"/>
              <a:pathLst>
                <a:path extrusionOk="0" h="203" w="599">
                  <a:moveTo>
                    <a:pt x="598" y="0"/>
                  </a:moveTo>
                  <a:cubicBezTo>
                    <a:pt x="399" y="0"/>
                    <a:pt x="200" y="4"/>
                    <a:pt x="0" y="4"/>
                  </a:cubicBezTo>
                  <a:lnTo>
                    <a:pt x="0" y="203"/>
                  </a:lnTo>
                  <a:cubicBezTo>
                    <a:pt x="200" y="203"/>
                    <a:pt x="399" y="203"/>
                    <a:pt x="598" y="200"/>
                  </a:cubicBezTo>
                  <a:lnTo>
                    <a:pt x="598"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3"/>
            <p:cNvSpPr/>
            <p:nvPr/>
          </p:nvSpPr>
          <p:spPr>
            <a:xfrm>
              <a:off x="6016238" y="3349219"/>
              <a:ext cx="23333" cy="23217"/>
            </a:xfrm>
            <a:custGeom>
              <a:rect b="b" l="l" r="r" t="t"/>
              <a:pathLst>
                <a:path extrusionOk="0" h="603" w="606">
                  <a:moveTo>
                    <a:pt x="4" y="1"/>
                  </a:moveTo>
                  <a:cubicBezTo>
                    <a:pt x="4" y="200"/>
                    <a:pt x="1" y="400"/>
                    <a:pt x="1" y="603"/>
                  </a:cubicBezTo>
                  <a:cubicBezTo>
                    <a:pt x="200" y="599"/>
                    <a:pt x="400" y="599"/>
                    <a:pt x="598" y="599"/>
                  </a:cubicBezTo>
                  <a:cubicBezTo>
                    <a:pt x="598" y="397"/>
                    <a:pt x="602" y="197"/>
                    <a:pt x="606"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3"/>
            <p:cNvSpPr/>
            <p:nvPr/>
          </p:nvSpPr>
          <p:spPr>
            <a:xfrm>
              <a:off x="6016623" y="3322344"/>
              <a:ext cx="23217" cy="7816"/>
            </a:xfrm>
            <a:custGeom>
              <a:rect b="b" l="l" r="r" t="t"/>
              <a:pathLst>
                <a:path extrusionOk="0" h="203" w="603">
                  <a:moveTo>
                    <a:pt x="602" y="0"/>
                  </a:moveTo>
                  <a:cubicBezTo>
                    <a:pt x="403" y="0"/>
                    <a:pt x="203" y="3"/>
                    <a:pt x="5" y="3"/>
                  </a:cubicBezTo>
                  <a:cubicBezTo>
                    <a:pt x="5" y="67"/>
                    <a:pt x="5" y="135"/>
                    <a:pt x="1" y="203"/>
                  </a:cubicBezTo>
                  <a:cubicBezTo>
                    <a:pt x="203" y="203"/>
                    <a:pt x="403" y="200"/>
                    <a:pt x="602" y="200"/>
                  </a:cubicBezTo>
                  <a:lnTo>
                    <a:pt x="602"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3"/>
            <p:cNvSpPr/>
            <p:nvPr/>
          </p:nvSpPr>
          <p:spPr>
            <a:xfrm>
              <a:off x="6017932" y="3229166"/>
              <a:ext cx="23564" cy="23217"/>
            </a:xfrm>
            <a:custGeom>
              <a:rect b="b" l="l" r="r" t="t"/>
              <a:pathLst>
                <a:path extrusionOk="0" h="603" w="612">
                  <a:moveTo>
                    <a:pt x="612" y="1"/>
                  </a:moveTo>
                  <a:lnTo>
                    <a:pt x="612" y="1"/>
                  </a:lnTo>
                  <a:cubicBezTo>
                    <a:pt x="413" y="5"/>
                    <a:pt x="214" y="5"/>
                    <a:pt x="14" y="5"/>
                  </a:cubicBezTo>
                  <a:cubicBezTo>
                    <a:pt x="11" y="200"/>
                    <a:pt x="4" y="400"/>
                    <a:pt x="1" y="602"/>
                  </a:cubicBezTo>
                  <a:lnTo>
                    <a:pt x="599" y="602"/>
                  </a:lnTo>
                  <a:cubicBezTo>
                    <a:pt x="605" y="400"/>
                    <a:pt x="609" y="197"/>
                    <a:pt x="612"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3"/>
            <p:cNvSpPr/>
            <p:nvPr/>
          </p:nvSpPr>
          <p:spPr>
            <a:xfrm>
              <a:off x="6018856" y="3202406"/>
              <a:ext cx="23294" cy="7816"/>
            </a:xfrm>
            <a:custGeom>
              <a:rect b="b" l="l" r="r" t="t"/>
              <a:pathLst>
                <a:path extrusionOk="0" h="203" w="605">
                  <a:moveTo>
                    <a:pt x="605" y="0"/>
                  </a:moveTo>
                  <a:cubicBezTo>
                    <a:pt x="406" y="0"/>
                    <a:pt x="206" y="4"/>
                    <a:pt x="3" y="4"/>
                  </a:cubicBezTo>
                  <a:cubicBezTo>
                    <a:pt x="3" y="68"/>
                    <a:pt x="0" y="136"/>
                    <a:pt x="0" y="203"/>
                  </a:cubicBezTo>
                  <a:cubicBezTo>
                    <a:pt x="200" y="203"/>
                    <a:pt x="399" y="200"/>
                    <a:pt x="598" y="200"/>
                  </a:cubicBezTo>
                  <a:cubicBezTo>
                    <a:pt x="602" y="132"/>
                    <a:pt x="602" y="64"/>
                    <a:pt x="605"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3"/>
            <p:cNvSpPr/>
            <p:nvPr/>
          </p:nvSpPr>
          <p:spPr>
            <a:xfrm>
              <a:off x="6057860" y="3083123"/>
              <a:ext cx="14207" cy="574034"/>
            </a:xfrm>
            <a:custGeom>
              <a:rect b="b" l="l" r="r" t="t"/>
              <a:pathLst>
                <a:path extrusionOk="0" h="14909" w="369">
                  <a:moveTo>
                    <a:pt x="173" y="0"/>
                  </a:moveTo>
                  <a:cubicBezTo>
                    <a:pt x="150" y="767"/>
                    <a:pt x="119" y="1838"/>
                    <a:pt x="89" y="3095"/>
                  </a:cubicBezTo>
                  <a:cubicBezTo>
                    <a:pt x="156" y="3095"/>
                    <a:pt x="224" y="3095"/>
                    <a:pt x="288" y="3092"/>
                  </a:cubicBezTo>
                  <a:cubicBezTo>
                    <a:pt x="318" y="1859"/>
                    <a:pt x="345" y="801"/>
                    <a:pt x="369" y="41"/>
                  </a:cubicBezTo>
                  <a:lnTo>
                    <a:pt x="173" y="0"/>
                  </a:lnTo>
                  <a:close/>
                  <a:moveTo>
                    <a:pt x="284" y="3291"/>
                  </a:moveTo>
                  <a:cubicBezTo>
                    <a:pt x="217" y="3294"/>
                    <a:pt x="150" y="3294"/>
                    <a:pt x="85" y="3294"/>
                  </a:cubicBezTo>
                  <a:cubicBezTo>
                    <a:pt x="82" y="3457"/>
                    <a:pt x="78" y="3622"/>
                    <a:pt x="75" y="3791"/>
                  </a:cubicBezTo>
                  <a:lnTo>
                    <a:pt x="275" y="3791"/>
                  </a:lnTo>
                  <a:cubicBezTo>
                    <a:pt x="278" y="3622"/>
                    <a:pt x="281" y="3457"/>
                    <a:pt x="284" y="3291"/>
                  </a:cubicBezTo>
                  <a:close/>
                  <a:moveTo>
                    <a:pt x="261" y="4389"/>
                  </a:moveTo>
                  <a:cubicBezTo>
                    <a:pt x="194" y="4389"/>
                    <a:pt x="129" y="4389"/>
                    <a:pt x="61" y="4392"/>
                  </a:cubicBezTo>
                  <a:cubicBezTo>
                    <a:pt x="52" y="4974"/>
                    <a:pt x="41" y="5585"/>
                    <a:pt x="31" y="6210"/>
                  </a:cubicBezTo>
                  <a:lnTo>
                    <a:pt x="231" y="6210"/>
                  </a:lnTo>
                  <a:cubicBezTo>
                    <a:pt x="241" y="5582"/>
                    <a:pt x="251" y="4974"/>
                    <a:pt x="261" y="4389"/>
                  </a:cubicBezTo>
                  <a:close/>
                  <a:moveTo>
                    <a:pt x="28" y="6409"/>
                  </a:moveTo>
                  <a:cubicBezTo>
                    <a:pt x="24" y="6575"/>
                    <a:pt x="24" y="6740"/>
                    <a:pt x="21" y="6909"/>
                  </a:cubicBezTo>
                  <a:cubicBezTo>
                    <a:pt x="89" y="6906"/>
                    <a:pt x="156" y="6906"/>
                    <a:pt x="220" y="6906"/>
                  </a:cubicBezTo>
                  <a:cubicBezTo>
                    <a:pt x="224" y="6740"/>
                    <a:pt x="224" y="6575"/>
                    <a:pt x="227" y="6409"/>
                  </a:cubicBezTo>
                  <a:close/>
                  <a:moveTo>
                    <a:pt x="214" y="7503"/>
                  </a:moveTo>
                  <a:cubicBezTo>
                    <a:pt x="150" y="7503"/>
                    <a:pt x="82" y="7507"/>
                    <a:pt x="14" y="7507"/>
                  </a:cubicBezTo>
                  <a:cubicBezTo>
                    <a:pt x="8" y="8105"/>
                    <a:pt x="4" y="8713"/>
                    <a:pt x="4" y="9324"/>
                  </a:cubicBezTo>
                  <a:lnTo>
                    <a:pt x="203" y="9324"/>
                  </a:lnTo>
                  <a:cubicBezTo>
                    <a:pt x="203" y="8713"/>
                    <a:pt x="207" y="8105"/>
                    <a:pt x="214" y="7503"/>
                  </a:cubicBezTo>
                  <a:close/>
                  <a:moveTo>
                    <a:pt x="1" y="9523"/>
                  </a:moveTo>
                  <a:lnTo>
                    <a:pt x="1" y="10024"/>
                  </a:lnTo>
                  <a:cubicBezTo>
                    <a:pt x="69" y="10024"/>
                    <a:pt x="133" y="10020"/>
                    <a:pt x="200" y="10020"/>
                  </a:cubicBezTo>
                  <a:lnTo>
                    <a:pt x="200" y="9523"/>
                  </a:lnTo>
                  <a:close/>
                  <a:moveTo>
                    <a:pt x="200" y="10618"/>
                  </a:moveTo>
                  <a:cubicBezTo>
                    <a:pt x="136" y="10621"/>
                    <a:pt x="69" y="10621"/>
                    <a:pt x="1" y="10621"/>
                  </a:cubicBezTo>
                  <a:cubicBezTo>
                    <a:pt x="4" y="11232"/>
                    <a:pt x="8" y="11845"/>
                    <a:pt x="14" y="12439"/>
                  </a:cubicBezTo>
                  <a:lnTo>
                    <a:pt x="214" y="12439"/>
                  </a:lnTo>
                  <a:cubicBezTo>
                    <a:pt x="207" y="11840"/>
                    <a:pt x="203" y="11232"/>
                    <a:pt x="200" y="10618"/>
                  </a:cubicBezTo>
                  <a:close/>
                  <a:moveTo>
                    <a:pt x="18" y="12638"/>
                  </a:moveTo>
                  <a:cubicBezTo>
                    <a:pt x="21" y="12807"/>
                    <a:pt x="24" y="12972"/>
                    <a:pt x="24" y="13138"/>
                  </a:cubicBezTo>
                  <a:cubicBezTo>
                    <a:pt x="92" y="13138"/>
                    <a:pt x="159" y="13134"/>
                    <a:pt x="224" y="13134"/>
                  </a:cubicBezTo>
                  <a:cubicBezTo>
                    <a:pt x="224" y="12969"/>
                    <a:pt x="220" y="12804"/>
                    <a:pt x="217" y="12638"/>
                  </a:cubicBezTo>
                  <a:close/>
                  <a:moveTo>
                    <a:pt x="237" y="13733"/>
                  </a:moveTo>
                  <a:cubicBezTo>
                    <a:pt x="170" y="13736"/>
                    <a:pt x="105" y="13736"/>
                    <a:pt x="38" y="13736"/>
                  </a:cubicBezTo>
                  <a:cubicBezTo>
                    <a:pt x="44" y="14135"/>
                    <a:pt x="58" y="14526"/>
                    <a:pt x="69" y="14908"/>
                  </a:cubicBezTo>
                  <a:cubicBezTo>
                    <a:pt x="136" y="14908"/>
                    <a:pt x="203" y="14905"/>
                    <a:pt x="267" y="14905"/>
                  </a:cubicBezTo>
                  <a:cubicBezTo>
                    <a:pt x="258" y="14526"/>
                    <a:pt x="244" y="14135"/>
                    <a:pt x="237" y="13733"/>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3"/>
            <p:cNvSpPr/>
            <p:nvPr/>
          </p:nvSpPr>
          <p:spPr>
            <a:xfrm>
              <a:off x="6058784" y="3588824"/>
              <a:ext cx="8240" cy="23179"/>
            </a:xfrm>
            <a:custGeom>
              <a:rect b="b" l="l" r="r" t="t"/>
              <a:pathLst>
                <a:path extrusionOk="0" h="602" w="214">
                  <a:moveTo>
                    <a:pt x="200" y="0"/>
                  </a:moveTo>
                  <a:cubicBezTo>
                    <a:pt x="135" y="0"/>
                    <a:pt x="68" y="4"/>
                    <a:pt x="0" y="4"/>
                  </a:cubicBezTo>
                  <a:cubicBezTo>
                    <a:pt x="4" y="203"/>
                    <a:pt x="11" y="406"/>
                    <a:pt x="14" y="602"/>
                  </a:cubicBezTo>
                  <a:cubicBezTo>
                    <a:pt x="81" y="602"/>
                    <a:pt x="146" y="602"/>
                    <a:pt x="213" y="599"/>
                  </a:cubicBezTo>
                  <a:cubicBezTo>
                    <a:pt x="210" y="403"/>
                    <a:pt x="203" y="203"/>
                    <a:pt x="200"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3"/>
            <p:cNvSpPr/>
            <p:nvPr/>
          </p:nvSpPr>
          <p:spPr>
            <a:xfrm>
              <a:off x="6058399" y="3562026"/>
              <a:ext cx="7855" cy="7739"/>
            </a:xfrm>
            <a:custGeom>
              <a:rect b="b" l="l" r="r" t="t"/>
              <a:pathLst>
                <a:path extrusionOk="0" h="201" w="204">
                  <a:moveTo>
                    <a:pt x="0" y="1"/>
                  </a:moveTo>
                  <a:cubicBezTo>
                    <a:pt x="4" y="68"/>
                    <a:pt x="4" y="132"/>
                    <a:pt x="4" y="200"/>
                  </a:cubicBezTo>
                  <a:lnTo>
                    <a:pt x="203" y="200"/>
                  </a:lnTo>
                  <a:cubicBezTo>
                    <a:pt x="203" y="132"/>
                    <a:pt x="203" y="65"/>
                    <a:pt x="200"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3"/>
            <p:cNvSpPr/>
            <p:nvPr/>
          </p:nvSpPr>
          <p:spPr>
            <a:xfrm>
              <a:off x="6057860" y="3468925"/>
              <a:ext cx="7739" cy="23179"/>
            </a:xfrm>
            <a:custGeom>
              <a:rect b="b" l="l" r="r" t="t"/>
              <a:pathLst>
                <a:path extrusionOk="0" h="602" w="201">
                  <a:moveTo>
                    <a:pt x="200" y="0"/>
                  </a:moveTo>
                  <a:cubicBezTo>
                    <a:pt x="133" y="0"/>
                    <a:pt x="69" y="4"/>
                    <a:pt x="1" y="4"/>
                  </a:cubicBezTo>
                  <a:lnTo>
                    <a:pt x="1" y="601"/>
                  </a:lnTo>
                  <a:cubicBezTo>
                    <a:pt x="69" y="601"/>
                    <a:pt x="136" y="601"/>
                    <a:pt x="200" y="598"/>
                  </a:cubicBezTo>
                  <a:lnTo>
                    <a:pt x="200"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3"/>
            <p:cNvSpPr/>
            <p:nvPr/>
          </p:nvSpPr>
          <p:spPr>
            <a:xfrm>
              <a:off x="6057860" y="3442089"/>
              <a:ext cx="7855" cy="7739"/>
            </a:xfrm>
            <a:custGeom>
              <a:rect b="b" l="l" r="r" t="t"/>
              <a:pathLst>
                <a:path extrusionOk="0" h="201" w="204">
                  <a:moveTo>
                    <a:pt x="4" y="1"/>
                  </a:moveTo>
                  <a:cubicBezTo>
                    <a:pt x="4" y="69"/>
                    <a:pt x="1" y="133"/>
                    <a:pt x="1" y="200"/>
                  </a:cubicBezTo>
                  <a:lnTo>
                    <a:pt x="200" y="200"/>
                  </a:lnTo>
                  <a:cubicBezTo>
                    <a:pt x="200" y="133"/>
                    <a:pt x="203" y="65"/>
                    <a:pt x="203"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3"/>
            <p:cNvSpPr/>
            <p:nvPr/>
          </p:nvSpPr>
          <p:spPr>
            <a:xfrm>
              <a:off x="6058399" y="3348988"/>
              <a:ext cx="7970" cy="23217"/>
            </a:xfrm>
            <a:custGeom>
              <a:rect b="b" l="l" r="r" t="t"/>
              <a:pathLst>
                <a:path extrusionOk="0" h="603" w="207">
                  <a:moveTo>
                    <a:pt x="206" y="1"/>
                  </a:moveTo>
                  <a:cubicBezTo>
                    <a:pt x="142" y="1"/>
                    <a:pt x="75" y="1"/>
                    <a:pt x="7" y="4"/>
                  </a:cubicBezTo>
                  <a:cubicBezTo>
                    <a:pt x="4" y="200"/>
                    <a:pt x="4" y="399"/>
                    <a:pt x="0" y="602"/>
                  </a:cubicBezTo>
                  <a:cubicBezTo>
                    <a:pt x="68" y="602"/>
                    <a:pt x="136" y="598"/>
                    <a:pt x="200" y="598"/>
                  </a:cubicBezTo>
                  <a:cubicBezTo>
                    <a:pt x="203" y="399"/>
                    <a:pt x="206" y="200"/>
                    <a:pt x="206"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3"/>
            <p:cNvSpPr/>
            <p:nvPr/>
          </p:nvSpPr>
          <p:spPr>
            <a:xfrm>
              <a:off x="6058938" y="3322190"/>
              <a:ext cx="7816" cy="7700"/>
            </a:xfrm>
            <a:custGeom>
              <a:rect b="b" l="l" r="r" t="t"/>
              <a:pathLst>
                <a:path extrusionOk="0" h="200" w="203">
                  <a:moveTo>
                    <a:pt x="3" y="1"/>
                  </a:moveTo>
                  <a:cubicBezTo>
                    <a:pt x="3" y="68"/>
                    <a:pt x="0" y="132"/>
                    <a:pt x="0" y="200"/>
                  </a:cubicBezTo>
                  <a:lnTo>
                    <a:pt x="199" y="200"/>
                  </a:lnTo>
                  <a:cubicBezTo>
                    <a:pt x="199" y="132"/>
                    <a:pt x="203" y="65"/>
                    <a:pt x="203"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3"/>
            <p:cNvSpPr/>
            <p:nvPr/>
          </p:nvSpPr>
          <p:spPr>
            <a:xfrm>
              <a:off x="6060208" y="3229050"/>
              <a:ext cx="8240" cy="23217"/>
            </a:xfrm>
            <a:custGeom>
              <a:rect b="b" l="l" r="r" t="t"/>
              <a:pathLst>
                <a:path extrusionOk="0" h="603" w="214">
                  <a:moveTo>
                    <a:pt x="14" y="1"/>
                  </a:moveTo>
                  <a:cubicBezTo>
                    <a:pt x="8" y="197"/>
                    <a:pt x="4" y="400"/>
                    <a:pt x="0" y="602"/>
                  </a:cubicBezTo>
                  <a:cubicBezTo>
                    <a:pt x="68" y="599"/>
                    <a:pt x="133" y="599"/>
                    <a:pt x="200" y="599"/>
                  </a:cubicBezTo>
                  <a:cubicBezTo>
                    <a:pt x="203" y="396"/>
                    <a:pt x="206" y="197"/>
                    <a:pt x="214"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3"/>
            <p:cNvSpPr/>
            <p:nvPr/>
          </p:nvSpPr>
          <p:spPr>
            <a:xfrm>
              <a:off x="6061094" y="3202137"/>
              <a:ext cx="7855" cy="7855"/>
            </a:xfrm>
            <a:custGeom>
              <a:rect b="b" l="l" r="r" t="t"/>
              <a:pathLst>
                <a:path extrusionOk="0" h="204" w="204">
                  <a:moveTo>
                    <a:pt x="204" y="1"/>
                  </a:moveTo>
                  <a:lnTo>
                    <a:pt x="204" y="1"/>
                  </a:lnTo>
                  <a:cubicBezTo>
                    <a:pt x="140" y="4"/>
                    <a:pt x="72" y="4"/>
                    <a:pt x="5" y="4"/>
                  </a:cubicBezTo>
                  <a:cubicBezTo>
                    <a:pt x="5" y="68"/>
                    <a:pt x="1" y="135"/>
                    <a:pt x="1" y="203"/>
                  </a:cubicBezTo>
                  <a:cubicBezTo>
                    <a:pt x="66" y="203"/>
                    <a:pt x="133" y="203"/>
                    <a:pt x="200" y="200"/>
                  </a:cubicBezTo>
                  <a:cubicBezTo>
                    <a:pt x="200" y="135"/>
                    <a:pt x="204" y="68"/>
                    <a:pt x="204"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3"/>
            <p:cNvSpPr/>
            <p:nvPr/>
          </p:nvSpPr>
          <p:spPr>
            <a:xfrm>
              <a:off x="6135636" y="3098371"/>
              <a:ext cx="29069" cy="556939"/>
            </a:xfrm>
            <a:custGeom>
              <a:rect b="b" l="l" r="r" t="t"/>
              <a:pathLst>
                <a:path extrusionOk="0" h="14465" w="755">
                  <a:moveTo>
                    <a:pt x="157" y="0"/>
                  </a:moveTo>
                  <a:cubicBezTo>
                    <a:pt x="136" y="719"/>
                    <a:pt x="112" y="1635"/>
                    <a:pt x="88" y="2676"/>
                  </a:cubicBezTo>
                  <a:cubicBezTo>
                    <a:pt x="288" y="2672"/>
                    <a:pt x="487" y="2668"/>
                    <a:pt x="687" y="2665"/>
                  </a:cubicBezTo>
                  <a:cubicBezTo>
                    <a:pt x="710" y="1682"/>
                    <a:pt x="734" y="814"/>
                    <a:pt x="754" y="118"/>
                  </a:cubicBezTo>
                  <a:lnTo>
                    <a:pt x="157" y="0"/>
                  </a:lnTo>
                  <a:close/>
                  <a:moveTo>
                    <a:pt x="684" y="2864"/>
                  </a:moveTo>
                  <a:cubicBezTo>
                    <a:pt x="484" y="2868"/>
                    <a:pt x="285" y="2871"/>
                    <a:pt x="82" y="2875"/>
                  </a:cubicBezTo>
                  <a:cubicBezTo>
                    <a:pt x="79" y="3037"/>
                    <a:pt x="76" y="3206"/>
                    <a:pt x="71" y="3374"/>
                  </a:cubicBezTo>
                  <a:cubicBezTo>
                    <a:pt x="274" y="3371"/>
                    <a:pt x="474" y="3368"/>
                    <a:pt x="670" y="3365"/>
                  </a:cubicBezTo>
                  <a:cubicBezTo>
                    <a:pt x="673" y="3195"/>
                    <a:pt x="680" y="3030"/>
                    <a:pt x="684" y="2864"/>
                  </a:cubicBezTo>
                  <a:close/>
                  <a:moveTo>
                    <a:pt x="659" y="3962"/>
                  </a:moveTo>
                  <a:lnTo>
                    <a:pt x="659" y="3962"/>
                  </a:lnTo>
                  <a:cubicBezTo>
                    <a:pt x="461" y="3965"/>
                    <a:pt x="261" y="3969"/>
                    <a:pt x="59" y="3973"/>
                  </a:cubicBezTo>
                  <a:cubicBezTo>
                    <a:pt x="48" y="4553"/>
                    <a:pt x="38" y="5165"/>
                    <a:pt x="28" y="5790"/>
                  </a:cubicBezTo>
                  <a:cubicBezTo>
                    <a:pt x="230" y="5786"/>
                    <a:pt x="430" y="5786"/>
                    <a:pt x="629" y="5783"/>
                  </a:cubicBezTo>
                  <a:cubicBezTo>
                    <a:pt x="636" y="5155"/>
                    <a:pt x="646" y="4547"/>
                    <a:pt x="659" y="3962"/>
                  </a:cubicBezTo>
                  <a:close/>
                  <a:moveTo>
                    <a:pt x="626" y="5983"/>
                  </a:moveTo>
                  <a:cubicBezTo>
                    <a:pt x="427" y="5986"/>
                    <a:pt x="227" y="5989"/>
                    <a:pt x="28" y="5989"/>
                  </a:cubicBezTo>
                  <a:cubicBezTo>
                    <a:pt x="24" y="6154"/>
                    <a:pt x="21" y="6324"/>
                    <a:pt x="21" y="6489"/>
                  </a:cubicBezTo>
                  <a:cubicBezTo>
                    <a:pt x="221" y="6486"/>
                    <a:pt x="420" y="6483"/>
                    <a:pt x="619" y="6479"/>
                  </a:cubicBezTo>
                  <a:cubicBezTo>
                    <a:pt x="619" y="6313"/>
                    <a:pt x="623" y="6148"/>
                    <a:pt x="626" y="5983"/>
                  </a:cubicBezTo>
                  <a:close/>
                  <a:moveTo>
                    <a:pt x="612" y="7077"/>
                  </a:moveTo>
                  <a:lnTo>
                    <a:pt x="612" y="7077"/>
                  </a:lnTo>
                  <a:cubicBezTo>
                    <a:pt x="413" y="7080"/>
                    <a:pt x="213" y="7084"/>
                    <a:pt x="15" y="7087"/>
                  </a:cubicBezTo>
                  <a:cubicBezTo>
                    <a:pt x="7" y="7688"/>
                    <a:pt x="4" y="8296"/>
                    <a:pt x="1" y="8908"/>
                  </a:cubicBezTo>
                  <a:cubicBezTo>
                    <a:pt x="204" y="8904"/>
                    <a:pt x="403" y="8901"/>
                    <a:pt x="598" y="8898"/>
                  </a:cubicBezTo>
                  <a:cubicBezTo>
                    <a:pt x="603" y="8287"/>
                    <a:pt x="606" y="7679"/>
                    <a:pt x="612" y="7077"/>
                  </a:cubicBezTo>
                  <a:close/>
                  <a:moveTo>
                    <a:pt x="598" y="9097"/>
                  </a:moveTo>
                  <a:cubicBezTo>
                    <a:pt x="400" y="9101"/>
                    <a:pt x="200" y="9104"/>
                    <a:pt x="1" y="9107"/>
                  </a:cubicBezTo>
                  <a:lnTo>
                    <a:pt x="1" y="9604"/>
                  </a:lnTo>
                  <a:cubicBezTo>
                    <a:pt x="200" y="9600"/>
                    <a:pt x="400" y="9597"/>
                    <a:pt x="598" y="9594"/>
                  </a:cubicBezTo>
                  <a:lnTo>
                    <a:pt x="598" y="9097"/>
                  </a:lnTo>
                  <a:close/>
                  <a:moveTo>
                    <a:pt x="598" y="10195"/>
                  </a:moveTo>
                  <a:cubicBezTo>
                    <a:pt x="400" y="10198"/>
                    <a:pt x="200" y="10198"/>
                    <a:pt x="1" y="10202"/>
                  </a:cubicBezTo>
                  <a:cubicBezTo>
                    <a:pt x="1" y="10816"/>
                    <a:pt x="4" y="11424"/>
                    <a:pt x="15" y="12023"/>
                  </a:cubicBezTo>
                  <a:cubicBezTo>
                    <a:pt x="213" y="12019"/>
                    <a:pt x="413" y="12016"/>
                    <a:pt x="612" y="12012"/>
                  </a:cubicBezTo>
                  <a:cubicBezTo>
                    <a:pt x="606" y="11414"/>
                    <a:pt x="598" y="10806"/>
                    <a:pt x="598" y="10195"/>
                  </a:cubicBezTo>
                  <a:close/>
                  <a:moveTo>
                    <a:pt x="615" y="12211"/>
                  </a:moveTo>
                  <a:cubicBezTo>
                    <a:pt x="416" y="12215"/>
                    <a:pt x="217" y="12219"/>
                    <a:pt x="15" y="12222"/>
                  </a:cubicBezTo>
                  <a:cubicBezTo>
                    <a:pt x="18" y="12387"/>
                    <a:pt x="21" y="12553"/>
                    <a:pt x="24" y="12718"/>
                  </a:cubicBezTo>
                  <a:cubicBezTo>
                    <a:pt x="224" y="12715"/>
                    <a:pt x="423" y="12712"/>
                    <a:pt x="623" y="12708"/>
                  </a:cubicBezTo>
                  <a:cubicBezTo>
                    <a:pt x="619" y="12546"/>
                    <a:pt x="615" y="12377"/>
                    <a:pt x="615" y="12211"/>
                  </a:cubicBezTo>
                  <a:close/>
                  <a:moveTo>
                    <a:pt x="633" y="13309"/>
                  </a:moveTo>
                  <a:cubicBezTo>
                    <a:pt x="436" y="13309"/>
                    <a:pt x="238" y="13313"/>
                    <a:pt x="35" y="13316"/>
                  </a:cubicBezTo>
                  <a:cubicBezTo>
                    <a:pt x="45" y="13708"/>
                    <a:pt x="55" y="14093"/>
                    <a:pt x="65" y="14464"/>
                  </a:cubicBezTo>
                  <a:cubicBezTo>
                    <a:pt x="268" y="14458"/>
                    <a:pt x="467" y="14451"/>
                    <a:pt x="663" y="14444"/>
                  </a:cubicBezTo>
                  <a:cubicBezTo>
                    <a:pt x="653" y="14076"/>
                    <a:pt x="643" y="13694"/>
                    <a:pt x="633" y="13309"/>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3"/>
            <p:cNvSpPr/>
            <p:nvPr/>
          </p:nvSpPr>
          <p:spPr>
            <a:xfrm>
              <a:off x="6136560" y="3587669"/>
              <a:ext cx="23448" cy="23448"/>
            </a:xfrm>
            <a:custGeom>
              <a:rect b="b" l="l" r="r" t="t"/>
              <a:pathLst>
                <a:path extrusionOk="0" h="609" w="609">
                  <a:moveTo>
                    <a:pt x="599" y="0"/>
                  </a:moveTo>
                  <a:cubicBezTo>
                    <a:pt x="399" y="4"/>
                    <a:pt x="200" y="7"/>
                    <a:pt x="0" y="10"/>
                  </a:cubicBezTo>
                  <a:cubicBezTo>
                    <a:pt x="4" y="213"/>
                    <a:pt x="7" y="412"/>
                    <a:pt x="11" y="608"/>
                  </a:cubicBezTo>
                  <a:cubicBezTo>
                    <a:pt x="214" y="605"/>
                    <a:pt x="412" y="601"/>
                    <a:pt x="609" y="601"/>
                  </a:cubicBezTo>
                  <a:cubicBezTo>
                    <a:pt x="605" y="403"/>
                    <a:pt x="602" y="203"/>
                    <a:pt x="599"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3"/>
            <p:cNvSpPr/>
            <p:nvPr/>
          </p:nvSpPr>
          <p:spPr>
            <a:xfrm>
              <a:off x="6136175" y="3560832"/>
              <a:ext cx="23179" cy="8124"/>
            </a:xfrm>
            <a:custGeom>
              <a:rect b="b" l="l" r="r" t="t"/>
              <a:pathLst>
                <a:path extrusionOk="0" h="211" w="602">
                  <a:moveTo>
                    <a:pt x="598" y="1"/>
                  </a:moveTo>
                  <a:cubicBezTo>
                    <a:pt x="399" y="5"/>
                    <a:pt x="199" y="8"/>
                    <a:pt x="1" y="12"/>
                  </a:cubicBezTo>
                  <a:lnTo>
                    <a:pt x="1" y="211"/>
                  </a:lnTo>
                  <a:cubicBezTo>
                    <a:pt x="203" y="208"/>
                    <a:pt x="402" y="204"/>
                    <a:pt x="601" y="200"/>
                  </a:cubicBezTo>
                  <a:cubicBezTo>
                    <a:pt x="598" y="133"/>
                    <a:pt x="598" y="69"/>
                    <a:pt x="598"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3"/>
            <p:cNvSpPr/>
            <p:nvPr/>
          </p:nvSpPr>
          <p:spPr>
            <a:xfrm>
              <a:off x="6135636" y="3467732"/>
              <a:ext cx="23063" cy="23448"/>
            </a:xfrm>
            <a:custGeom>
              <a:rect b="b" l="l" r="r" t="t"/>
              <a:pathLst>
                <a:path extrusionOk="0" h="609" w="599">
                  <a:moveTo>
                    <a:pt x="598" y="1"/>
                  </a:moveTo>
                  <a:cubicBezTo>
                    <a:pt x="400" y="4"/>
                    <a:pt x="200" y="7"/>
                    <a:pt x="1" y="11"/>
                  </a:cubicBezTo>
                  <a:lnTo>
                    <a:pt x="1" y="609"/>
                  </a:lnTo>
                  <a:cubicBezTo>
                    <a:pt x="200" y="605"/>
                    <a:pt x="400" y="605"/>
                    <a:pt x="598" y="602"/>
                  </a:cubicBezTo>
                  <a:lnTo>
                    <a:pt x="598"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3"/>
            <p:cNvSpPr/>
            <p:nvPr/>
          </p:nvSpPr>
          <p:spPr>
            <a:xfrm>
              <a:off x="6135636" y="3440933"/>
              <a:ext cx="23063" cy="8124"/>
            </a:xfrm>
            <a:custGeom>
              <a:rect b="b" l="l" r="r" t="t"/>
              <a:pathLst>
                <a:path extrusionOk="0" h="211" w="599">
                  <a:moveTo>
                    <a:pt x="598" y="1"/>
                  </a:moveTo>
                  <a:cubicBezTo>
                    <a:pt x="403" y="4"/>
                    <a:pt x="204" y="7"/>
                    <a:pt x="1" y="11"/>
                  </a:cubicBezTo>
                  <a:lnTo>
                    <a:pt x="1" y="210"/>
                  </a:lnTo>
                  <a:cubicBezTo>
                    <a:pt x="200" y="207"/>
                    <a:pt x="400" y="204"/>
                    <a:pt x="598" y="200"/>
                  </a:cubicBezTo>
                  <a:lnTo>
                    <a:pt x="598"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3"/>
            <p:cNvSpPr/>
            <p:nvPr/>
          </p:nvSpPr>
          <p:spPr>
            <a:xfrm>
              <a:off x="6136175" y="3347794"/>
              <a:ext cx="23294" cy="23448"/>
            </a:xfrm>
            <a:custGeom>
              <a:rect b="b" l="l" r="r" t="t"/>
              <a:pathLst>
                <a:path extrusionOk="0" h="609" w="605">
                  <a:moveTo>
                    <a:pt x="605" y="1"/>
                  </a:moveTo>
                  <a:lnTo>
                    <a:pt x="605" y="1"/>
                  </a:lnTo>
                  <a:cubicBezTo>
                    <a:pt x="406" y="5"/>
                    <a:pt x="207" y="8"/>
                    <a:pt x="7" y="11"/>
                  </a:cubicBezTo>
                  <a:cubicBezTo>
                    <a:pt x="4" y="211"/>
                    <a:pt x="1" y="410"/>
                    <a:pt x="1" y="609"/>
                  </a:cubicBezTo>
                  <a:cubicBezTo>
                    <a:pt x="199" y="606"/>
                    <a:pt x="399" y="602"/>
                    <a:pt x="598" y="599"/>
                  </a:cubicBezTo>
                  <a:cubicBezTo>
                    <a:pt x="601" y="400"/>
                    <a:pt x="601" y="200"/>
                    <a:pt x="605"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3"/>
            <p:cNvSpPr/>
            <p:nvPr/>
          </p:nvSpPr>
          <p:spPr>
            <a:xfrm>
              <a:off x="6136676" y="3321035"/>
              <a:ext cx="23217" cy="7970"/>
            </a:xfrm>
            <a:custGeom>
              <a:rect b="b" l="l" r="r" t="t"/>
              <a:pathLst>
                <a:path extrusionOk="0" h="207" w="603">
                  <a:moveTo>
                    <a:pt x="602" y="0"/>
                  </a:moveTo>
                  <a:lnTo>
                    <a:pt x="602" y="0"/>
                  </a:lnTo>
                  <a:cubicBezTo>
                    <a:pt x="403" y="3"/>
                    <a:pt x="203" y="3"/>
                    <a:pt x="1" y="7"/>
                  </a:cubicBezTo>
                  <a:lnTo>
                    <a:pt x="1" y="206"/>
                  </a:lnTo>
                  <a:cubicBezTo>
                    <a:pt x="200" y="206"/>
                    <a:pt x="400" y="203"/>
                    <a:pt x="599" y="200"/>
                  </a:cubicBezTo>
                  <a:cubicBezTo>
                    <a:pt x="599" y="132"/>
                    <a:pt x="599" y="64"/>
                    <a:pt x="602"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3"/>
            <p:cNvSpPr/>
            <p:nvPr/>
          </p:nvSpPr>
          <p:spPr>
            <a:xfrm>
              <a:off x="6137869" y="3227895"/>
              <a:ext cx="23564" cy="23448"/>
            </a:xfrm>
            <a:custGeom>
              <a:rect b="b" l="l" r="r" t="t"/>
              <a:pathLst>
                <a:path extrusionOk="0" h="609" w="612">
                  <a:moveTo>
                    <a:pt x="612" y="1"/>
                  </a:moveTo>
                  <a:cubicBezTo>
                    <a:pt x="416" y="4"/>
                    <a:pt x="216" y="7"/>
                    <a:pt x="13" y="10"/>
                  </a:cubicBezTo>
                  <a:cubicBezTo>
                    <a:pt x="10" y="207"/>
                    <a:pt x="7" y="406"/>
                    <a:pt x="1" y="609"/>
                  </a:cubicBezTo>
                  <a:cubicBezTo>
                    <a:pt x="203" y="605"/>
                    <a:pt x="403" y="601"/>
                    <a:pt x="601" y="598"/>
                  </a:cubicBezTo>
                  <a:cubicBezTo>
                    <a:pt x="605" y="395"/>
                    <a:pt x="609" y="196"/>
                    <a:pt x="612"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3"/>
            <p:cNvSpPr/>
            <p:nvPr/>
          </p:nvSpPr>
          <p:spPr>
            <a:xfrm>
              <a:off x="6138793" y="3200943"/>
              <a:ext cx="23294" cy="8124"/>
            </a:xfrm>
            <a:custGeom>
              <a:rect b="b" l="l" r="r" t="t"/>
              <a:pathLst>
                <a:path extrusionOk="0" h="211" w="605">
                  <a:moveTo>
                    <a:pt x="605" y="1"/>
                  </a:moveTo>
                  <a:cubicBezTo>
                    <a:pt x="405" y="4"/>
                    <a:pt x="206" y="8"/>
                    <a:pt x="6" y="12"/>
                  </a:cubicBezTo>
                  <a:cubicBezTo>
                    <a:pt x="3" y="79"/>
                    <a:pt x="3" y="143"/>
                    <a:pt x="0" y="211"/>
                  </a:cubicBezTo>
                  <a:cubicBezTo>
                    <a:pt x="203" y="207"/>
                    <a:pt x="402" y="204"/>
                    <a:pt x="602" y="200"/>
                  </a:cubicBezTo>
                  <a:cubicBezTo>
                    <a:pt x="602" y="136"/>
                    <a:pt x="602" y="69"/>
                    <a:pt x="605"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3"/>
            <p:cNvSpPr/>
            <p:nvPr/>
          </p:nvSpPr>
          <p:spPr>
            <a:xfrm>
              <a:off x="6177797" y="3106649"/>
              <a:ext cx="13553" cy="547236"/>
            </a:xfrm>
            <a:custGeom>
              <a:rect b="b" l="l" r="r" t="t"/>
              <a:pathLst>
                <a:path extrusionOk="0" h="14213" w="352">
                  <a:moveTo>
                    <a:pt x="152" y="1"/>
                  </a:moveTo>
                  <a:cubicBezTo>
                    <a:pt x="132" y="680"/>
                    <a:pt x="112" y="1511"/>
                    <a:pt x="88" y="2444"/>
                  </a:cubicBezTo>
                  <a:cubicBezTo>
                    <a:pt x="156" y="2440"/>
                    <a:pt x="223" y="2440"/>
                    <a:pt x="291" y="2440"/>
                  </a:cubicBezTo>
                  <a:cubicBezTo>
                    <a:pt x="311" y="1525"/>
                    <a:pt x="331" y="710"/>
                    <a:pt x="351" y="41"/>
                  </a:cubicBezTo>
                  <a:lnTo>
                    <a:pt x="152" y="1"/>
                  </a:lnTo>
                  <a:close/>
                  <a:moveTo>
                    <a:pt x="284" y="2640"/>
                  </a:moveTo>
                  <a:cubicBezTo>
                    <a:pt x="220" y="2640"/>
                    <a:pt x="152" y="2643"/>
                    <a:pt x="85" y="2643"/>
                  </a:cubicBezTo>
                  <a:cubicBezTo>
                    <a:pt x="82" y="2805"/>
                    <a:pt x="78" y="2970"/>
                    <a:pt x="75" y="3139"/>
                  </a:cubicBezTo>
                  <a:cubicBezTo>
                    <a:pt x="142" y="3139"/>
                    <a:pt x="206" y="3139"/>
                    <a:pt x="274" y="3136"/>
                  </a:cubicBezTo>
                  <a:cubicBezTo>
                    <a:pt x="278" y="2967"/>
                    <a:pt x="281" y="2802"/>
                    <a:pt x="284" y="2640"/>
                  </a:cubicBezTo>
                  <a:close/>
                  <a:moveTo>
                    <a:pt x="261" y="3737"/>
                  </a:moveTo>
                  <a:cubicBezTo>
                    <a:pt x="197" y="3737"/>
                    <a:pt x="129" y="3737"/>
                    <a:pt x="61" y="3741"/>
                  </a:cubicBezTo>
                  <a:cubicBezTo>
                    <a:pt x="51" y="4322"/>
                    <a:pt x="41" y="4933"/>
                    <a:pt x="30" y="5558"/>
                  </a:cubicBezTo>
                  <a:cubicBezTo>
                    <a:pt x="99" y="5558"/>
                    <a:pt x="166" y="5554"/>
                    <a:pt x="230" y="5554"/>
                  </a:cubicBezTo>
                  <a:cubicBezTo>
                    <a:pt x="240" y="4930"/>
                    <a:pt x="250" y="4318"/>
                    <a:pt x="261" y="3737"/>
                  </a:cubicBezTo>
                  <a:close/>
                  <a:moveTo>
                    <a:pt x="227" y="5754"/>
                  </a:moveTo>
                  <a:lnTo>
                    <a:pt x="227" y="5754"/>
                  </a:lnTo>
                  <a:cubicBezTo>
                    <a:pt x="163" y="5757"/>
                    <a:pt x="95" y="5757"/>
                    <a:pt x="27" y="5757"/>
                  </a:cubicBezTo>
                  <a:cubicBezTo>
                    <a:pt x="27" y="5923"/>
                    <a:pt x="24" y="6089"/>
                    <a:pt x="21" y="6257"/>
                  </a:cubicBezTo>
                  <a:cubicBezTo>
                    <a:pt x="88" y="6254"/>
                    <a:pt x="156" y="6254"/>
                    <a:pt x="220" y="6254"/>
                  </a:cubicBezTo>
                  <a:cubicBezTo>
                    <a:pt x="223" y="6085"/>
                    <a:pt x="227" y="5919"/>
                    <a:pt x="227" y="5754"/>
                  </a:cubicBezTo>
                  <a:close/>
                  <a:moveTo>
                    <a:pt x="213" y="6851"/>
                  </a:moveTo>
                  <a:cubicBezTo>
                    <a:pt x="149" y="6851"/>
                    <a:pt x="82" y="6856"/>
                    <a:pt x="14" y="6856"/>
                  </a:cubicBezTo>
                  <a:cubicBezTo>
                    <a:pt x="10" y="7456"/>
                    <a:pt x="4" y="8064"/>
                    <a:pt x="4" y="8672"/>
                  </a:cubicBezTo>
                  <a:cubicBezTo>
                    <a:pt x="68" y="8672"/>
                    <a:pt x="136" y="8672"/>
                    <a:pt x="203" y="8669"/>
                  </a:cubicBezTo>
                  <a:cubicBezTo>
                    <a:pt x="203" y="8061"/>
                    <a:pt x="210" y="7450"/>
                    <a:pt x="213" y="6851"/>
                  </a:cubicBezTo>
                  <a:close/>
                  <a:moveTo>
                    <a:pt x="203" y="8869"/>
                  </a:moveTo>
                  <a:lnTo>
                    <a:pt x="203" y="8869"/>
                  </a:lnTo>
                  <a:cubicBezTo>
                    <a:pt x="136" y="8872"/>
                    <a:pt x="68" y="8872"/>
                    <a:pt x="4" y="8872"/>
                  </a:cubicBezTo>
                  <a:cubicBezTo>
                    <a:pt x="0" y="9040"/>
                    <a:pt x="0" y="9207"/>
                    <a:pt x="0" y="9372"/>
                  </a:cubicBezTo>
                  <a:cubicBezTo>
                    <a:pt x="68" y="9372"/>
                    <a:pt x="136" y="9369"/>
                    <a:pt x="200" y="9369"/>
                  </a:cubicBezTo>
                  <a:cubicBezTo>
                    <a:pt x="200" y="9203"/>
                    <a:pt x="200" y="9037"/>
                    <a:pt x="203" y="8869"/>
                  </a:cubicBezTo>
                  <a:close/>
                  <a:moveTo>
                    <a:pt x="200" y="9966"/>
                  </a:moveTo>
                  <a:cubicBezTo>
                    <a:pt x="136" y="9966"/>
                    <a:pt x="68" y="9970"/>
                    <a:pt x="0" y="9970"/>
                  </a:cubicBezTo>
                  <a:cubicBezTo>
                    <a:pt x="4" y="10585"/>
                    <a:pt x="7" y="11193"/>
                    <a:pt x="14" y="11787"/>
                  </a:cubicBezTo>
                  <a:cubicBezTo>
                    <a:pt x="82" y="11787"/>
                    <a:pt x="149" y="11787"/>
                    <a:pt x="213" y="11784"/>
                  </a:cubicBezTo>
                  <a:cubicBezTo>
                    <a:pt x="206" y="11189"/>
                    <a:pt x="203" y="10581"/>
                    <a:pt x="200" y="9966"/>
                  </a:cubicBezTo>
                  <a:close/>
                  <a:moveTo>
                    <a:pt x="217" y="11983"/>
                  </a:moveTo>
                  <a:cubicBezTo>
                    <a:pt x="149" y="11987"/>
                    <a:pt x="85" y="11987"/>
                    <a:pt x="17" y="11987"/>
                  </a:cubicBezTo>
                  <a:cubicBezTo>
                    <a:pt x="21" y="12155"/>
                    <a:pt x="21" y="12321"/>
                    <a:pt x="24" y="12486"/>
                  </a:cubicBezTo>
                  <a:cubicBezTo>
                    <a:pt x="91" y="12486"/>
                    <a:pt x="159" y="12483"/>
                    <a:pt x="223" y="12483"/>
                  </a:cubicBezTo>
                  <a:cubicBezTo>
                    <a:pt x="220" y="12317"/>
                    <a:pt x="220" y="12152"/>
                    <a:pt x="217" y="11983"/>
                  </a:cubicBezTo>
                  <a:close/>
                  <a:moveTo>
                    <a:pt x="237" y="13081"/>
                  </a:moveTo>
                  <a:cubicBezTo>
                    <a:pt x="169" y="13081"/>
                    <a:pt x="102" y="13084"/>
                    <a:pt x="38" y="13084"/>
                  </a:cubicBezTo>
                  <a:cubicBezTo>
                    <a:pt x="44" y="13470"/>
                    <a:pt x="55" y="13848"/>
                    <a:pt x="68" y="14213"/>
                  </a:cubicBezTo>
                  <a:cubicBezTo>
                    <a:pt x="132" y="14213"/>
                    <a:pt x="200" y="14209"/>
                    <a:pt x="267" y="14206"/>
                  </a:cubicBezTo>
                  <a:cubicBezTo>
                    <a:pt x="253" y="13841"/>
                    <a:pt x="244" y="13466"/>
                    <a:pt x="237" y="1308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3"/>
            <p:cNvSpPr/>
            <p:nvPr/>
          </p:nvSpPr>
          <p:spPr>
            <a:xfrm>
              <a:off x="6178683" y="3587245"/>
              <a:ext cx="8278" cy="23217"/>
            </a:xfrm>
            <a:custGeom>
              <a:rect b="b" l="l" r="r" t="t"/>
              <a:pathLst>
                <a:path extrusionOk="0" h="603" w="215">
                  <a:moveTo>
                    <a:pt x="200" y="1"/>
                  </a:moveTo>
                  <a:cubicBezTo>
                    <a:pt x="136" y="1"/>
                    <a:pt x="68" y="4"/>
                    <a:pt x="1" y="4"/>
                  </a:cubicBezTo>
                  <a:cubicBezTo>
                    <a:pt x="4" y="207"/>
                    <a:pt x="7" y="406"/>
                    <a:pt x="15" y="602"/>
                  </a:cubicBezTo>
                  <a:cubicBezTo>
                    <a:pt x="79" y="602"/>
                    <a:pt x="146" y="599"/>
                    <a:pt x="214" y="599"/>
                  </a:cubicBezTo>
                  <a:cubicBezTo>
                    <a:pt x="207" y="403"/>
                    <a:pt x="204" y="204"/>
                    <a:pt x="200"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3"/>
            <p:cNvSpPr/>
            <p:nvPr/>
          </p:nvSpPr>
          <p:spPr>
            <a:xfrm>
              <a:off x="6178336" y="3560332"/>
              <a:ext cx="7816" cy="7855"/>
            </a:xfrm>
            <a:custGeom>
              <a:rect b="b" l="l" r="r" t="t"/>
              <a:pathLst>
                <a:path extrusionOk="0" h="204" w="203">
                  <a:moveTo>
                    <a:pt x="199" y="1"/>
                  </a:moveTo>
                  <a:cubicBezTo>
                    <a:pt x="135" y="4"/>
                    <a:pt x="68" y="4"/>
                    <a:pt x="0" y="4"/>
                  </a:cubicBezTo>
                  <a:cubicBezTo>
                    <a:pt x="0" y="72"/>
                    <a:pt x="3" y="140"/>
                    <a:pt x="3" y="204"/>
                  </a:cubicBezTo>
                  <a:cubicBezTo>
                    <a:pt x="71" y="204"/>
                    <a:pt x="135" y="204"/>
                    <a:pt x="203" y="200"/>
                  </a:cubicBezTo>
                  <a:cubicBezTo>
                    <a:pt x="203" y="136"/>
                    <a:pt x="199" y="68"/>
                    <a:pt x="199"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3"/>
            <p:cNvSpPr/>
            <p:nvPr/>
          </p:nvSpPr>
          <p:spPr>
            <a:xfrm>
              <a:off x="6177797" y="3467347"/>
              <a:ext cx="7700" cy="23179"/>
            </a:xfrm>
            <a:custGeom>
              <a:rect b="b" l="l" r="r" t="t"/>
              <a:pathLst>
                <a:path extrusionOk="0" h="602" w="200">
                  <a:moveTo>
                    <a:pt x="200" y="1"/>
                  </a:moveTo>
                  <a:cubicBezTo>
                    <a:pt x="136" y="1"/>
                    <a:pt x="68" y="4"/>
                    <a:pt x="0" y="4"/>
                  </a:cubicBezTo>
                  <a:lnTo>
                    <a:pt x="0" y="602"/>
                  </a:lnTo>
                  <a:cubicBezTo>
                    <a:pt x="68" y="602"/>
                    <a:pt x="136" y="598"/>
                    <a:pt x="200" y="598"/>
                  </a:cubicBezTo>
                  <a:lnTo>
                    <a:pt x="200"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3"/>
            <p:cNvSpPr/>
            <p:nvPr/>
          </p:nvSpPr>
          <p:spPr>
            <a:xfrm>
              <a:off x="6177913" y="3440433"/>
              <a:ext cx="7739" cy="7816"/>
            </a:xfrm>
            <a:custGeom>
              <a:rect b="b" l="l" r="r" t="t"/>
              <a:pathLst>
                <a:path extrusionOk="0" h="203" w="201">
                  <a:moveTo>
                    <a:pt x="200" y="0"/>
                  </a:moveTo>
                  <a:cubicBezTo>
                    <a:pt x="133" y="3"/>
                    <a:pt x="65" y="3"/>
                    <a:pt x="1" y="3"/>
                  </a:cubicBezTo>
                  <a:lnTo>
                    <a:pt x="1" y="203"/>
                  </a:lnTo>
                  <a:cubicBezTo>
                    <a:pt x="65" y="203"/>
                    <a:pt x="133" y="203"/>
                    <a:pt x="200" y="200"/>
                  </a:cubicBezTo>
                  <a:lnTo>
                    <a:pt x="200"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3"/>
            <p:cNvSpPr/>
            <p:nvPr/>
          </p:nvSpPr>
          <p:spPr>
            <a:xfrm>
              <a:off x="6178336" y="3347409"/>
              <a:ext cx="7970" cy="23217"/>
            </a:xfrm>
            <a:custGeom>
              <a:rect b="b" l="l" r="r" t="t"/>
              <a:pathLst>
                <a:path extrusionOk="0" h="603" w="207">
                  <a:moveTo>
                    <a:pt x="206" y="1"/>
                  </a:moveTo>
                  <a:cubicBezTo>
                    <a:pt x="142" y="1"/>
                    <a:pt x="74" y="1"/>
                    <a:pt x="7" y="4"/>
                  </a:cubicBezTo>
                  <a:cubicBezTo>
                    <a:pt x="7" y="200"/>
                    <a:pt x="3" y="403"/>
                    <a:pt x="0" y="603"/>
                  </a:cubicBezTo>
                  <a:cubicBezTo>
                    <a:pt x="68" y="603"/>
                    <a:pt x="135" y="598"/>
                    <a:pt x="199" y="598"/>
                  </a:cubicBezTo>
                  <a:cubicBezTo>
                    <a:pt x="203" y="396"/>
                    <a:pt x="206" y="200"/>
                    <a:pt x="206"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3"/>
            <p:cNvSpPr/>
            <p:nvPr/>
          </p:nvSpPr>
          <p:spPr>
            <a:xfrm>
              <a:off x="6178837" y="3320495"/>
              <a:ext cx="7816" cy="7816"/>
            </a:xfrm>
            <a:custGeom>
              <a:rect b="b" l="l" r="r" t="t"/>
              <a:pathLst>
                <a:path extrusionOk="0" h="203" w="203">
                  <a:moveTo>
                    <a:pt x="203" y="0"/>
                  </a:moveTo>
                  <a:cubicBezTo>
                    <a:pt x="139" y="0"/>
                    <a:pt x="72" y="4"/>
                    <a:pt x="3" y="4"/>
                  </a:cubicBezTo>
                  <a:cubicBezTo>
                    <a:pt x="3" y="72"/>
                    <a:pt x="3" y="136"/>
                    <a:pt x="0" y="203"/>
                  </a:cubicBezTo>
                  <a:cubicBezTo>
                    <a:pt x="68" y="203"/>
                    <a:pt x="136" y="203"/>
                    <a:pt x="200" y="200"/>
                  </a:cubicBezTo>
                  <a:cubicBezTo>
                    <a:pt x="203" y="132"/>
                    <a:pt x="203" y="68"/>
                    <a:pt x="203"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3"/>
            <p:cNvSpPr/>
            <p:nvPr/>
          </p:nvSpPr>
          <p:spPr>
            <a:xfrm>
              <a:off x="6180146" y="3227356"/>
              <a:ext cx="8201" cy="23333"/>
            </a:xfrm>
            <a:custGeom>
              <a:rect b="b" l="l" r="r" t="t"/>
              <a:pathLst>
                <a:path extrusionOk="0" h="606" w="213">
                  <a:moveTo>
                    <a:pt x="213" y="1"/>
                  </a:moveTo>
                  <a:lnTo>
                    <a:pt x="213" y="1"/>
                  </a:lnTo>
                  <a:cubicBezTo>
                    <a:pt x="145" y="4"/>
                    <a:pt x="81" y="4"/>
                    <a:pt x="14" y="4"/>
                  </a:cubicBezTo>
                  <a:cubicBezTo>
                    <a:pt x="10" y="204"/>
                    <a:pt x="3" y="403"/>
                    <a:pt x="0" y="606"/>
                  </a:cubicBezTo>
                  <a:cubicBezTo>
                    <a:pt x="68" y="602"/>
                    <a:pt x="136" y="602"/>
                    <a:pt x="200" y="602"/>
                  </a:cubicBezTo>
                  <a:cubicBezTo>
                    <a:pt x="206" y="397"/>
                    <a:pt x="209" y="200"/>
                    <a:pt x="213"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3"/>
            <p:cNvSpPr/>
            <p:nvPr/>
          </p:nvSpPr>
          <p:spPr>
            <a:xfrm>
              <a:off x="6181031" y="3200597"/>
              <a:ext cx="7970" cy="7816"/>
            </a:xfrm>
            <a:custGeom>
              <a:rect b="b" l="l" r="r" t="t"/>
              <a:pathLst>
                <a:path extrusionOk="0" h="203" w="207">
                  <a:moveTo>
                    <a:pt x="207" y="0"/>
                  </a:moveTo>
                  <a:cubicBezTo>
                    <a:pt x="139" y="0"/>
                    <a:pt x="72" y="0"/>
                    <a:pt x="4" y="4"/>
                  </a:cubicBezTo>
                  <a:cubicBezTo>
                    <a:pt x="4" y="68"/>
                    <a:pt x="4" y="135"/>
                    <a:pt x="1" y="203"/>
                  </a:cubicBezTo>
                  <a:cubicBezTo>
                    <a:pt x="68" y="203"/>
                    <a:pt x="136" y="200"/>
                    <a:pt x="200" y="200"/>
                  </a:cubicBezTo>
                  <a:cubicBezTo>
                    <a:pt x="203" y="132"/>
                    <a:pt x="203" y="64"/>
                    <a:pt x="207" y="0"/>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3"/>
            <p:cNvSpPr/>
            <p:nvPr/>
          </p:nvSpPr>
          <p:spPr>
            <a:xfrm>
              <a:off x="6248951" y="3225046"/>
              <a:ext cx="424" cy="1194"/>
            </a:xfrm>
            <a:custGeom>
              <a:rect b="b" l="l" r="r" t="t"/>
              <a:pathLst>
                <a:path extrusionOk="0" h="31" w="11">
                  <a:moveTo>
                    <a:pt x="3" y="0"/>
                  </a:moveTo>
                  <a:cubicBezTo>
                    <a:pt x="3" y="11"/>
                    <a:pt x="3" y="20"/>
                    <a:pt x="0" y="31"/>
                  </a:cubicBezTo>
                  <a:lnTo>
                    <a:pt x="11" y="31"/>
                  </a:lnTo>
                  <a:cubicBezTo>
                    <a:pt x="7" y="20"/>
                    <a:pt x="7" y="11"/>
                    <a:pt x="3" y="0"/>
                  </a:cubicBezTo>
                  <a:close/>
                </a:path>
              </a:pathLst>
            </a:custGeom>
            <a:solidFill>
              <a:srgbClr val="141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3"/>
            <p:cNvSpPr/>
            <p:nvPr/>
          </p:nvSpPr>
          <p:spPr>
            <a:xfrm>
              <a:off x="6246217" y="3249111"/>
              <a:ext cx="25373" cy="402159"/>
            </a:xfrm>
            <a:custGeom>
              <a:rect b="b" l="l" r="r" t="t"/>
              <a:pathLst>
                <a:path extrusionOk="0" h="10445" w="659">
                  <a:moveTo>
                    <a:pt x="257" y="0"/>
                  </a:moveTo>
                  <a:cubicBezTo>
                    <a:pt x="193" y="0"/>
                    <a:pt x="125" y="3"/>
                    <a:pt x="61" y="3"/>
                  </a:cubicBezTo>
                  <a:cubicBezTo>
                    <a:pt x="48" y="588"/>
                    <a:pt x="37" y="1196"/>
                    <a:pt x="31" y="1824"/>
                  </a:cubicBezTo>
                  <a:cubicBezTo>
                    <a:pt x="233" y="1818"/>
                    <a:pt x="433" y="1814"/>
                    <a:pt x="629" y="1811"/>
                  </a:cubicBezTo>
                  <a:cubicBezTo>
                    <a:pt x="629" y="1686"/>
                    <a:pt x="632" y="1561"/>
                    <a:pt x="635" y="1436"/>
                  </a:cubicBezTo>
                  <a:cubicBezTo>
                    <a:pt x="517" y="950"/>
                    <a:pt x="392" y="466"/>
                    <a:pt x="257" y="0"/>
                  </a:cubicBezTo>
                  <a:close/>
                  <a:moveTo>
                    <a:pt x="625" y="2010"/>
                  </a:moveTo>
                  <a:cubicBezTo>
                    <a:pt x="429" y="2013"/>
                    <a:pt x="230" y="2016"/>
                    <a:pt x="27" y="2024"/>
                  </a:cubicBezTo>
                  <a:cubicBezTo>
                    <a:pt x="24" y="2189"/>
                    <a:pt x="21" y="2355"/>
                    <a:pt x="21" y="2520"/>
                  </a:cubicBezTo>
                  <a:cubicBezTo>
                    <a:pt x="224" y="2517"/>
                    <a:pt x="422" y="2513"/>
                    <a:pt x="618" y="2507"/>
                  </a:cubicBezTo>
                  <a:cubicBezTo>
                    <a:pt x="622" y="2341"/>
                    <a:pt x="622" y="2175"/>
                    <a:pt x="625" y="2010"/>
                  </a:cubicBezTo>
                  <a:close/>
                  <a:moveTo>
                    <a:pt x="612" y="3104"/>
                  </a:moveTo>
                  <a:lnTo>
                    <a:pt x="612" y="3104"/>
                  </a:lnTo>
                  <a:cubicBezTo>
                    <a:pt x="416" y="3111"/>
                    <a:pt x="216" y="3115"/>
                    <a:pt x="14" y="3121"/>
                  </a:cubicBezTo>
                  <a:cubicBezTo>
                    <a:pt x="7" y="3719"/>
                    <a:pt x="4" y="4327"/>
                    <a:pt x="1" y="4939"/>
                  </a:cubicBezTo>
                  <a:cubicBezTo>
                    <a:pt x="206" y="4935"/>
                    <a:pt x="406" y="4929"/>
                    <a:pt x="598" y="4925"/>
                  </a:cubicBezTo>
                  <a:cubicBezTo>
                    <a:pt x="601" y="4314"/>
                    <a:pt x="605" y="3706"/>
                    <a:pt x="612" y="3104"/>
                  </a:cubicBezTo>
                  <a:close/>
                  <a:moveTo>
                    <a:pt x="598" y="5125"/>
                  </a:moveTo>
                  <a:cubicBezTo>
                    <a:pt x="402" y="5128"/>
                    <a:pt x="203" y="5135"/>
                    <a:pt x="1" y="5138"/>
                  </a:cubicBezTo>
                  <a:lnTo>
                    <a:pt x="1" y="5638"/>
                  </a:lnTo>
                  <a:cubicBezTo>
                    <a:pt x="203" y="5632"/>
                    <a:pt x="402" y="5628"/>
                    <a:pt x="598" y="5621"/>
                  </a:cubicBezTo>
                  <a:lnTo>
                    <a:pt x="598" y="5125"/>
                  </a:lnTo>
                  <a:close/>
                  <a:moveTo>
                    <a:pt x="598" y="6223"/>
                  </a:moveTo>
                  <a:cubicBezTo>
                    <a:pt x="402" y="6226"/>
                    <a:pt x="203" y="6229"/>
                    <a:pt x="1" y="6236"/>
                  </a:cubicBezTo>
                  <a:cubicBezTo>
                    <a:pt x="1" y="6848"/>
                    <a:pt x="4" y="7456"/>
                    <a:pt x="10" y="8053"/>
                  </a:cubicBezTo>
                  <a:cubicBezTo>
                    <a:pt x="216" y="8050"/>
                    <a:pt x="416" y="8043"/>
                    <a:pt x="612" y="8040"/>
                  </a:cubicBezTo>
                  <a:cubicBezTo>
                    <a:pt x="601" y="7442"/>
                    <a:pt x="598" y="6834"/>
                    <a:pt x="598" y="6223"/>
                  </a:cubicBezTo>
                  <a:close/>
                  <a:moveTo>
                    <a:pt x="612" y="8239"/>
                  </a:moveTo>
                  <a:cubicBezTo>
                    <a:pt x="419" y="8243"/>
                    <a:pt x="219" y="8249"/>
                    <a:pt x="14" y="8253"/>
                  </a:cubicBezTo>
                  <a:cubicBezTo>
                    <a:pt x="17" y="8418"/>
                    <a:pt x="21" y="8587"/>
                    <a:pt x="21" y="8750"/>
                  </a:cubicBezTo>
                  <a:cubicBezTo>
                    <a:pt x="227" y="8746"/>
                    <a:pt x="426" y="8742"/>
                    <a:pt x="622" y="8736"/>
                  </a:cubicBezTo>
                  <a:cubicBezTo>
                    <a:pt x="618" y="8570"/>
                    <a:pt x="615" y="8405"/>
                    <a:pt x="612" y="8239"/>
                  </a:cubicBezTo>
                  <a:close/>
                  <a:moveTo>
                    <a:pt x="632" y="9337"/>
                  </a:moveTo>
                  <a:cubicBezTo>
                    <a:pt x="436" y="9341"/>
                    <a:pt x="236" y="9344"/>
                    <a:pt x="34" y="9350"/>
                  </a:cubicBezTo>
                  <a:cubicBezTo>
                    <a:pt x="41" y="9722"/>
                    <a:pt x="51" y="10087"/>
                    <a:pt x="61" y="10445"/>
                  </a:cubicBezTo>
                  <a:cubicBezTo>
                    <a:pt x="274" y="10435"/>
                    <a:pt x="473" y="10425"/>
                    <a:pt x="659" y="10418"/>
                  </a:cubicBezTo>
                  <a:cubicBezTo>
                    <a:pt x="649" y="10067"/>
                    <a:pt x="639" y="9705"/>
                    <a:pt x="632" y="9337"/>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3"/>
            <p:cNvSpPr/>
            <p:nvPr/>
          </p:nvSpPr>
          <p:spPr>
            <a:xfrm>
              <a:off x="6246988" y="3585436"/>
              <a:ext cx="23602" cy="23718"/>
            </a:xfrm>
            <a:custGeom>
              <a:rect b="b" l="l" r="r" t="t"/>
              <a:pathLst>
                <a:path extrusionOk="0" h="616" w="613">
                  <a:moveTo>
                    <a:pt x="602" y="1"/>
                  </a:moveTo>
                  <a:cubicBezTo>
                    <a:pt x="406" y="7"/>
                    <a:pt x="207" y="11"/>
                    <a:pt x="1" y="15"/>
                  </a:cubicBezTo>
                  <a:cubicBezTo>
                    <a:pt x="4" y="217"/>
                    <a:pt x="11" y="416"/>
                    <a:pt x="14" y="615"/>
                  </a:cubicBezTo>
                  <a:cubicBezTo>
                    <a:pt x="216" y="609"/>
                    <a:pt x="416" y="606"/>
                    <a:pt x="612" y="602"/>
                  </a:cubicBezTo>
                  <a:cubicBezTo>
                    <a:pt x="609" y="403"/>
                    <a:pt x="605" y="204"/>
                    <a:pt x="602"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3"/>
            <p:cNvSpPr/>
            <p:nvPr/>
          </p:nvSpPr>
          <p:spPr>
            <a:xfrm>
              <a:off x="6246602" y="3558676"/>
              <a:ext cx="23179" cy="8201"/>
            </a:xfrm>
            <a:custGeom>
              <a:rect b="b" l="l" r="r" t="t"/>
              <a:pathLst>
                <a:path extrusionOk="0" h="213" w="602">
                  <a:moveTo>
                    <a:pt x="602" y="0"/>
                  </a:moveTo>
                  <a:cubicBezTo>
                    <a:pt x="406" y="3"/>
                    <a:pt x="206" y="10"/>
                    <a:pt x="0" y="13"/>
                  </a:cubicBezTo>
                  <a:cubicBezTo>
                    <a:pt x="4" y="81"/>
                    <a:pt x="4" y="145"/>
                    <a:pt x="4" y="213"/>
                  </a:cubicBezTo>
                  <a:cubicBezTo>
                    <a:pt x="209" y="209"/>
                    <a:pt x="409" y="203"/>
                    <a:pt x="602" y="199"/>
                  </a:cubicBezTo>
                  <a:lnTo>
                    <a:pt x="602" y="0"/>
                  </a:ln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3"/>
            <p:cNvSpPr/>
            <p:nvPr/>
          </p:nvSpPr>
          <p:spPr>
            <a:xfrm>
              <a:off x="6246217" y="3465498"/>
              <a:ext cx="23063" cy="23756"/>
            </a:xfrm>
            <a:custGeom>
              <a:rect b="b" l="l" r="r" t="t"/>
              <a:pathLst>
                <a:path extrusionOk="0" h="617" w="599">
                  <a:moveTo>
                    <a:pt x="598" y="1"/>
                  </a:moveTo>
                  <a:cubicBezTo>
                    <a:pt x="402" y="8"/>
                    <a:pt x="203" y="12"/>
                    <a:pt x="1" y="18"/>
                  </a:cubicBezTo>
                  <a:lnTo>
                    <a:pt x="1" y="616"/>
                  </a:lnTo>
                  <a:cubicBezTo>
                    <a:pt x="203" y="609"/>
                    <a:pt x="402" y="606"/>
                    <a:pt x="598" y="603"/>
                  </a:cubicBezTo>
                  <a:lnTo>
                    <a:pt x="598" y="1"/>
                  </a:ln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3"/>
            <p:cNvSpPr/>
            <p:nvPr/>
          </p:nvSpPr>
          <p:spPr>
            <a:xfrm>
              <a:off x="6246217" y="3438739"/>
              <a:ext cx="23063" cy="8201"/>
            </a:xfrm>
            <a:custGeom>
              <a:rect b="b" l="l" r="r" t="t"/>
              <a:pathLst>
                <a:path extrusionOk="0" h="213" w="599">
                  <a:moveTo>
                    <a:pt x="598" y="0"/>
                  </a:moveTo>
                  <a:cubicBezTo>
                    <a:pt x="406" y="4"/>
                    <a:pt x="206" y="10"/>
                    <a:pt x="1" y="14"/>
                  </a:cubicBezTo>
                  <a:lnTo>
                    <a:pt x="1" y="213"/>
                  </a:lnTo>
                  <a:cubicBezTo>
                    <a:pt x="203" y="210"/>
                    <a:pt x="402" y="203"/>
                    <a:pt x="598" y="200"/>
                  </a:cubicBezTo>
                  <a:lnTo>
                    <a:pt x="598" y="0"/>
                  </a:ln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3"/>
            <p:cNvSpPr/>
            <p:nvPr/>
          </p:nvSpPr>
          <p:spPr>
            <a:xfrm>
              <a:off x="6246718" y="3345600"/>
              <a:ext cx="23333" cy="23718"/>
            </a:xfrm>
            <a:custGeom>
              <a:rect b="b" l="l" r="r" t="t"/>
              <a:pathLst>
                <a:path extrusionOk="0" h="616" w="606">
                  <a:moveTo>
                    <a:pt x="605" y="1"/>
                  </a:moveTo>
                  <a:cubicBezTo>
                    <a:pt x="409" y="7"/>
                    <a:pt x="211" y="11"/>
                    <a:pt x="8" y="14"/>
                  </a:cubicBezTo>
                  <a:cubicBezTo>
                    <a:pt x="4" y="213"/>
                    <a:pt x="1" y="413"/>
                    <a:pt x="1" y="615"/>
                  </a:cubicBezTo>
                  <a:cubicBezTo>
                    <a:pt x="203" y="609"/>
                    <a:pt x="403" y="605"/>
                    <a:pt x="599" y="598"/>
                  </a:cubicBezTo>
                  <a:cubicBezTo>
                    <a:pt x="602" y="399"/>
                    <a:pt x="602" y="200"/>
                    <a:pt x="605"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3"/>
            <p:cNvSpPr/>
            <p:nvPr/>
          </p:nvSpPr>
          <p:spPr>
            <a:xfrm>
              <a:off x="6247257" y="3318801"/>
              <a:ext cx="23179" cy="8240"/>
            </a:xfrm>
            <a:custGeom>
              <a:rect b="b" l="l" r="r" t="t"/>
              <a:pathLst>
                <a:path extrusionOk="0" h="214" w="602">
                  <a:moveTo>
                    <a:pt x="602" y="1"/>
                  </a:moveTo>
                  <a:cubicBezTo>
                    <a:pt x="406" y="4"/>
                    <a:pt x="206" y="8"/>
                    <a:pt x="4" y="14"/>
                  </a:cubicBezTo>
                  <a:cubicBezTo>
                    <a:pt x="0" y="78"/>
                    <a:pt x="0" y="146"/>
                    <a:pt x="0" y="214"/>
                  </a:cubicBezTo>
                  <a:cubicBezTo>
                    <a:pt x="203" y="206"/>
                    <a:pt x="402" y="203"/>
                    <a:pt x="598" y="200"/>
                  </a:cubicBezTo>
                  <a:cubicBezTo>
                    <a:pt x="598" y="133"/>
                    <a:pt x="602" y="65"/>
                    <a:pt x="602"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3"/>
            <p:cNvSpPr/>
            <p:nvPr/>
          </p:nvSpPr>
          <p:spPr>
            <a:xfrm>
              <a:off x="6248566" y="3226201"/>
              <a:ext cx="7546" cy="23063"/>
            </a:xfrm>
            <a:custGeom>
              <a:rect b="b" l="l" r="r" t="t"/>
              <a:pathLst>
                <a:path extrusionOk="0" h="599" w="196">
                  <a:moveTo>
                    <a:pt x="10" y="1"/>
                  </a:moveTo>
                  <a:cubicBezTo>
                    <a:pt x="7" y="196"/>
                    <a:pt x="4" y="396"/>
                    <a:pt x="0" y="598"/>
                  </a:cubicBezTo>
                  <a:cubicBezTo>
                    <a:pt x="64" y="598"/>
                    <a:pt x="132" y="595"/>
                    <a:pt x="196" y="595"/>
                  </a:cubicBezTo>
                  <a:cubicBezTo>
                    <a:pt x="138" y="392"/>
                    <a:pt x="81" y="196"/>
                    <a:pt x="21" y="1"/>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3"/>
            <p:cNvSpPr/>
            <p:nvPr/>
          </p:nvSpPr>
          <p:spPr>
            <a:xfrm>
              <a:off x="6288378" y="3387876"/>
              <a:ext cx="10011" cy="261470"/>
            </a:xfrm>
            <a:custGeom>
              <a:rect b="b" l="l" r="r" t="t"/>
              <a:pathLst>
                <a:path extrusionOk="0" h="6791" w="260">
                  <a:moveTo>
                    <a:pt x="10" y="1"/>
                  </a:moveTo>
                  <a:cubicBezTo>
                    <a:pt x="7" y="433"/>
                    <a:pt x="3" y="872"/>
                    <a:pt x="3" y="1308"/>
                  </a:cubicBezTo>
                  <a:cubicBezTo>
                    <a:pt x="71" y="1308"/>
                    <a:pt x="135" y="1304"/>
                    <a:pt x="203" y="1304"/>
                  </a:cubicBezTo>
                  <a:lnTo>
                    <a:pt x="203" y="1024"/>
                  </a:lnTo>
                  <a:cubicBezTo>
                    <a:pt x="142" y="690"/>
                    <a:pt x="77" y="345"/>
                    <a:pt x="10" y="1"/>
                  </a:cubicBezTo>
                  <a:close/>
                  <a:moveTo>
                    <a:pt x="203" y="1504"/>
                  </a:moveTo>
                  <a:cubicBezTo>
                    <a:pt x="135" y="1504"/>
                    <a:pt x="71" y="1507"/>
                    <a:pt x="3" y="1507"/>
                  </a:cubicBezTo>
                  <a:cubicBezTo>
                    <a:pt x="0" y="1672"/>
                    <a:pt x="0" y="1842"/>
                    <a:pt x="0" y="2007"/>
                  </a:cubicBezTo>
                  <a:cubicBezTo>
                    <a:pt x="67" y="2004"/>
                    <a:pt x="135" y="2004"/>
                    <a:pt x="199" y="2000"/>
                  </a:cubicBezTo>
                  <a:cubicBezTo>
                    <a:pt x="199" y="1835"/>
                    <a:pt x="199" y="1669"/>
                    <a:pt x="203" y="1504"/>
                  </a:cubicBezTo>
                  <a:close/>
                  <a:moveTo>
                    <a:pt x="199" y="2602"/>
                  </a:moveTo>
                  <a:cubicBezTo>
                    <a:pt x="135" y="2602"/>
                    <a:pt x="67" y="2605"/>
                    <a:pt x="0" y="2605"/>
                  </a:cubicBezTo>
                  <a:cubicBezTo>
                    <a:pt x="3" y="3216"/>
                    <a:pt x="7" y="3828"/>
                    <a:pt x="13" y="4422"/>
                  </a:cubicBezTo>
                  <a:cubicBezTo>
                    <a:pt x="81" y="4422"/>
                    <a:pt x="148" y="4419"/>
                    <a:pt x="212" y="4419"/>
                  </a:cubicBezTo>
                  <a:cubicBezTo>
                    <a:pt x="206" y="3821"/>
                    <a:pt x="203" y="3213"/>
                    <a:pt x="199" y="2602"/>
                  </a:cubicBezTo>
                  <a:close/>
                  <a:moveTo>
                    <a:pt x="216" y="4619"/>
                  </a:moveTo>
                  <a:cubicBezTo>
                    <a:pt x="148" y="4619"/>
                    <a:pt x="84" y="4622"/>
                    <a:pt x="16" y="4622"/>
                  </a:cubicBezTo>
                  <a:cubicBezTo>
                    <a:pt x="16" y="4791"/>
                    <a:pt x="20" y="4956"/>
                    <a:pt x="24" y="5121"/>
                  </a:cubicBezTo>
                  <a:cubicBezTo>
                    <a:pt x="91" y="5118"/>
                    <a:pt x="158" y="5118"/>
                    <a:pt x="223" y="5115"/>
                  </a:cubicBezTo>
                  <a:cubicBezTo>
                    <a:pt x="219" y="4949"/>
                    <a:pt x="216" y="4784"/>
                    <a:pt x="216" y="4619"/>
                  </a:cubicBezTo>
                  <a:close/>
                  <a:moveTo>
                    <a:pt x="233" y="5713"/>
                  </a:moveTo>
                  <a:cubicBezTo>
                    <a:pt x="169" y="5716"/>
                    <a:pt x="101" y="5716"/>
                    <a:pt x="33" y="5720"/>
                  </a:cubicBezTo>
                  <a:cubicBezTo>
                    <a:pt x="44" y="6084"/>
                    <a:pt x="50" y="6443"/>
                    <a:pt x="61" y="6791"/>
                  </a:cubicBezTo>
                  <a:cubicBezTo>
                    <a:pt x="131" y="6787"/>
                    <a:pt x="199" y="6783"/>
                    <a:pt x="259" y="6780"/>
                  </a:cubicBezTo>
                  <a:cubicBezTo>
                    <a:pt x="250" y="6432"/>
                    <a:pt x="243" y="6078"/>
                    <a:pt x="233" y="5713"/>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3"/>
            <p:cNvSpPr/>
            <p:nvPr/>
          </p:nvSpPr>
          <p:spPr>
            <a:xfrm>
              <a:off x="6289264" y="3584781"/>
              <a:ext cx="8086" cy="23333"/>
            </a:xfrm>
            <a:custGeom>
              <a:rect b="b" l="l" r="r" t="t"/>
              <a:pathLst>
                <a:path extrusionOk="0" h="606" w="210">
                  <a:moveTo>
                    <a:pt x="200" y="1"/>
                  </a:moveTo>
                  <a:cubicBezTo>
                    <a:pt x="135" y="4"/>
                    <a:pt x="68" y="4"/>
                    <a:pt x="1" y="7"/>
                  </a:cubicBezTo>
                  <a:cubicBezTo>
                    <a:pt x="4" y="207"/>
                    <a:pt x="7" y="406"/>
                    <a:pt x="10" y="606"/>
                  </a:cubicBezTo>
                  <a:cubicBezTo>
                    <a:pt x="78" y="602"/>
                    <a:pt x="146" y="602"/>
                    <a:pt x="210" y="599"/>
                  </a:cubicBezTo>
                  <a:cubicBezTo>
                    <a:pt x="206" y="403"/>
                    <a:pt x="203" y="203"/>
                    <a:pt x="200"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3"/>
            <p:cNvSpPr/>
            <p:nvPr/>
          </p:nvSpPr>
          <p:spPr>
            <a:xfrm>
              <a:off x="6288879" y="3558022"/>
              <a:ext cx="7816" cy="7816"/>
            </a:xfrm>
            <a:custGeom>
              <a:rect b="b" l="l" r="r" t="t"/>
              <a:pathLst>
                <a:path extrusionOk="0" h="203" w="203">
                  <a:moveTo>
                    <a:pt x="199" y="0"/>
                  </a:moveTo>
                  <a:cubicBezTo>
                    <a:pt x="135" y="0"/>
                    <a:pt x="68" y="3"/>
                    <a:pt x="0" y="3"/>
                  </a:cubicBezTo>
                  <a:cubicBezTo>
                    <a:pt x="0" y="71"/>
                    <a:pt x="3" y="139"/>
                    <a:pt x="3" y="203"/>
                  </a:cubicBezTo>
                  <a:cubicBezTo>
                    <a:pt x="71" y="203"/>
                    <a:pt x="135" y="200"/>
                    <a:pt x="203" y="200"/>
                  </a:cubicBezTo>
                  <a:cubicBezTo>
                    <a:pt x="203" y="132"/>
                    <a:pt x="199" y="64"/>
                    <a:pt x="199" y="0"/>
                  </a:cubicBez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3"/>
            <p:cNvSpPr/>
            <p:nvPr/>
          </p:nvSpPr>
          <p:spPr>
            <a:xfrm>
              <a:off x="6288378" y="3464844"/>
              <a:ext cx="7662" cy="23333"/>
            </a:xfrm>
            <a:custGeom>
              <a:rect b="b" l="l" r="r" t="t"/>
              <a:pathLst>
                <a:path extrusionOk="0" h="606" w="199">
                  <a:moveTo>
                    <a:pt x="199" y="1"/>
                  </a:moveTo>
                  <a:cubicBezTo>
                    <a:pt x="135" y="5"/>
                    <a:pt x="67" y="5"/>
                    <a:pt x="0" y="8"/>
                  </a:cubicBezTo>
                  <a:lnTo>
                    <a:pt x="0" y="606"/>
                  </a:lnTo>
                  <a:cubicBezTo>
                    <a:pt x="67" y="606"/>
                    <a:pt x="135" y="603"/>
                    <a:pt x="199" y="603"/>
                  </a:cubicBezTo>
                  <a:lnTo>
                    <a:pt x="199" y="1"/>
                  </a:ln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3"/>
            <p:cNvSpPr/>
            <p:nvPr/>
          </p:nvSpPr>
          <p:spPr>
            <a:xfrm>
              <a:off x="6288494" y="3438084"/>
              <a:ext cx="7700" cy="7855"/>
            </a:xfrm>
            <a:custGeom>
              <a:rect b="b" l="l" r="r" t="t"/>
              <a:pathLst>
                <a:path extrusionOk="0" h="204" w="200">
                  <a:moveTo>
                    <a:pt x="200" y="0"/>
                  </a:moveTo>
                  <a:cubicBezTo>
                    <a:pt x="132" y="0"/>
                    <a:pt x="68" y="4"/>
                    <a:pt x="0" y="4"/>
                  </a:cubicBezTo>
                  <a:lnTo>
                    <a:pt x="0" y="203"/>
                  </a:lnTo>
                  <a:cubicBezTo>
                    <a:pt x="68" y="203"/>
                    <a:pt x="132" y="200"/>
                    <a:pt x="200" y="200"/>
                  </a:cubicBezTo>
                  <a:lnTo>
                    <a:pt x="200" y="0"/>
                  </a:lnTo>
                  <a:close/>
                </a:path>
              </a:pathLst>
            </a:custGeom>
            <a:solidFill>
              <a:srgbClr val="262D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3"/>
            <p:cNvSpPr/>
            <p:nvPr/>
          </p:nvSpPr>
          <p:spPr>
            <a:xfrm>
              <a:off x="5795652" y="2633753"/>
              <a:ext cx="409628" cy="498646"/>
            </a:xfrm>
            <a:custGeom>
              <a:rect b="b" l="l" r="r" t="t"/>
              <a:pathLst>
                <a:path extrusionOk="0" h="12951" w="10639">
                  <a:moveTo>
                    <a:pt x="3179" y="0"/>
                  </a:moveTo>
                  <a:cubicBezTo>
                    <a:pt x="2693" y="1220"/>
                    <a:pt x="2206" y="2443"/>
                    <a:pt x="1723" y="3665"/>
                  </a:cubicBezTo>
                  <a:cubicBezTo>
                    <a:pt x="1399" y="4476"/>
                    <a:pt x="1075" y="5294"/>
                    <a:pt x="828" y="6135"/>
                  </a:cubicBezTo>
                  <a:cubicBezTo>
                    <a:pt x="254" y="8101"/>
                    <a:pt x="125" y="10689"/>
                    <a:pt x="0" y="12736"/>
                  </a:cubicBezTo>
                  <a:cubicBezTo>
                    <a:pt x="1839" y="12884"/>
                    <a:pt x="4241" y="12950"/>
                    <a:pt x="6599" y="12950"/>
                  </a:cubicBezTo>
                  <a:cubicBezTo>
                    <a:pt x="7994" y="12950"/>
                    <a:pt x="9373" y="12927"/>
                    <a:pt x="10611" y="12884"/>
                  </a:cubicBezTo>
                  <a:cubicBezTo>
                    <a:pt x="10638" y="8736"/>
                    <a:pt x="10496" y="5260"/>
                    <a:pt x="9793" y="1716"/>
                  </a:cubicBezTo>
                  <a:cubicBezTo>
                    <a:pt x="9682" y="1142"/>
                    <a:pt x="9550" y="534"/>
                    <a:pt x="9152" y="106"/>
                  </a:cubicBezTo>
                  <a:lnTo>
                    <a:pt x="3179"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3"/>
            <p:cNvSpPr/>
            <p:nvPr/>
          </p:nvSpPr>
          <p:spPr>
            <a:xfrm>
              <a:off x="5280265" y="1918598"/>
              <a:ext cx="375006" cy="356201"/>
            </a:xfrm>
            <a:custGeom>
              <a:rect b="b" l="l" r="r" t="t"/>
              <a:pathLst>
                <a:path extrusionOk="0" h="7823" w="8236">
                  <a:moveTo>
                    <a:pt x="6186" y="1"/>
                  </a:moveTo>
                  <a:cubicBezTo>
                    <a:pt x="6173" y="1"/>
                    <a:pt x="6161" y="1"/>
                    <a:pt x="6148" y="1"/>
                  </a:cubicBezTo>
                  <a:lnTo>
                    <a:pt x="1974" y="75"/>
                  </a:lnTo>
                  <a:cubicBezTo>
                    <a:pt x="876" y="95"/>
                    <a:pt x="0" y="1001"/>
                    <a:pt x="21" y="2099"/>
                  </a:cubicBezTo>
                  <a:lnTo>
                    <a:pt x="61" y="4319"/>
                  </a:lnTo>
                  <a:cubicBezTo>
                    <a:pt x="81" y="5404"/>
                    <a:pt x="967" y="6274"/>
                    <a:pt x="2051" y="6274"/>
                  </a:cubicBezTo>
                  <a:cubicBezTo>
                    <a:pt x="2063" y="6274"/>
                    <a:pt x="2075" y="6274"/>
                    <a:pt x="2088" y="6273"/>
                  </a:cubicBezTo>
                  <a:lnTo>
                    <a:pt x="2522" y="6263"/>
                  </a:lnTo>
                  <a:lnTo>
                    <a:pt x="4141" y="7822"/>
                  </a:lnTo>
                  <a:lnTo>
                    <a:pt x="5700" y="6206"/>
                  </a:lnTo>
                  <a:lnTo>
                    <a:pt x="6262" y="6196"/>
                  </a:lnTo>
                  <a:cubicBezTo>
                    <a:pt x="7359" y="6176"/>
                    <a:pt x="8236" y="5270"/>
                    <a:pt x="8216" y="4172"/>
                  </a:cubicBezTo>
                  <a:lnTo>
                    <a:pt x="8175" y="1951"/>
                  </a:lnTo>
                  <a:cubicBezTo>
                    <a:pt x="8156" y="867"/>
                    <a:pt x="7269" y="1"/>
                    <a:pt x="618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3"/>
            <p:cNvSpPr/>
            <p:nvPr/>
          </p:nvSpPr>
          <p:spPr>
            <a:xfrm>
              <a:off x="5882015" y="2547275"/>
              <a:ext cx="287768" cy="125634"/>
            </a:xfrm>
            <a:custGeom>
              <a:rect b="b" l="l" r="r" t="t"/>
              <a:pathLst>
                <a:path extrusionOk="0" h="3263" w="7474">
                  <a:moveTo>
                    <a:pt x="3149" y="0"/>
                  </a:moveTo>
                  <a:lnTo>
                    <a:pt x="659" y="1047"/>
                  </a:lnTo>
                  <a:cubicBezTo>
                    <a:pt x="659" y="1047"/>
                    <a:pt x="1" y="2814"/>
                    <a:pt x="2787" y="3195"/>
                  </a:cubicBezTo>
                  <a:cubicBezTo>
                    <a:pt x="3121" y="3241"/>
                    <a:pt x="3423" y="3262"/>
                    <a:pt x="3698" y="3262"/>
                  </a:cubicBezTo>
                  <a:cubicBezTo>
                    <a:pt x="5714" y="3262"/>
                    <a:pt x="6269" y="2122"/>
                    <a:pt x="7473" y="1209"/>
                  </a:cubicBezTo>
                  <a:cubicBezTo>
                    <a:pt x="6757" y="375"/>
                    <a:pt x="3149" y="0"/>
                    <a:pt x="3149"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3"/>
            <p:cNvSpPr/>
            <p:nvPr/>
          </p:nvSpPr>
          <p:spPr>
            <a:xfrm>
              <a:off x="5976695" y="2457100"/>
              <a:ext cx="104226" cy="147311"/>
            </a:xfrm>
            <a:custGeom>
              <a:rect b="b" l="l" r="r" t="t"/>
              <a:pathLst>
                <a:path extrusionOk="0" h="3826" w="2707">
                  <a:moveTo>
                    <a:pt x="504" y="1"/>
                  </a:moveTo>
                  <a:lnTo>
                    <a:pt x="102" y="2825"/>
                  </a:lnTo>
                  <a:cubicBezTo>
                    <a:pt x="102" y="2825"/>
                    <a:pt x="1" y="3825"/>
                    <a:pt x="1004" y="3825"/>
                  </a:cubicBezTo>
                  <a:cubicBezTo>
                    <a:pt x="2409" y="3825"/>
                    <a:pt x="2707" y="2775"/>
                    <a:pt x="2707" y="2775"/>
                  </a:cubicBezTo>
                  <a:lnTo>
                    <a:pt x="2258" y="1"/>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3"/>
            <p:cNvSpPr/>
            <p:nvPr/>
          </p:nvSpPr>
          <p:spPr>
            <a:xfrm>
              <a:off x="5887483" y="2291575"/>
              <a:ext cx="225586" cy="208568"/>
            </a:xfrm>
            <a:custGeom>
              <a:rect b="b" l="l" r="r" t="t"/>
              <a:pathLst>
                <a:path extrusionOk="0" h="5417" w="5859">
                  <a:moveTo>
                    <a:pt x="3043" y="1"/>
                  </a:moveTo>
                  <a:cubicBezTo>
                    <a:pt x="2729" y="1"/>
                    <a:pt x="2430" y="111"/>
                    <a:pt x="2179" y="361"/>
                  </a:cubicBezTo>
                  <a:cubicBezTo>
                    <a:pt x="902" y="1638"/>
                    <a:pt x="1" y="4969"/>
                    <a:pt x="2017" y="5360"/>
                  </a:cubicBezTo>
                  <a:cubicBezTo>
                    <a:pt x="2215" y="5399"/>
                    <a:pt x="2409" y="5417"/>
                    <a:pt x="2597" y="5417"/>
                  </a:cubicBezTo>
                  <a:cubicBezTo>
                    <a:pt x="3939" y="5417"/>
                    <a:pt x="5017" y="4496"/>
                    <a:pt x="5375" y="3368"/>
                  </a:cubicBezTo>
                  <a:cubicBezTo>
                    <a:pt x="5858" y="1837"/>
                    <a:pt x="4326" y="1"/>
                    <a:pt x="3043"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3"/>
            <p:cNvSpPr/>
            <p:nvPr/>
          </p:nvSpPr>
          <p:spPr>
            <a:xfrm>
              <a:off x="5918170" y="2245949"/>
              <a:ext cx="254078" cy="271866"/>
            </a:xfrm>
            <a:custGeom>
              <a:rect b="b" l="l" r="r" t="t"/>
              <a:pathLst>
                <a:path extrusionOk="0" h="7061" w="6599">
                  <a:moveTo>
                    <a:pt x="3883" y="1"/>
                  </a:moveTo>
                  <a:cubicBezTo>
                    <a:pt x="3726" y="1"/>
                    <a:pt x="3570" y="11"/>
                    <a:pt x="3416" y="30"/>
                  </a:cubicBezTo>
                  <a:cubicBezTo>
                    <a:pt x="3055" y="73"/>
                    <a:pt x="2724" y="235"/>
                    <a:pt x="2375" y="330"/>
                  </a:cubicBezTo>
                  <a:cubicBezTo>
                    <a:pt x="2299" y="351"/>
                    <a:pt x="2226" y="359"/>
                    <a:pt x="2153" y="359"/>
                  </a:cubicBezTo>
                  <a:cubicBezTo>
                    <a:pt x="1916" y="359"/>
                    <a:pt x="1691" y="274"/>
                    <a:pt x="1446" y="274"/>
                  </a:cubicBezTo>
                  <a:cubicBezTo>
                    <a:pt x="1424" y="274"/>
                    <a:pt x="1401" y="274"/>
                    <a:pt x="1379" y="276"/>
                  </a:cubicBezTo>
                  <a:cubicBezTo>
                    <a:pt x="703" y="327"/>
                    <a:pt x="1" y="898"/>
                    <a:pt x="322" y="1620"/>
                  </a:cubicBezTo>
                  <a:cubicBezTo>
                    <a:pt x="460" y="1938"/>
                    <a:pt x="744" y="2167"/>
                    <a:pt x="1048" y="2337"/>
                  </a:cubicBezTo>
                  <a:cubicBezTo>
                    <a:pt x="1848" y="2786"/>
                    <a:pt x="2800" y="2857"/>
                    <a:pt x="3720" y="2870"/>
                  </a:cubicBezTo>
                  <a:lnTo>
                    <a:pt x="3720" y="2870"/>
                  </a:lnTo>
                  <a:cubicBezTo>
                    <a:pt x="3720" y="2870"/>
                    <a:pt x="3719" y="2870"/>
                    <a:pt x="3719" y="2870"/>
                  </a:cubicBezTo>
                  <a:cubicBezTo>
                    <a:pt x="3578" y="2870"/>
                    <a:pt x="3483" y="3702"/>
                    <a:pt x="3490" y="3809"/>
                  </a:cubicBezTo>
                  <a:cubicBezTo>
                    <a:pt x="3507" y="4113"/>
                    <a:pt x="3632" y="4394"/>
                    <a:pt x="3730" y="4681"/>
                  </a:cubicBezTo>
                  <a:cubicBezTo>
                    <a:pt x="3993" y="5461"/>
                    <a:pt x="4341" y="6215"/>
                    <a:pt x="4720" y="6948"/>
                  </a:cubicBezTo>
                  <a:cubicBezTo>
                    <a:pt x="4749" y="7001"/>
                    <a:pt x="4791" y="7060"/>
                    <a:pt x="4846" y="7060"/>
                  </a:cubicBezTo>
                  <a:cubicBezTo>
                    <a:pt x="4850" y="7060"/>
                    <a:pt x="4854" y="7060"/>
                    <a:pt x="4858" y="7059"/>
                  </a:cubicBezTo>
                  <a:cubicBezTo>
                    <a:pt x="4893" y="7052"/>
                    <a:pt x="4916" y="7029"/>
                    <a:pt x="4940" y="7005"/>
                  </a:cubicBezTo>
                  <a:cubicBezTo>
                    <a:pt x="5274" y="6651"/>
                    <a:pt x="5548" y="6245"/>
                    <a:pt x="5767" y="5809"/>
                  </a:cubicBezTo>
                  <a:cubicBezTo>
                    <a:pt x="5926" y="5488"/>
                    <a:pt x="6190" y="5151"/>
                    <a:pt x="6291" y="4806"/>
                  </a:cubicBezTo>
                  <a:cubicBezTo>
                    <a:pt x="6348" y="4613"/>
                    <a:pt x="6304" y="4442"/>
                    <a:pt x="6298" y="4245"/>
                  </a:cubicBezTo>
                  <a:cubicBezTo>
                    <a:pt x="6287" y="3988"/>
                    <a:pt x="6382" y="3820"/>
                    <a:pt x="6453" y="3573"/>
                  </a:cubicBezTo>
                  <a:cubicBezTo>
                    <a:pt x="6598" y="3070"/>
                    <a:pt x="6534" y="2526"/>
                    <a:pt x="6409" y="2026"/>
                  </a:cubicBezTo>
                  <a:cubicBezTo>
                    <a:pt x="6179" y="1121"/>
                    <a:pt x="5591" y="334"/>
                    <a:pt x="4683" y="97"/>
                  </a:cubicBezTo>
                  <a:cubicBezTo>
                    <a:pt x="4424" y="31"/>
                    <a:pt x="4153" y="1"/>
                    <a:pt x="3883"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3"/>
            <p:cNvSpPr/>
            <p:nvPr/>
          </p:nvSpPr>
          <p:spPr>
            <a:xfrm>
              <a:off x="5989170" y="2481704"/>
              <a:ext cx="66686" cy="25412"/>
            </a:xfrm>
            <a:custGeom>
              <a:rect b="b" l="l" r="r" t="t"/>
              <a:pathLst>
                <a:path extrusionOk="0" h="660" w="1732">
                  <a:moveTo>
                    <a:pt x="1639" y="1"/>
                  </a:moveTo>
                  <a:cubicBezTo>
                    <a:pt x="1039" y="473"/>
                    <a:pt x="294" y="509"/>
                    <a:pt x="75" y="509"/>
                  </a:cubicBezTo>
                  <a:cubicBezTo>
                    <a:pt x="36" y="509"/>
                    <a:pt x="13" y="508"/>
                    <a:pt x="12" y="508"/>
                  </a:cubicBezTo>
                  <a:lnTo>
                    <a:pt x="1" y="656"/>
                  </a:lnTo>
                  <a:cubicBezTo>
                    <a:pt x="8" y="656"/>
                    <a:pt x="38" y="659"/>
                    <a:pt x="89" y="659"/>
                  </a:cubicBezTo>
                  <a:cubicBezTo>
                    <a:pt x="346" y="659"/>
                    <a:pt x="1103" y="612"/>
                    <a:pt x="1731" y="118"/>
                  </a:cubicBezTo>
                  <a:lnTo>
                    <a:pt x="1639" y="1"/>
                  </a:lnTo>
                  <a:close/>
                </a:path>
              </a:pathLst>
            </a:custGeom>
            <a:solidFill>
              <a:srgbClr val="DD51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3"/>
            <p:cNvSpPr/>
            <p:nvPr/>
          </p:nvSpPr>
          <p:spPr>
            <a:xfrm>
              <a:off x="6044730" y="2420060"/>
              <a:ext cx="45048" cy="58023"/>
            </a:xfrm>
            <a:custGeom>
              <a:rect b="b" l="l" r="r" t="t"/>
              <a:pathLst>
                <a:path extrusionOk="0" h="1507" w="1170">
                  <a:moveTo>
                    <a:pt x="615" y="1"/>
                  </a:moveTo>
                  <a:cubicBezTo>
                    <a:pt x="535" y="1"/>
                    <a:pt x="448" y="29"/>
                    <a:pt x="365" y="102"/>
                  </a:cubicBezTo>
                  <a:lnTo>
                    <a:pt x="98" y="828"/>
                  </a:lnTo>
                  <a:cubicBezTo>
                    <a:pt x="0" y="1119"/>
                    <a:pt x="65" y="1402"/>
                    <a:pt x="227" y="1473"/>
                  </a:cubicBezTo>
                  <a:cubicBezTo>
                    <a:pt x="276" y="1493"/>
                    <a:pt x="332" y="1506"/>
                    <a:pt x="392" y="1506"/>
                  </a:cubicBezTo>
                  <a:cubicBezTo>
                    <a:pt x="537" y="1506"/>
                    <a:pt x="708" y="1431"/>
                    <a:pt x="872" y="1192"/>
                  </a:cubicBezTo>
                  <a:cubicBezTo>
                    <a:pt x="1079" y="888"/>
                    <a:pt x="1169" y="447"/>
                    <a:pt x="943" y="163"/>
                  </a:cubicBezTo>
                  <a:cubicBezTo>
                    <a:pt x="883" y="87"/>
                    <a:pt x="758" y="1"/>
                    <a:pt x="615"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3"/>
            <p:cNvSpPr/>
            <p:nvPr/>
          </p:nvSpPr>
          <p:spPr>
            <a:xfrm>
              <a:off x="6090780" y="2185345"/>
              <a:ext cx="154049" cy="128521"/>
            </a:xfrm>
            <a:custGeom>
              <a:rect b="b" l="l" r="r" t="t"/>
              <a:pathLst>
                <a:path extrusionOk="0" h="3338" w="4001">
                  <a:moveTo>
                    <a:pt x="1793" y="1"/>
                  </a:moveTo>
                  <a:cubicBezTo>
                    <a:pt x="918" y="1"/>
                    <a:pt x="206" y="585"/>
                    <a:pt x="68" y="1471"/>
                  </a:cubicBezTo>
                  <a:cubicBezTo>
                    <a:pt x="0" y="1911"/>
                    <a:pt x="11" y="2550"/>
                    <a:pt x="547" y="2671"/>
                  </a:cubicBezTo>
                  <a:lnTo>
                    <a:pt x="757" y="2870"/>
                  </a:lnTo>
                  <a:cubicBezTo>
                    <a:pt x="787" y="2897"/>
                    <a:pt x="818" y="2924"/>
                    <a:pt x="851" y="2948"/>
                  </a:cubicBezTo>
                  <a:cubicBezTo>
                    <a:pt x="1181" y="3208"/>
                    <a:pt x="1650" y="3338"/>
                    <a:pt x="2120" y="3338"/>
                  </a:cubicBezTo>
                  <a:cubicBezTo>
                    <a:pt x="2939" y="3338"/>
                    <a:pt x="3760" y="2943"/>
                    <a:pt x="3848" y="2154"/>
                  </a:cubicBezTo>
                  <a:cubicBezTo>
                    <a:pt x="4000" y="742"/>
                    <a:pt x="2929" y="70"/>
                    <a:pt x="1930" y="6"/>
                  </a:cubicBezTo>
                  <a:cubicBezTo>
                    <a:pt x="1884" y="2"/>
                    <a:pt x="1838" y="1"/>
                    <a:pt x="1793"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3"/>
            <p:cNvSpPr/>
            <p:nvPr/>
          </p:nvSpPr>
          <p:spPr>
            <a:xfrm>
              <a:off x="6091550" y="2244717"/>
              <a:ext cx="73925" cy="69266"/>
            </a:xfrm>
            <a:custGeom>
              <a:rect b="b" l="l" r="r" t="t"/>
              <a:pathLst>
                <a:path extrusionOk="0" h="1799" w="1920">
                  <a:moveTo>
                    <a:pt x="58" y="1"/>
                  </a:moveTo>
                  <a:lnTo>
                    <a:pt x="0" y="190"/>
                  </a:lnTo>
                  <a:cubicBezTo>
                    <a:pt x="14" y="197"/>
                    <a:pt x="1525" y="663"/>
                    <a:pt x="1723" y="1798"/>
                  </a:cubicBezTo>
                  <a:lnTo>
                    <a:pt x="1919" y="1761"/>
                  </a:lnTo>
                  <a:cubicBezTo>
                    <a:pt x="1700" y="511"/>
                    <a:pt x="126" y="21"/>
                    <a:pt x="58"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3"/>
            <p:cNvSpPr/>
            <p:nvPr/>
          </p:nvSpPr>
          <p:spPr>
            <a:xfrm>
              <a:off x="5617844" y="2566257"/>
              <a:ext cx="340170" cy="980428"/>
            </a:xfrm>
            <a:custGeom>
              <a:rect b="b" l="l" r="r" t="t"/>
              <a:pathLst>
                <a:path extrusionOk="0" h="25464" w="8835">
                  <a:moveTo>
                    <a:pt x="8834" y="0"/>
                  </a:moveTo>
                  <a:cubicBezTo>
                    <a:pt x="7875" y="206"/>
                    <a:pt x="6352" y="852"/>
                    <a:pt x="6352" y="852"/>
                  </a:cubicBezTo>
                  <a:cubicBezTo>
                    <a:pt x="5967" y="1223"/>
                    <a:pt x="5899" y="1943"/>
                    <a:pt x="5588" y="2497"/>
                  </a:cubicBezTo>
                  <a:cubicBezTo>
                    <a:pt x="2210" y="8513"/>
                    <a:pt x="0" y="22849"/>
                    <a:pt x="0" y="22849"/>
                  </a:cubicBezTo>
                  <a:cubicBezTo>
                    <a:pt x="0" y="22849"/>
                    <a:pt x="3470" y="24981"/>
                    <a:pt x="5936" y="25464"/>
                  </a:cubicBezTo>
                  <a:cubicBezTo>
                    <a:pt x="6936" y="9686"/>
                    <a:pt x="8834" y="1"/>
                    <a:pt x="883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3"/>
            <p:cNvSpPr/>
            <p:nvPr/>
          </p:nvSpPr>
          <p:spPr>
            <a:xfrm>
              <a:off x="5698239" y="2686695"/>
              <a:ext cx="123324" cy="352259"/>
            </a:xfrm>
            <a:custGeom>
              <a:rect b="b" l="l" r="r" t="t"/>
              <a:pathLst>
                <a:path extrusionOk="0" h="9149" w="3203">
                  <a:moveTo>
                    <a:pt x="3081" y="0"/>
                  </a:moveTo>
                  <a:cubicBezTo>
                    <a:pt x="1558" y="2179"/>
                    <a:pt x="65" y="8834"/>
                    <a:pt x="0" y="9114"/>
                  </a:cubicBezTo>
                  <a:lnTo>
                    <a:pt x="149" y="9148"/>
                  </a:lnTo>
                  <a:cubicBezTo>
                    <a:pt x="162" y="9080"/>
                    <a:pt x="1696" y="2240"/>
                    <a:pt x="3203" y="88"/>
                  </a:cubicBezTo>
                  <a:lnTo>
                    <a:pt x="3081" y="0"/>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3"/>
            <p:cNvSpPr/>
            <p:nvPr/>
          </p:nvSpPr>
          <p:spPr>
            <a:xfrm>
              <a:off x="5828188" y="2569607"/>
              <a:ext cx="117317" cy="977232"/>
            </a:xfrm>
            <a:custGeom>
              <a:rect b="b" l="l" r="r" t="t"/>
              <a:pathLst>
                <a:path extrusionOk="0" h="25381" w="3047">
                  <a:moveTo>
                    <a:pt x="2902" y="1"/>
                  </a:moveTo>
                  <a:cubicBezTo>
                    <a:pt x="2882" y="96"/>
                    <a:pt x="987" y="9770"/>
                    <a:pt x="0" y="25374"/>
                  </a:cubicBezTo>
                  <a:lnTo>
                    <a:pt x="149" y="25380"/>
                  </a:lnTo>
                  <a:cubicBezTo>
                    <a:pt x="1135" y="9791"/>
                    <a:pt x="3027" y="126"/>
                    <a:pt x="3047" y="28"/>
                  </a:cubicBezTo>
                  <a:lnTo>
                    <a:pt x="2902" y="1"/>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3"/>
            <p:cNvSpPr/>
            <p:nvPr/>
          </p:nvSpPr>
          <p:spPr>
            <a:xfrm>
              <a:off x="5655847" y="3274985"/>
              <a:ext cx="128021" cy="101223"/>
            </a:xfrm>
            <a:custGeom>
              <a:rect b="b" l="l" r="r" t="t"/>
              <a:pathLst>
                <a:path extrusionOk="0" h="2629" w="3325">
                  <a:moveTo>
                    <a:pt x="3182" y="0"/>
                  </a:moveTo>
                  <a:cubicBezTo>
                    <a:pt x="2436" y="2061"/>
                    <a:pt x="24" y="2476"/>
                    <a:pt x="0" y="2479"/>
                  </a:cubicBezTo>
                  <a:lnTo>
                    <a:pt x="24" y="2629"/>
                  </a:lnTo>
                  <a:cubicBezTo>
                    <a:pt x="47" y="2625"/>
                    <a:pt x="2547" y="2196"/>
                    <a:pt x="3324" y="51"/>
                  </a:cubicBezTo>
                  <a:lnTo>
                    <a:pt x="3182" y="0"/>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3"/>
            <p:cNvSpPr/>
            <p:nvPr/>
          </p:nvSpPr>
          <p:spPr>
            <a:xfrm>
              <a:off x="5610182" y="3446016"/>
              <a:ext cx="236213" cy="153394"/>
            </a:xfrm>
            <a:custGeom>
              <a:rect b="b" l="l" r="r" t="t"/>
              <a:pathLst>
                <a:path extrusionOk="0" h="3984" w="6135">
                  <a:moveTo>
                    <a:pt x="199" y="0"/>
                  </a:moveTo>
                  <a:lnTo>
                    <a:pt x="1" y="1436"/>
                  </a:lnTo>
                  <a:lnTo>
                    <a:pt x="6088" y="3983"/>
                  </a:lnTo>
                  <a:lnTo>
                    <a:pt x="6135" y="2615"/>
                  </a:lnTo>
                  <a:lnTo>
                    <a:pt x="199" y="0"/>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3"/>
            <p:cNvSpPr/>
            <p:nvPr/>
          </p:nvSpPr>
          <p:spPr>
            <a:xfrm>
              <a:off x="5707480" y="4571079"/>
              <a:ext cx="335472" cy="35037"/>
            </a:xfrm>
            <a:custGeom>
              <a:rect b="b" l="l" r="r" t="t"/>
              <a:pathLst>
                <a:path extrusionOk="0" h="910" w="8713">
                  <a:moveTo>
                    <a:pt x="0" y="1"/>
                  </a:moveTo>
                  <a:lnTo>
                    <a:pt x="64" y="910"/>
                  </a:lnTo>
                  <a:lnTo>
                    <a:pt x="8712" y="910"/>
                  </a:lnTo>
                  <a:lnTo>
                    <a:pt x="8621" y="105"/>
                  </a:lnTo>
                  <a:lnTo>
                    <a:pt x="0"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3"/>
            <p:cNvSpPr/>
            <p:nvPr/>
          </p:nvSpPr>
          <p:spPr>
            <a:xfrm>
              <a:off x="5666513" y="4322810"/>
              <a:ext cx="372935" cy="252345"/>
            </a:xfrm>
            <a:custGeom>
              <a:rect b="b" l="l" r="r" t="t"/>
              <a:pathLst>
                <a:path extrusionOk="0" h="6554" w="9686">
                  <a:moveTo>
                    <a:pt x="9158" y="0"/>
                  </a:moveTo>
                  <a:lnTo>
                    <a:pt x="4277" y="128"/>
                  </a:lnTo>
                  <a:lnTo>
                    <a:pt x="4541" y="4162"/>
                  </a:lnTo>
                  <a:cubicBezTo>
                    <a:pt x="4541" y="4162"/>
                    <a:pt x="0" y="6553"/>
                    <a:pt x="1298" y="6553"/>
                  </a:cubicBezTo>
                  <a:lnTo>
                    <a:pt x="9685" y="6553"/>
                  </a:lnTo>
                  <a:lnTo>
                    <a:pt x="9158"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3"/>
            <p:cNvSpPr/>
            <p:nvPr/>
          </p:nvSpPr>
          <p:spPr>
            <a:xfrm>
              <a:off x="5832847" y="4349454"/>
              <a:ext cx="188778" cy="10319"/>
            </a:xfrm>
            <a:custGeom>
              <a:rect b="b" l="l" r="r" t="t"/>
              <a:pathLst>
                <a:path extrusionOk="0" h="268" w="4903">
                  <a:moveTo>
                    <a:pt x="4899" y="1"/>
                  </a:moveTo>
                  <a:lnTo>
                    <a:pt x="1" y="68"/>
                  </a:lnTo>
                  <a:lnTo>
                    <a:pt x="4" y="267"/>
                  </a:lnTo>
                  <a:lnTo>
                    <a:pt x="4903" y="200"/>
                  </a:lnTo>
                  <a:lnTo>
                    <a:pt x="4899"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3"/>
            <p:cNvSpPr/>
            <p:nvPr/>
          </p:nvSpPr>
          <p:spPr>
            <a:xfrm>
              <a:off x="5784217" y="4510744"/>
              <a:ext cx="23179" cy="29416"/>
            </a:xfrm>
            <a:custGeom>
              <a:rect b="b" l="l" r="r" t="t"/>
              <a:pathLst>
                <a:path extrusionOk="0" h="764" w="602">
                  <a:moveTo>
                    <a:pt x="166" y="1"/>
                  </a:moveTo>
                  <a:lnTo>
                    <a:pt x="1" y="112"/>
                  </a:lnTo>
                  <a:lnTo>
                    <a:pt x="436" y="764"/>
                  </a:lnTo>
                  <a:lnTo>
                    <a:pt x="601" y="656"/>
                  </a:lnTo>
                  <a:lnTo>
                    <a:pt x="166"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3"/>
            <p:cNvSpPr/>
            <p:nvPr/>
          </p:nvSpPr>
          <p:spPr>
            <a:xfrm>
              <a:off x="5801004" y="4501234"/>
              <a:ext cx="23063" cy="29454"/>
            </a:xfrm>
            <a:custGeom>
              <a:rect b="b" l="l" r="r" t="t"/>
              <a:pathLst>
                <a:path extrusionOk="0" h="765" w="599">
                  <a:moveTo>
                    <a:pt x="165" y="0"/>
                  </a:moveTo>
                  <a:lnTo>
                    <a:pt x="0" y="112"/>
                  </a:lnTo>
                  <a:lnTo>
                    <a:pt x="432" y="764"/>
                  </a:lnTo>
                  <a:lnTo>
                    <a:pt x="598" y="656"/>
                  </a:lnTo>
                  <a:lnTo>
                    <a:pt x="165"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3"/>
            <p:cNvSpPr/>
            <p:nvPr/>
          </p:nvSpPr>
          <p:spPr>
            <a:xfrm>
              <a:off x="5817638" y="4492147"/>
              <a:ext cx="23179" cy="29416"/>
            </a:xfrm>
            <a:custGeom>
              <a:rect b="b" l="l" r="r" t="t"/>
              <a:pathLst>
                <a:path extrusionOk="0" h="764" w="602">
                  <a:moveTo>
                    <a:pt x="166" y="0"/>
                  </a:moveTo>
                  <a:lnTo>
                    <a:pt x="0" y="108"/>
                  </a:lnTo>
                  <a:lnTo>
                    <a:pt x="433" y="763"/>
                  </a:lnTo>
                  <a:lnTo>
                    <a:pt x="602" y="652"/>
                  </a:lnTo>
                  <a:lnTo>
                    <a:pt x="166"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3"/>
            <p:cNvSpPr/>
            <p:nvPr/>
          </p:nvSpPr>
          <p:spPr>
            <a:xfrm>
              <a:off x="5956519" y="4495150"/>
              <a:ext cx="77082" cy="90134"/>
            </a:xfrm>
            <a:custGeom>
              <a:rect b="b" l="l" r="r" t="t"/>
              <a:pathLst>
                <a:path extrusionOk="0" h="2341" w="2002">
                  <a:moveTo>
                    <a:pt x="1984" y="0"/>
                  </a:moveTo>
                  <a:cubicBezTo>
                    <a:pt x="1349" y="51"/>
                    <a:pt x="863" y="284"/>
                    <a:pt x="545" y="689"/>
                  </a:cubicBezTo>
                  <a:cubicBezTo>
                    <a:pt x="1" y="1374"/>
                    <a:pt x="136" y="2304"/>
                    <a:pt x="140" y="2341"/>
                  </a:cubicBezTo>
                  <a:lnTo>
                    <a:pt x="339" y="2314"/>
                  </a:lnTo>
                  <a:cubicBezTo>
                    <a:pt x="336" y="2304"/>
                    <a:pt x="211" y="1429"/>
                    <a:pt x="701" y="811"/>
                  </a:cubicBezTo>
                  <a:cubicBezTo>
                    <a:pt x="984" y="453"/>
                    <a:pt x="1424" y="247"/>
                    <a:pt x="2001" y="199"/>
                  </a:cubicBezTo>
                  <a:lnTo>
                    <a:pt x="1984"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3"/>
            <p:cNvSpPr/>
            <p:nvPr/>
          </p:nvSpPr>
          <p:spPr>
            <a:xfrm>
              <a:off x="6077496" y="4571079"/>
              <a:ext cx="335472" cy="35037"/>
            </a:xfrm>
            <a:custGeom>
              <a:rect b="b" l="l" r="r" t="t"/>
              <a:pathLst>
                <a:path extrusionOk="0" h="910" w="8713">
                  <a:moveTo>
                    <a:pt x="1" y="1"/>
                  </a:moveTo>
                  <a:lnTo>
                    <a:pt x="61" y="910"/>
                  </a:lnTo>
                  <a:lnTo>
                    <a:pt x="8713" y="910"/>
                  </a:lnTo>
                  <a:lnTo>
                    <a:pt x="8619" y="105"/>
                  </a:lnTo>
                  <a:lnTo>
                    <a:pt x="1"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3"/>
            <p:cNvSpPr/>
            <p:nvPr/>
          </p:nvSpPr>
          <p:spPr>
            <a:xfrm>
              <a:off x="6036529" y="4322810"/>
              <a:ext cx="372820" cy="252345"/>
            </a:xfrm>
            <a:custGeom>
              <a:rect b="b" l="l" r="r" t="t"/>
              <a:pathLst>
                <a:path extrusionOk="0" h="6554" w="9683">
                  <a:moveTo>
                    <a:pt x="8757" y="0"/>
                  </a:moveTo>
                  <a:lnTo>
                    <a:pt x="3875" y="128"/>
                  </a:lnTo>
                  <a:lnTo>
                    <a:pt x="4541" y="4162"/>
                  </a:lnTo>
                  <a:cubicBezTo>
                    <a:pt x="4541" y="4162"/>
                    <a:pt x="1" y="6553"/>
                    <a:pt x="1298" y="6553"/>
                  </a:cubicBezTo>
                  <a:lnTo>
                    <a:pt x="9683" y="6553"/>
                  </a:lnTo>
                  <a:lnTo>
                    <a:pt x="8757"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3"/>
            <p:cNvSpPr/>
            <p:nvPr/>
          </p:nvSpPr>
          <p:spPr>
            <a:xfrm>
              <a:off x="6190811" y="4349454"/>
              <a:ext cx="187315" cy="10319"/>
            </a:xfrm>
            <a:custGeom>
              <a:rect b="b" l="l" r="r" t="t"/>
              <a:pathLst>
                <a:path extrusionOk="0" h="268" w="4865">
                  <a:moveTo>
                    <a:pt x="4861" y="1"/>
                  </a:moveTo>
                  <a:lnTo>
                    <a:pt x="1" y="68"/>
                  </a:lnTo>
                  <a:lnTo>
                    <a:pt x="4" y="267"/>
                  </a:lnTo>
                  <a:lnTo>
                    <a:pt x="4865" y="200"/>
                  </a:lnTo>
                  <a:lnTo>
                    <a:pt x="4861"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3"/>
            <p:cNvSpPr/>
            <p:nvPr/>
          </p:nvSpPr>
          <p:spPr>
            <a:xfrm>
              <a:off x="6154272" y="4510744"/>
              <a:ext cx="23024" cy="29416"/>
            </a:xfrm>
            <a:custGeom>
              <a:rect b="b" l="l" r="r" t="t"/>
              <a:pathLst>
                <a:path extrusionOk="0" h="764" w="598">
                  <a:moveTo>
                    <a:pt x="166" y="1"/>
                  </a:moveTo>
                  <a:lnTo>
                    <a:pt x="0" y="112"/>
                  </a:lnTo>
                  <a:lnTo>
                    <a:pt x="432" y="764"/>
                  </a:lnTo>
                  <a:lnTo>
                    <a:pt x="598" y="656"/>
                  </a:lnTo>
                  <a:lnTo>
                    <a:pt x="166"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3"/>
            <p:cNvSpPr/>
            <p:nvPr/>
          </p:nvSpPr>
          <p:spPr>
            <a:xfrm>
              <a:off x="6170905" y="4501234"/>
              <a:ext cx="23179" cy="29454"/>
            </a:xfrm>
            <a:custGeom>
              <a:rect b="b" l="l" r="r" t="t"/>
              <a:pathLst>
                <a:path extrusionOk="0" h="765" w="602">
                  <a:moveTo>
                    <a:pt x="166" y="0"/>
                  </a:moveTo>
                  <a:lnTo>
                    <a:pt x="0" y="112"/>
                  </a:lnTo>
                  <a:lnTo>
                    <a:pt x="436" y="764"/>
                  </a:lnTo>
                  <a:lnTo>
                    <a:pt x="602" y="656"/>
                  </a:lnTo>
                  <a:lnTo>
                    <a:pt x="166"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3"/>
            <p:cNvSpPr/>
            <p:nvPr/>
          </p:nvSpPr>
          <p:spPr>
            <a:xfrm>
              <a:off x="6187693" y="4492147"/>
              <a:ext cx="23024" cy="29416"/>
            </a:xfrm>
            <a:custGeom>
              <a:rect b="b" l="l" r="r" t="t"/>
              <a:pathLst>
                <a:path extrusionOk="0" h="764" w="598">
                  <a:moveTo>
                    <a:pt x="166" y="0"/>
                  </a:moveTo>
                  <a:lnTo>
                    <a:pt x="0" y="108"/>
                  </a:lnTo>
                  <a:lnTo>
                    <a:pt x="433" y="763"/>
                  </a:lnTo>
                  <a:lnTo>
                    <a:pt x="598" y="652"/>
                  </a:lnTo>
                  <a:lnTo>
                    <a:pt x="166"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3"/>
            <p:cNvSpPr/>
            <p:nvPr/>
          </p:nvSpPr>
          <p:spPr>
            <a:xfrm>
              <a:off x="6324379" y="4495651"/>
              <a:ext cx="74541" cy="89903"/>
            </a:xfrm>
            <a:custGeom>
              <a:rect b="b" l="l" r="r" t="t"/>
              <a:pathLst>
                <a:path extrusionOk="0" h="2335" w="1936">
                  <a:moveTo>
                    <a:pt x="1923" y="0"/>
                  </a:moveTo>
                  <a:cubicBezTo>
                    <a:pt x="1284" y="51"/>
                    <a:pt x="811" y="281"/>
                    <a:pt x="511" y="683"/>
                  </a:cubicBezTo>
                  <a:cubicBezTo>
                    <a:pt x="1" y="1369"/>
                    <a:pt x="190" y="2294"/>
                    <a:pt x="196" y="2334"/>
                  </a:cubicBezTo>
                  <a:lnTo>
                    <a:pt x="392" y="2294"/>
                  </a:lnTo>
                  <a:cubicBezTo>
                    <a:pt x="392" y="2284"/>
                    <a:pt x="216" y="1413"/>
                    <a:pt x="673" y="801"/>
                  </a:cubicBezTo>
                  <a:cubicBezTo>
                    <a:pt x="936" y="449"/>
                    <a:pt x="1362" y="247"/>
                    <a:pt x="1936" y="200"/>
                  </a:cubicBezTo>
                  <a:lnTo>
                    <a:pt x="1923"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3"/>
            <p:cNvSpPr/>
            <p:nvPr/>
          </p:nvSpPr>
          <p:spPr>
            <a:xfrm>
              <a:off x="5440172" y="2038892"/>
              <a:ext cx="54275" cy="52818"/>
            </a:xfrm>
            <a:custGeom>
              <a:rect b="b" l="l" r="r" t="t"/>
              <a:pathLst>
                <a:path extrusionOk="0" h="1160" w="1192">
                  <a:moveTo>
                    <a:pt x="596" y="119"/>
                  </a:moveTo>
                  <a:cubicBezTo>
                    <a:pt x="660" y="119"/>
                    <a:pt x="723" y="132"/>
                    <a:pt x="783" y="159"/>
                  </a:cubicBezTo>
                  <a:cubicBezTo>
                    <a:pt x="893" y="209"/>
                    <a:pt x="981" y="300"/>
                    <a:pt x="1024" y="413"/>
                  </a:cubicBezTo>
                  <a:cubicBezTo>
                    <a:pt x="1071" y="527"/>
                    <a:pt x="1068" y="654"/>
                    <a:pt x="1017" y="768"/>
                  </a:cubicBezTo>
                  <a:cubicBezTo>
                    <a:pt x="940" y="939"/>
                    <a:pt x="770" y="1040"/>
                    <a:pt x="593" y="1040"/>
                  </a:cubicBezTo>
                  <a:cubicBezTo>
                    <a:pt x="531" y="1040"/>
                    <a:pt x="468" y="1028"/>
                    <a:pt x="409" y="1002"/>
                  </a:cubicBezTo>
                  <a:cubicBezTo>
                    <a:pt x="295" y="952"/>
                    <a:pt x="211" y="862"/>
                    <a:pt x="165" y="744"/>
                  </a:cubicBezTo>
                  <a:cubicBezTo>
                    <a:pt x="121" y="630"/>
                    <a:pt x="124" y="507"/>
                    <a:pt x="174" y="393"/>
                  </a:cubicBezTo>
                  <a:cubicBezTo>
                    <a:pt x="225" y="280"/>
                    <a:pt x="315" y="192"/>
                    <a:pt x="429" y="149"/>
                  </a:cubicBezTo>
                  <a:cubicBezTo>
                    <a:pt x="482" y="129"/>
                    <a:pt x="539" y="119"/>
                    <a:pt x="596" y="119"/>
                  </a:cubicBezTo>
                  <a:close/>
                  <a:moveTo>
                    <a:pt x="598" y="1"/>
                  </a:moveTo>
                  <a:cubicBezTo>
                    <a:pt x="527" y="1"/>
                    <a:pt x="456" y="13"/>
                    <a:pt x="389" y="39"/>
                  </a:cubicBezTo>
                  <a:cubicBezTo>
                    <a:pt x="242" y="96"/>
                    <a:pt x="128" y="203"/>
                    <a:pt x="67" y="346"/>
                  </a:cubicBezTo>
                  <a:cubicBezTo>
                    <a:pt x="4" y="487"/>
                    <a:pt x="1" y="644"/>
                    <a:pt x="54" y="788"/>
                  </a:cubicBezTo>
                  <a:cubicBezTo>
                    <a:pt x="111" y="932"/>
                    <a:pt x="222" y="1046"/>
                    <a:pt x="362" y="1109"/>
                  </a:cubicBezTo>
                  <a:cubicBezTo>
                    <a:pt x="439" y="1143"/>
                    <a:pt x="515" y="1160"/>
                    <a:pt x="596" y="1160"/>
                  </a:cubicBezTo>
                  <a:cubicBezTo>
                    <a:pt x="816" y="1160"/>
                    <a:pt x="1031" y="1029"/>
                    <a:pt x="1125" y="814"/>
                  </a:cubicBezTo>
                  <a:cubicBezTo>
                    <a:pt x="1188" y="671"/>
                    <a:pt x="1191" y="513"/>
                    <a:pt x="1134" y="370"/>
                  </a:cubicBezTo>
                  <a:cubicBezTo>
                    <a:pt x="1081" y="226"/>
                    <a:pt x="971" y="112"/>
                    <a:pt x="830" y="48"/>
                  </a:cubicBezTo>
                  <a:cubicBezTo>
                    <a:pt x="756" y="17"/>
                    <a:pt x="677"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3"/>
            <p:cNvSpPr/>
            <p:nvPr/>
          </p:nvSpPr>
          <p:spPr>
            <a:xfrm>
              <a:off x="5528503" y="2035522"/>
              <a:ext cx="54275" cy="52681"/>
            </a:xfrm>
            <a:custGeom>
              <a:rect b="b" l="l" r="r" t="t"/>
              <a:pathLst>
                <a:path extrusionOk="0" h="1157" w="1192">
                  <a:moveTo>
                    <a:pt x="596" y="119"/>
                  </a:moveTo>
                  <a:cubicBezTo>
                    <a:pt x="659" y="119"/>
                    <a:pt x="723" y="130"/>
                    <a:pt x="783" y="156"/>
                  </a:cubicBezTo>
                  <a:cubicBezTo>
                    <a:pt x="897" y="206"/>
                    <a:pt x="981" y="297"/>
                    <a:pt x="1028" y="414"/>
                  </a:cubicBezTo>
                  <a:cubicBezTo>
                    <a:pt x="1071" y="527"/>
                    <a:pt x="1068" y="652"/>
                    <a:pt x="1017" y="765"/>
                  </a:cubicBezTo>
                  <a:cubicBezTo>
                    <a:pt x="941" y="938"/>
                    <a:pt x="774" y="1039"/>
                    <a:pt x="597" y="1039"/>
                  </a:cubicBezTo>
                  <a:cubicBezTo>
                    <a:pt x="534" y="1039"/>
                    <a:pt x="470" y="1026"/>
                    <a:pt x="409" y="999"/>
                  </a:cubicBezTo>
                  <a:cubicBezTo>
                    <a:pt x="298" y="953"/>
                    <a:pt x="211" y="859"/>
                    <a:pt x="168" y="745"/>
                  </a:cubicBezTo>
                  <a:cubicBezTo>
                    <a:pt x="121" y="631"/>
                    <a:pt x="125" y="504"/>
                    <a:pt x="175" y="394"/>
                  </a:cubicBezTo>
                  <a:cubicBezTo>
                    <a:pt x="252" y="220"/>
                    <a:pt x="419" y="119"/>
                    <a:pt x="596" y="119"/>
                  </a:cubicBezTo>
                  <a:close/>
                  <a:moveTo>
                    <a:pt x="597" y="1"/>
                  </a:moveTo>
                  <a:cubicBezTo>
                    <a:pt x="375" y="1"/>
                    <a:pt x="162" y="128"/>
                    <a:pt x="68" y="343"/>
                  </a:cubicBezTo>
                  <a:cubicBezTo>
                    <a:pt x="4" y="487"/>
                    <a:pt x="0" y="644"/>
                    <a:pt x="57" y="788"/>
                  </a:cubicBezTo>
                  <a:cubicBezTo>
                    <a:pt x="111" y="932"/>
                    <a:pt x="221" y="1046"/>
                    <a:pt x="362" y="1109"/>
                  </a:cubicBezTo>
                  <a:cubicBezTo>
                    <a:pt x="439" y="1143"/>
                    <a:pt x="516" y="1156"/>
                    <a:pt x="596" y="1156"/>
                  </a:cubicBezTo>
                  <a:cubicBezTo>
                    <a:pt x="817" y="1156"/>
                    <a:pt x="1031" y="1029"/>
                    <a:pt x="1124" y="812"/>
                  </a:cubicBezTo>
                  <a:cubicBezTo>
                    <a:pt x="1188" y="672"/>
                    <a:pt x="1192" y="514"/>
                    <a:pt x="1138" y="371"/>
                  </a:cubicBezTo>
                  <a:cubicBezTo>
                    <a:pt x="1081" y="226"/>
                    <a:pt x="971" y="113"/>
                    <a:pt x="830" y="49"/>
                  </a:cubicBezTo>
                  <a:cubicBezTo>
                    <a:pt x="755" y="16"/>
                    <a:pt x="675" y="1"/>
                    <a:pt x="5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3"/>
            <p:cNvSpPr/>
            <p:nvPr/>
          </p:nvSpPr>
          <p:spPr>
            <a:xfrm rot="-1221538">
              <a:off x="5943342" y="2396195"/>
              <a:ext cx="32946" cy="24409"/>
            </a:xfrm>
            <a:custGeom>
              <a:rect b="b" l="l" r="r" t="t"/>
              <a:pathLst>
                <a:path extrusionOk="0" h="1221" w="1648">
                  <a:moveTo>
                    <a:pt x="1" y="1"/>
                  </a:moveTo>
                  <a:lnTo>
                    <a:pt x="7" y="241"/>
                  </a:lnTo>
                  <a:cubicBezTo>
                    <a:pt x="18" y="567"/>
                    <a:pt x="44" y="894"/>
                    <a:pt x="91" y="1221"/>
                  </a:cubicBezTo>
                  <a:cubicBezTo>
                    <a:pt x="126" y="975"/>
                    <a:pt x="148" y="729"/>
                    <a:pt x="161" y="483"/>
                  </a:cubicBezTo>
                  <a:lnTo>
                    <a:pt x="161" y="483"/>
                  </a:lnTo>
                  <a:cubicBezTo>
                    <a:pt x="256" y="612"/>
                    <a:pt x="353" y="740"/>
                    <a:pt x="451" y="867"/>
                  </a:cubicBezTo>
                  <a:lnTo>
                    <a:pt x="498" y="927"/>
                  </a:lnTo>
                  <a:lnTo>
                    <a:pt x="564" y="894"/>
                  </a:lnTo>
                  <a:cubicBezTo>
                    <a:pt x="935" y="698"/>
                    <a:pt x="1301" y="487"/>
                    <a:pt x="1648" y="241"/>
                  </a:cubicBezTo>
                  <a:lnTo>
                    <a:pt x="1648" y="241"/>
                  </a:lnTo>
                  <a:cubicBezTo>
                    <a:pt x="1269" y="369"/>
                    <a:pt x="908" y="530"/>
                    <a:pt x="550" y="701"/>
                  </a:cubicBezTo>
                  <a:lnTo>
                    <a:pt x="550" y="701"/>
                  </a:lnTo>
                  <a:cubicBezTo>
                    <a:pt x="422" y="528"/>
                    <a:pt x="292" y="358"/>
                    <a:pt x="154" y="191"/>
                  </a:cubicBezTo>
                  <a:lnTo>
                    <a:pt x="1" y="1"/>
                  </a:ln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3"/>
            <p:cNvSpPr/>
            <p:nvPr/>
          </p:nvSpPr>
          <p:spPr>
            <a:xfrm rot="-1221538">
              <a:off x="5942979" y="2431655"/>
              <a:ext cx="36484" cy="22150"/>
            </a:xfrm>
            <a:custGeom>
              <a:rect b="b" l="l" r="r" t="t"/>
              <a:pathLst>
                <a:path extrusionOk="0" h="1108" w="1825">
                  <a:moveTo>
                    <a:pt x="41" y="0"/>
                  </a:moveTo>
                  <a:cubicBezTo>
                    <a:pt x="1" y="200"/>
                    <a:pt x="21" y="421"/>
                    <a:pt x="121" y="613"/>
                  </a:cubicBezTo>
                  <a:cubicBezTo>
                    <a:pt x="214" y="813"/>
                    <a:pt x="398" y="967"/>
                    <a:pt x="604" y="1041"/>
                  </a:cubicBezTo>
                  <a:cubicBezTo>
                    <a:pt x="707" y="1081"/>
                    <a:pt x="814" y="1094"/>
                    <a:pt x="921" y="1107"/>
                  </a:cubicBezTo>
                  <a:cubicBezTo>
                    <a:pt x="940" y="1108"/>
                    <a:pt x="958" y="1108"/>
                    <a:pt x="977" y="1108"/>
                  </a:cubicBezTo>
                  <a:cubicBezTo>
                    <a:pt x="1065" y="1108"/>
                    <a:pt x="1153" y="1102"/>
                    <a:pt x="1238" y="1094"/>
                  </a:cubicBezTo>
                  <a:cubicBezTo>
                    <a:pt x="1338" y="1070"/>
                    <a:pt x="1441" y="1054"/>
                    <a:pt x="1538" y="1024"/>
                  </a:cubicBezTo>
                  <a:cubicBezTo>
                    <a:pt x="1635" y="987"/>
                    <a:pt x="1731" y="950"/>
                    <a:pt x="1824" y="907"/>
                  </a:cubicBezTo>
                  <a:lnTo>
                    <a:pt x="1824" y="907"/>
                  </a:lnTo>
                  <a:cubicBezTo>
                    <a:pt x="1721" y="913"/>
                    <a:pt x="1621" y="924"/>
                    <a:pt x="1521" y="933"/>
                  </a:cubicBezTo>
                  <a:cubicBezTo>
                    <a:pt x="1424" y="944"/>
                    <a:pt x="1324" y="944"/>
                    <a:pt x="1227" y="950"/>
                  </a:cubicBezTo>
                  <a:cubicBezTo>
                    <a:pt x="1031" y="944"/>
                    <a:pt x="838" y="941"/>
                    <a:pt x="667" y="870"/>
                  </a:cubicBezTo>
                  <a:cubicBezTo>
                    <a:pt x="494" y="810"/>
                    <a:pt x="347" y="697"/>
                    <a:pt x="241" y="544"/>
                  </a:cubicBezTo>
                  <a:cubicBezTo>
                    <a:pt x="137" y="390"/>
                    <a:pt x="74" y="200"/>
                    <a:pt x="41"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3"/>
            <p:cNvSpPr/>
            <p:nvPr/>
          </p:nvSpPr>
          <p:spPr>
            <a:xfrm rot="-1221538">
              <a:off x="5984857" y="2389079"/>
              <a:ext cx="14354" cy="15433"/>
            </a:xfrm>
            <a:custGeom>
              <a:rect b="b" l="l" r="r" t="t"/>
              <a:pathLst>
                <a:path extrusionOk="0" h="772" w="718">
                  <a:moveTo>
                    <a:pt x="484" y="1"/>
                  </a:moveTo>
                  <a:cubicBezTo>
                    <a:pt x="367" y="1"/>
                    <a:pt x="226" y="89"/>
                    <a:pt x="130" y="240"/>
                  </a:cubicBezTo>
                  <a:cubicBezTo>
                    <a:pt x="3" y="437"/>
                    <a:pt x="0" y="660"/>
                    <a:pt x="127" y="743"/>
                  </a:cubicBezTo>
                  <a:cubicBezTo>
                    <a:pt x="158" y="763"/>
                    <a:pt x="193" y="772"/>
                    <a:pt x="231" y="772"/>
                  </a:cubicBezTo>
                  <a:cubicBezTo>
                    <a:pt x="350" y="772"/>
                    <a:pt x="491" y="682"/>
                    <a:pt x="587" y="533"/>
                  </a:cubicBezTo>
                  <a:cubicBezTo>
                    <a:pt x="714" y="337"/>
                    <a:pt x="717" y="113"/>
                    <a:pt x="590" y="30"/>
                  </a:cubicBezTo>
                  <a:cubicBezTo>
                    <a:pt x="559" y="10"/>
                    <a:pt x="523" y="1"/>
                    <a:pt x="484"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3"/>
            <p:cNvSpPr/>
            <p:nvPr/>
          </p:nvSpPr>
          <p:spPr>
            <a:xfrm rot="-1221538">
              <a:off x="5959662" y="2380021"/>
              <a:ext cx="14274" cy="15453"/>
            </a:xfrm>
            <a:custGeom>
              <a:rect b="b" l="l" r="r" t="t"/>
              <a:pathLst>
                <a:path extrusionOk="0" h="773" w="714">
                  <a:moveTo>
                    <a:pt x="484" y="1"/>
                  </a:moveTo>
                  <a:cubicBezTo>
                    <a:pt x="367" y="1"/>
                    <a:pt x="226" y="89"/>
                    <a:pt x="130" y="240"/>
                  </a:cubicBezTo>
                  <a:cubicBezTo>
                    <a:pt x="1" y="437"/>
                    <a:pt x="1" y="660"/>
                    <a:pt x="127" y="744"/>
                  </a:cubicBezTo>
                  <a:cubicBezTo>
                    <a:pt x="158" y="763"/>
                    <a:pt x="193" y="772"/>
                    <a:pt x="231" y="772"/>
                  </a:cubicBezTo>
                  <a:cubicBezTo>
                    <a:pt x="349" y="772"/>
                    <a:pt x="491" y="682"/>
                    <a:pt x="587" y="534"/>
                  </a:cubicBezTo>
                  <a:cubicBezTo>
                    <a:pt x="714" y="337"/>
                    <a:pt x="714" y="114"/>
                    <a:pt x="587" y="30"/>
                  </a:cubicBezTo>
                  <a:cubicBezTo>
                    <a:pt x="557" y="10"/>
                    <a:pt x="522" y="1"/>
                    <a:pt x="484"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3"/>
            <p:cNvSpPr/>
            <p:nvPr/>
          </p:nvSpPr>
          <p:spPr>
            <a:xfrm rot="-1221538">
              <a:off x="5991307" y="2366861"/>
              <a:ext cx="22930" cy="21151"/>
            </a:xfrm>
            <a:custGeom>
              <a:rect b="b" l="l" r="r" t="t"/>
              <a:pathLst>
                <a:path extrusionOk="0" h="1058" w="1147">
                  <a:moveTo>
                    <a:pt x="428" y="1"/>
                  </a:moveTo>
                  <a:cubicBezTo>
                    <a:pt x="204" y="1"/>
                    <a:pt x="1" y="80"/>
                    <a:pt x="1" y="80"/>
                  </a:cubicBezTo>
                  <a:lnTo>
                    <a:pt x="981" y="1057"/>
                  </a:lnTo>
                  <a:cubicBezTo>
                    <a:pt x="1147" y="177"/>
                    <a:pt x="763" y="1"/>
                    <a:pt x="428"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3"/>
            <p:cNvSpPr/>
            <p:nvPr/>
          </p:nvSpPr>
          <p:spPr>
            <a:xfrm rot="-1221538">
              <a:off x="5965075" y="2361153"/>
              <a:ext cx="18032" cy="12275"/>
            </a:xfrm>
            <a:custGeom>
              <a:rect b="b" l="l" r="r" t="t"/>
              <a:pathLst>
                <a:path extrusionOk="0" h="614" w="902">
                  <a:moveTo>
                    <a:pt x="525" y="1"/>
                  </a:moveTo>
                  <a:cubicBezTo>
                    <a:pt x="406" y="1"/>
                    <a:pt x="238" y="62"/>
                    <a:pt x="0" y="223"/>
                  </a:cubicBezTo>
                  <a:lnTo>
                    <a:pt x="780" y="613"/>
                  </a:lnTo>
                  <a:cubicBezTo>
                    <a:pt x="780" y="613"/>
                    <a:pt x="901" y="1"/>
                    <a:pt x="525"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3"/>
            <p:cNvSpPr/>
            <p:nvPr/>
          </p:nvSpPr>
          <p:spPr>
            <a:xfrm flipH="1">
              <a:off x="6080385" y="2556726"/>
              <a:ext cx="407183" cy="980428"/>
            </a:xfrm>
            <a:custGeom>
              <a:rect b="b" l="l" r="r" t="t"/>
              <a:pathLst>
                <a:path extrusionOk="0" h="25464" w="8835">
                  <a:moveTo>
                    <a:pt x="8834" y="0"/>
                  </a:moveTo>
                  <a:cubicBezTo>
                    <a:pt x="7875" y="206"/>
                    <a:pt x="6352" y="852"/>
                    <a:pt x="6352" y="852"/>
                  </a:cubicBezTo>
                  <a:cubicBezTo>
                    <a:pt x="5967" y="1223"/>
                    <a:pt x="5899" y="1943"/>
                    <a:pt x="5588" y="2497"/>
                  </a:cubicBezTo>
                  <a:cubicBezTo>
                    <a:pt x="2210" y="8513"/>
                    <a:pt x="0" y="22849"/>
                    <a:pt x="0" y="22849"/>
                  </a:cubicBezTo>
                  <a:cubicBezTo>
                    <a:pt x="0" y="22849"/>
                    <a:pt x="3470" y="24981"/>
                    <a:pt x="5936" y="25464"/>
                  </a:cubicBezTo>
                  <a:cubicBezTo>
                    <a:pt x="6936" y="9686"/>
                    <a:pt x="8834" y="1"/>
                    <a:pt x="883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3"/>
            <p:cNvSpPr/>
            <p:nvPr/>
          </p:nvSpPr>
          <p:spPr>
            <a:xfrm flipH="1">
              <a:off x="6213993" y="3436485"/>
              <a:ext cx="282747" cy="153394"/>
            </a:xfrm>
            <a:custGeom>
              <a:rect b="b" l="l" r="r" t="t"/>
              <a:pathLst>
                <a:path extrusionOk="0" h="3984" w="6135">
                  <a:moveTo>
                    <a:pt x="199" y="0"/>
                  </a:moveTo>
                  <a:lnTo>
                    <a:pt x="1" y="1436"/>
                  </a:lnTo>
                  <a:lnTo>
                    <a:pt x="6088" y="3983"/>
                  </a:lnTo>
                  <a:lnTo>
                    <a:pt x="6135" y="2615"/>
                  </a:lnTo>
                  <a:lnTo>
                    <a:pt x="199" y="0"/>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3"/>
            <p:cNvSpPr/>
            <p:nvPr/>
          </p:nvSpPr>
          <p:spPr>
            <a:xfrm>
              <a:off x="6227252" y="2725186"/>
              <a:ext cx="266813" cy="628245"/>
            </a:xfrm>
            <a:custGeom>
              <a:rect b="b" l="l" r="r" t="t"/>
              <a:pathLst>
                <a:path extrusionOk="0" h="20945" w="8896">
                  <a:moveTo>
                    <a:pt x="4591" y="0"/>
                  </a:moveTo>
                  <a:lnTo>
                    <a:pt x="1" y="3949"/>
                  </a:lnTo>
                  <a:lnTo>
                    <a:pt x="3166" y="9250"/>
                  </a:lnTo>
                  <a:lnTo>
                    <a:pt x="943" y="18070"/>
                  </a:lnTo>
                  <a:lnTo>
                    <a:pt x="403" y="18711"/>
                  </a:lnTo>
                  <a:cubicBezTo>
                    <a:pt x="757" y="20117"/>
                    <a:pt x="1875" y="20945"/>
                    <a:pt x="1875" y="20945"/>
                  </a:cubicBezTo>
                  <a:lnTo>
                    <a:pt x="2946" y="19418"/>
                  </a:lnTo>
                  <a:cubicBezTo>
                    <a:pt x="2946" y="19418"/>
                    <a:pt x="8895" y="12161"/>
                    <a:pt x="8608" y="8942"/>
                  </a:cubicBezTo>
                  <a:cubicBezTo>
                    <a:pt x="8375" y="6274"/>
                    <a:pt x="4591" y="0"/>
                    <a:pt x="4591"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3"/>
            <p:cNvSpPr/>
            <p:nvPr/>
          </p:nvSpPr>
          <p:spPr>
            <a:xfrm>
              <a:off x="6125091" y="2592139"/>
              <a:ext cx="342533" cy="414025"/>
            </a:xfrm>
            <a:custGeom>
              <a:rect b="b" l="l" r="r" t="t"/>
              <a:pathLst>
                <a:path extrusionOk="0" h="13070" w="10814">
                  <a:moveTo>
                    <a:pt x="2193" y="0"/>
                  </a:moveTo>
                  <a:lnTo>
                    <a:pt x="0" y="5908"/>
                  </a:lnTo>
                  <a:lnTo>
                    <a:pt x="4236" y="13070"/>
                  </a:lnTo>
                  <a:lnTo>
                    <a:pt x="10814" y="9070"/>
                  </a:lnTo>
                  <a:cubicBezTo>
                    <a:pt x="10814" y="9070"/>
                    <a:pt x="10215" y="7584"/>
                    <a:pt x="7253" y="3536"/>
                  </a:cubicBezTo>
                  <a:cubicBezTo>
                    <a:pt x="5233" y="777"/>
                    <a:pt x="3233" y="131"/>
                    <a:pt x="2193"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3"/>
            <p:cNvSpPr/>
            <p:nvPr/>
          </p:nvSpPr>
          <p:spPr>
            <a:xfrm rot="-10281730">
              <a:off x="6249627" y="2718920"/>
              <a:ext cx="253380" cy="317100"/>
            </a:xfrm>
            <a:custGeom>
              <a:rect b="b" l="l" r="r" t="t"/>
              <a:pathLst>
                <a:path extrusionOk="0" h="8236" w="6581">
                  <a:moveTo>
                    <a:pt x="5108" y="0"/>
                  </a:moveTo>
                  <a:lnTo>
                    <a:pt x="0" y="4459"/>
                  </a:lnTo>
                  <a:lnTo>
                    <a:pt x="2364" y="8236"/>
                  </a:lnTo>
                  <a:lnTo>
                    <a:pt x="6580" y="2013"/>
                  </a:lnTo>
                  <a:lnTo>
                    <a:pt x="5108" y="0"/>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3"/>
            <p:cNvSpPr/>
            <p:nvPr/>
          </p:nvSpPr>
          <p:spPr>
            <a:xfrm flipH="1" rot="-3381285">
              <a:off x="6206151" y="2847270"/>
              <a:ext cx="64938" cy="72616"/>
            </a:xfrm>
            <a:custGeom>
              <a:rect b="b" l="l" r="r" t="t"/>
              <a:pathLst>
                <a:path extrusionOk="0" h="1886" w="1409">
                  <a:moveTo>
                    <a:pt x="114" y="1"/>
                  </a:moveTo>
                  <a:lnTo>
                    <a:pt x="0" y="99"/>
                  </a:lnTo>
                  <a:cubicBezTo>
                    <a:pt x="10" y="109"/>
                    <a:pt x="1074" y="1365"/>
                    <a:pt x="1267" y="1886"/>
                  </a:cubicBezTo>
                  <a:lnTo>
                    <a:pt x="1408" y="1836"/>
                  </a:lnTo>
                  <a:cubicBezTo>
                    <a:pt x="1206" y="1292"/>
                    <a:pt x="158" y="52"/>
                    <a:pt x="114" y="1"/>
                  </a:cubicBez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3"/>
            <p:cNvSpPr/>
            <p:nvPr/>
          </p:nvSpPr>
          <p:spPr>
            <a:xfrm flipH="1" rot="1315596">
              <a:off x="6204436" y="3271981"/>
              <a:ext cx="153242" cy="101225"/>
            </a:xfrm>
            <a:custGeom>
              <a:rect b="b" l="l" r="r" t="t"/>
              <a:pathLst>
                <a:path extrusionOk="0" h="2629" w="3325">
                  <a:moveTo>
                    <a:pt x="3182" y="0"/>
                  </a:moveTo>
                  <a:cubicBezTo>
                    <a:pt x="2436" y="2061"/>
                    <a:pt x="24" y="2476"/>
                    <a:pt x="0" y="2479"/>
                  </a:cubicBezTo>
                  <a:lnTo>
                    <a:pt x="24" y="2629"/>
                  </a:lnTo>
                  <a:cubicBezTo>
                    <a:pt x="47" y="2625"/>
                    <a:pt x="2547" y="2196"/>
                    <a:pt x="3324" y="51"/>
                  </a:cubicBezTo>
                  <a:lnTo>
                    <a:pt x="3182" y="0"/>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3"/>
            <p:cNvSpPr/>
            <p:nvPr/>
          </p:nvSpPr>
          <p:spPr>
            <a:xfrm flipH="1">
              <a:off x="6095359" y="2560076"/>
              <a:ext cx="140429" cy="977232"/>
            </a:xfrm>
            <a:custGeom>
              <a:rect b="b" l="l" r="r" t="t"/>
              <a:pathLst>
                <a:path extrusionOk="0" h="25381" w="3047">
                  <a:moveTo>
                    <a:pt x="2902" y="1"/>
                  </a:moveTo>
                  <a:cubicBezTo>
                    <a:pt x="2882" y="96"/>
                    <a:pt x="987" y="9770"/>
                    <a:pt x="0" y="25374"/>
                  </a:cubicBezTo>
                  <a:lnTo>
                    <a:pt x="149" y="25380"/>
                  </a:lnTo>
                  <a:cubicBezTo>
                    <a:pt x="1135" y="9791"/>
                    <a:pt x="3027" y="126"/>
                    <a:pt x="3047" y="28"/>
                  </a:cubicBezTo>
                  <a:lnTo>
                    <a:pt x="2902" y="1"/>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3"/>
            <p:cNvSpPr/>
            <p:nvPr/>
          </p:nvSpPr>
          <p:spPr>
            <a:xfrm>
              <a:off x="5351853" y="2035522"/>
              <a:ext cx="54275" cy="52681"/>
            </a:xfrm>
            <a:custGeom>
              <a:rect b="b" l="l" r="r" t="t"/>
              <a:pathLst>
                <a:path extrusionOk="0" h="1157" w="1192">
                  <a:moveTo>
                    <a:pt x="596" y="119"/>
                  </a:moveTo>
                  <a:cubicBezTo>
                    <a:pt x="659" y="119"/>
                    <a:pt x="723" y="130"/>
                    <a:pt x="783" y="156"/>
                  </a:cubicBezTo>
                  <a:cubicBezTo>
                    <a:pt x="897" y="206"/>
                    <a:pt x="981" y="297"/>
                    <a:pt x="1028" y="414"/>
                  </a:cubicBezTo>
                  <a:cubicBezTo>
                    <a:pt x="1071" y="527"/>
                    <a:pt x="1068" y="652"/>
                    <a:pt x="1017" y="765"/>
                  </a:cubicBezTo>
                  <a:cubicBezTo>
                    <a:pt x="941" y="938"/>
                    <a:pt x="774" y="1039"/>
                    <a:pt x="597" y="1039"/>
                  </a:cubicBezTo>
                  <a:cubicBezTo>
                    <a:pt x="534" y="1039"/>
                    <a:pt x="470" y="1026"/>
                    <a:pt x="409" y="999"/>
                  </a:cubicBezTo>
                  <a:cubicBezTo>
                    <a:pt x="298" y="953"/>
                    <a:pt x="211" y="859"/>
                    <a:pt x="168" y="745"/>
                  </a:cubicBezTo>
                  <a:cubicBezTo>
                    <a:pt x="121" y="631"/>
                    <a:pt x="125" y="504"/>
                    <a:pt x="175" y="394"/>
                  </a:cubicBezTo>
                  <a:cubicBezTo>
                    <a:pt x="252" y="220"/>
                    <a:pt x="419" y="119"/>
                    <a:pt x="596" y="119"/>
                  </a:cubicBezTo>
                  <a:close/>
                  <a:moveTo>
                    <a:pt x="597" y="1"/>
                  </a:moveTo>
                  <a:cubicBezTo>
                    <a:pt x="375" y="1"/>
                    <a:pt x="162" y="128"/>
                    <a:pt x="68" y="343"/>
                  </a:cubicBezTo>
                  <a:cubicBezTo>
                    <a:pt x="4" y="487"/>
                    <a:pt x="0" y="644"/>
                    <a:pt x="57" y="788"/>
                  </a:cubicBezTo>
                  <a:cubicBezTo>
                    <a:pt x="111" y="932"/>
                    <a:pt x="221" y="1046"/>
                    <a:pt x="362" y="1109"/>
                  </a:cubicBezTo>
                  <a:cubicBezTo>
                    <a:pt x="439" y="1143"/>
                    <a:pt x="516" y="1156"/>
                    <a:pt x="596" y="1156"/>
                  </a:cubicBezTo>
                  <a:cubicBezTo>
                    <a:pt x="817" y="1156"/>
                    <a:pt x="1031" y="1029"/>
                    <a:pt x="1124" y="812"/>
                  </a:cubicBezTo>
                  <a:cubicBezTo>
                    <a:pt x="1188" y="672"/>
                    <a:pt x="1192" y="514"/>
                    <a:pt x="1138" y="371"/>
                  </a:cubicBezTo>
                  <a:cubicBezTo>
                    <a:pt x="1081" y="226"/>
                    <a:pt x="971" y="113"/>
                    <a:pt x="830" y="49"/>
                  </a:cubicBezTo>
                  <a:cubicBezTo>
                    <a:pt x="755" y="16"/>
                    <a:pt x="675" y="1"/>
                    <a:pt x="5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071" name="Shape 1071"/>
        <p:cNvGrpSpPr/>
        <p:nvPr/>
      </p:nvGrpSpPr>
      <p:grpSpPr>
        <a:xfrm>
          <a:off x="0" y="0"/>
          <a:ext cx="0" cy="0"/>
          <a:chOff x="0" y="0"/>
          <a:chExt cx="0" cy="0"/>
        </a:xfrm>
      </p:grpSpPr>
      <p:sp>
        <p:nvSpPr>
          <p:cNvPr id="1072" name="Google Shape;1072;p34"/>
          <p:cNvSpPr txBox="1"/>
          <p:nvPr>
            <p:ph type="title"/>
          </p:nvPr>
        </p:nvSpPr>
        <p:spPr>
          <a:xfrm>
            <a:off x="4352925" y="1533525"/>
            <a:ext cx="4071000" cy="1038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rgbClr val="20124D"/>
                </a:solidFill>
              </a:rPr>
              <a:t>PROBLEM</a:t>
            </a:r>
            <a:endParaRPr b="1">
              <a:solidFill>
                <a:srgbClr val="20124D"/>
              </a:solidFill>
            </a:endParaRPr>
          </a:p>
        </p:txBody>
      </p:sp>
      <p:grpSp>
        <p:nvGrpSpPr>
          <p:cNvPr id="1073" name="Google Shape;1073;p34"/>
          <p:cNvGrpSpPr/>
          <p:nvPr/>
        </p:nvGrpSpPr>
        <p:grpSpPr>
          <a:xfrm>
            <a:off x="772789" y="1581428"/>
            <a:ext cx="3114799" cy="2484689"/>
            <a:chOff x="772789" y="1581428"/>
            <a:chExt cx="3114799" cy="2484689"/>
          </a:xfrm>
        </p:grpSpPr>
        <p:grpSp>
          <p:nvGrpSpPr>
            <p:cNvPr id="1074" name="Google Shape;1074;p34"/>
            <p:cNvGrpSpPr/>
            <p:nvPr/>
          </p:nvGrpSpPr>
          <p:grpSpPr>
            <a:xfrm>
              <a:off x="772789" y="1581428"/>
              <a:ext cx="2882352" cy="2484689"/>
              <a:chOff x="772789" y="1581428"/>
              <a:chExt cx="2882352" cy="2484689"/>
            </a:xfrm>
          </p:grpSpPr>
          <p:sp>
            <p:nvSpPr>
              <p:cNvPr id="1075" name="Google Shape;1075;p34"/>
              <p:cNvSpPr/>
              <p:nvPr/>
            </p:nvSpPr>
            <p:spPr>
              <a:xfrm>
                <a:off x="1001642" y="3829717"/>
                <a:ext cx="2653500" cy="236400"/>
              </a:xfrm>
              <a:prstGeom prst="ellips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4"/>
              <p:cNvSpPr/>
              <p:nvPr/>
            </p:nvSpPr>
            <p:spPr>
              <a:xfrm rot="-210235">
                <a:off x="2393024" y="3094638"/>
                <a:ext cx="1116155" cy="858469"/>
              </a:xfrm>
              <a:custGeom>
                <a:rect b="b" l="l" r="r" t="t"/>
                <a:pathLst>
                  <a:path extrusionOk="0" h="18856" w="24516">
                    <a:moveTo>
                      <a:pt x="9190" y="0"/>
                    </a:moveTo>
                    <a:cubicBezTo>
                      <a:pt x="5169" y="0"/>
                      <a:pt x="1940" y="3495"/>
                      <a:pt x="1940" y="3495"/>
                    </a:cubicBezTo>
                    <a:cubicBezTo>
                      <a:pt x="1" y="10579"/>
                      <a:pt x="3997" y="17684"/>
                      <a:pt x="3997" y="17684"/>
                    </a:cubicBezTo>
                    <a:lnTo>
                      <a:pt x="22639" y="18855"/>
                    </a:lnTo>
                    <a:lnTo>
                      <a:pt x="24516" y="14868"/>
                    </a:lnTo>
                    <a:cubicBezTo>
                      <a:pt x="24516" y="14868"/>
                      <a:pt x="23842" y="14128"/>
                      <a:pt x="22128" y="12894"/>
                    </a:cubicBezTo>
                    <a:cubicBezTo>
                      <a:pt x="20418" y="11657"/>
                      <a:pt x="19197" y="5750"/>
                      <a:pt x="13469" y="1486"/>
                    </a:cubicBezTo>
                    <a:cubicBezTo>
                      <a:pt x="12015" y="404"/>
                      <a:pt x="10557" y="0"/>
                      <a:pt x="9190" y="0"/>
                    </a:cubicBezTo>
                    <a:close/>
                  </a:path>
                </a:pathLst>
              </a:custGeom>
              <a:solidFill>
                <a:srgbClr val="CC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4"/>
              <p:cNvSpPr/>
              <p:nvPr/>
            </p:nvSpPr>
            <p:spPr>
              <a:xfrm rot="-210235">
                <a:off x="3300714" y="3626638"/>
                <a:ext cx="230461" cy="298570"/>
              </a:xfrm>
              <a:custGeom>
                <a:rect b="b" l="l" r="r" t="t"/>
                <a:pathLst>
                  <a:path extrusionOk="0" h="6558" w="5062">
                    <a:moveTo>
                      <a:pt x="1888" y="1"/>
                    </a:moveTo>
                    <a:lnTo>
                      <a:pt x="1" y="6394"/>
                    </a:lnTo>
                    <a:lnTo>
                      <a:pt x="3060" y="6557"/>
                    </a:lnTo>
                    <a:lnTo>
                      <a:pt x="5062" y="2407"/>
                    </a:lnTo>
                    <a:lnTo>
                      <a:pt x="1888"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 name="Google Shape;1078;p34"/>
              <p:cNvGrpSpPr/>
              <p:nvPr/>
            </p:nvGrpSpPr>
            <p:grpSpPr>
              <a:xfrm rot="-210184">
                <a:off x="1714048" y="1600305"/>
                <a:ext cx="628291" cy="340783"/>
                <a:chOff x="1777170" y="1875295"/>
                <a:chExt cx="628311" cy="340794"/>
              </a:xfrm>
            </p:grpSpPr>
            <p:sp>
              <p:nvSpPr>
                <p:cNvPr id="1079" name="Google Shape;1079;p34"/>
                <p:cNvSpPr/>
                <p:nvPr/>
              </p:nvSpPr>
              <p:spPr>
                <a:xfrm>
                  <a:off x="1777170" y="1875309"/>
                  <a:ext cx="265978" cy="238343"/>
                </a:xfrm>
                <a:custGeom>
                  <a:rect b="b" l="l" r="r" t="t"/>
                  <a:pathLst>
                    <a:path extrusionOk="0" h="4597" w="5130">
                      <a:moveTo>
                        <a:pt x="4119" y="0"/>
                      </a:moveTo>
                      <a:cubicBezTo>
                        <a:pt x="3509" y="0"/>
                        <a:pt x="2639" y="465"/>
                        <a:pt x="2224" y="1364"/>
                      </a:cubicBezTo>
                      <a:cubicBezTo>
                        <a:pt x="1369" y="3226"/>
                        <a:pt x="0" y="4596"/>
                        <a:pt x="0" y="4596"/>
                      </a:cubicBezTo>
                      <a:lnTo>
                        <a:pt x="935" y="4575"/>
                      </a:lnTo>
                      <a:cubicBezTo>
                        <a:pt x="935" y="4575"/>
                        <a:pt x="2746" y="3758"/>
                        <a:pt x="4317" y="1630"/>
                      </a:cubicBezTo>
                      <a:cubicBezTo>
                        <a:pt x="5129" y="531"/>
                        <a:pt x="4772" y="0"/>
                        <a:pt x="4119"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4"/>
                <p:cNvSpPr/>
                <p:nvPr/>
              </p:nvSpPr>
              <p:spPr>
                <a:xfrm>
                  <a:off x="2296912" y="1875295"/>
                  <a:ext cx="108569" cy="340794"/>
                </a:xfrm>
                <a:custGeom>
                  <a:rect b="b" l="l" r="r" t="t"/>
                  <a:pathLst>
                    <a:path extrusionOk="0" h="6573" w="2094">
                      <a:moveTo>
                        <a:pt x="1757" y="0"/>
                      </a:moveTo>
                      <a:cubicBezTo>
                        <a:pt x="1757" y="0"/>
                        <a:pt x="1" y="414"/>
                        <a:pt x="453" y="2211"/>
                      </a:cubicBezTo>
                      <a:cubicBezTo>
                        <a:pt x="905" y="4008"/>
                        <a:pt x="1148" y="5370"/>
                        <a:pt x="1148" y="5370"/>
                      </a:cubicBezTo>
                      <a:lnTo>
                        <a:pt x="2094" y="6573"/>
                      </a:lnTo>
                      <a:lnTo>
                        <a:pt x="1757" y="0"/>
                      </a:ln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4"/>
                <p:cNvSpPr/>
                <p:nvPr/>
              </p:nvSpPr>
              <p:spPr>
                <a:xfrm>
                  <a:off x="1825597" y="1892990"/>
                  <a:ext cx="215789" cy="219574"/>
                </a:xfrm>
                <a:custGeom>
                  <a:rect b="b" l="l" r="r" t="t"/>
                  <a:pathLst>
                    <a:path extrusionOk="0" h="4235" w="4162">
                      <a:moveTo>
                        <a:pt x="3807" y="1"/>
                      </a:moveTo>
                      <a:cubicBezTo>
                        <a:pt x="3807" y="1"/>
                        <a:pt x="852" y="1123"/>
                        <a:pt x="1" y="4234"/>
                      </a:cubicBezTo>
                      <a:cubicBezTo>
                        <a:pt x="1" y="4234"/>
                        <a:pt x="1398" y="3591"/>
                        <a:pt x="2782" y="2093"/>
                      </a:cubicBezTo>
                      <a:cubicBezTo>
                        <a:pt x="4162" y="591"/>
                        <a:pt x="3807" y="1"/>
                        <a:pt x="3807" y="1"/>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4"/>
                <p:cNvSpPr/>
                <p:nvPr/>
              </p:nvSpPr>
              <p:spPr>
                <a:xfrm>
                  <a:off x="2310497" y="1893805"/>
                  <a:ext cx="60247" cy="282102"/>
                </a:xfrm>
                <a:custGeom>
                  <a:rect b="b" l="l" r="r" t="t"/>
                  <a:pathLst>
                    <a:path extrusionOk="0" h="5441" w="1162">
                      <a:moveTo>
                        <a:pt x="698" y="1"/>
                      </a:moveTo>
                      <a:cubicBezTo>
                        <a:pt x="104" y="415"/>
                        <a:pt x="0" y="1318"/>
                        <a:pt x="104" y="1756"/>
                      </a:cubicBezTo>
                      <a:cubicBezTo>
                        <a:pt x="209" y="2194"/>
                        <a:pt x="886" y="5013"/>
                        <a:pt x="886" y="5013"/>
                      </a:cubicBezTo>
                      <a:lnTo>
                        <a:pt x="1161" y="5441"/>
                      </a:lnTo>
                      <a:lnTo>
                        <a:pt x="698" y="1"/>
                      </a:lnTo>
                      <a:close/>
                      <a:moveTo>
                        <a:pt x="1161" y="5441"/>
                      </a:moveTo>
                      <a:lnTo>
                        <a:pt x="1161" y="5441"/>
                      </a:lnTo>
                      <a:lnTo>
                        <a:pt x="1161" y="5441"/>
                      </a:ln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 name="Google Shape;1083;p34"/>
              <p:cNvSpPr/>
              <p:nvPr/>
            </p:nvSpPr>
            <p:spPr>
              <a:xfrm rot="-210135">
                <a:off x="871651" y="1778495"/>
                <a:ext cx="2264513" cy="2182856"/>
              </a:xfrm>
              <a:custGeom>
                <a:rect b="b" l="l" r="r" t="t"/>
                <a:pathLst>
                  <a:path extrusionOk="0" h="42102" w="43467">
                    <a:moveTo>
                      <a:pt x="22085" y="1"/>
                    </a:moveTo>
                    <a:cubicBezTo>
                      <a:pt x="21439" y="1"/>
                      <a:pt x="20807" y="51"/>
                      <a:pt x="20198" y="154"/>
                    </a:cubicBezTo>
                    <a:cubicBezTo>
                      <a:pt x="14929" y="1051"/>
                      <a:pt x="10637" y="7311"/>
                      <a:pt x="10637" y="7311"/>
                    </a:cubicBezTo>
                    <a:cubicBezTo>
                      <a:pt x="0" y="20172"/>
                      <a:pt x="6174" y="40851"/>
                      <a:pt x="6875" y="40976"/>
                    </a:cubicBezTo>
                    <a:cubicBezTo>
                      <a:pt x="7521" y="41087"/>
                      <a:pt x="28285" y="42101"/>
                      <a:pt x="33969" y="42101"/>
                    </a:cubicBezTo>
                    <a:cubicBezTo>
                      <a:pt x="34465" y="42101"/>
                      <a:pt x="34846" y="42094"/>
                      <a:pt x="35089" y="42077"/>
                    </a:cubicBezTo>
                    <a:cubicBezTo>
                      <a:pt x="38110" y="41873"/>
                      <a:pt x="40282" y="40913"/>
                      <a:pt x="41874" y="35498"/>
                    </a:cubicBezTo>
                    <a:cubicBezTo>
                      <a:pt x="43466" y="30082"/>
                      <a:pt x="35614" y="12953"/>
                      <a:pt x="34102" y="7652"/>
                    </a:cubicBezTo>
                    <a:cubicBezTo>
                      <a:pt x="32761" y="2963"/>
                      <a:pt x="27038" y="1"/>
                      <a:pt x="22085" y="1"/>
                    </a:cubicBezTo>
                    <a:close/>
                  </a:path>
                </a:pathLst>
              </a:custGeom>
              <a:solidFill>
                <a:srgbClr val="F56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4"/>
              <p:cNvSpPr/>
              <p:nvPr/>
            </p:nvSpPr>
            <p:spPr>
              <a:xfrm rot="-210154">
                <a:off x="1487380" y="2663418"/>
                <a:ext cx="717094" cy="525053"/>
              </a:xfrm>
              <a:custGeom>
                <a:rect b="b" l="l" r="r" t="t"/>
                <a:pathLst>
                  <a:path extrusionOk="0" h="10127" w="13831">
                    <a:moveTo>
                      <a:pt x="1245" y="1"/>
                    </a:moveTo>
                    <a:cubicBezTo>
                      <a:pt x="0" y="2444"/>
                      <a:pt x="1568" y="8022"/>
                      <a:pt x="5346" y="9451"/>
                    </a:cubicBezTo>
                    <a:cubicBezTo>
                      <a:pt x="6699" y="9962"/>
                      <a:pt x="8045" y="10126"/>
                      <a:pt x="9216" y="10126"/>
                    </a:cubicBezTo>
                    <a:cubicBezTo>
                      <a:pt x="11319" y="10126"/>
                      <a:pt x="12857" y="9597"/>
                      <a:pt x="12857" y="9597"/>
                    </a:cubicBezTo>
                    <a:lnTo>
                      <a:pt x="13831" y="8158"/>
                    </a:lnTo>
                    <a:cubicBezTo>
                      <a:pt x="13831" y="8158"/>
                      <a:pt x="11293" y="8113"/>
                      <a:pt x="6913" y="5993"/>
                    </a:cubicBezTo>
                    <a:cubicBezTo>
                      <a:pt x="2534" y="3872"/>
                      <a:pt x="1245" y="1"/>
                      <a:pt x="1245" y="1"/>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4"/>
              <p:cNvSpPr/>
              <p:nvPr/>
            </p:nvSpPr>
            <p:spPr>
              <a:xfrm rot="-210154">
                <a:off x="2423815" y="2191924"/>
                <a:ext cx="99650" cy="56720"/>
              </a:xfrm>
              <a:custGeom>
                <a:rect b="b" l="l" r="r" t="t"/>
                <a:pathLst>
                  <a:path extrusionOk="0" h="1094" w="1922">
                    <a:moveTo>
                      <a:pt x="445" y="0"/>
                    </a:moveTo>
                    <a:cubicBezTo>
                      <a:pt x="241" y="0"/>
                      <a:pt x="79" y="70"/>
                      <a:pt x="57" y="290"/>
                    </a:cubicBezTo>
                    <a:cubicBezTo>
                      <a:pt x="0" y="810"/>
                      <a:pt x="455" y="1093"/>
                      <a:pt x="996" y="1093"/>
                    </a:cubicBezTo>
                    <a:cubicBezTo>
                      <a:pt x="1088" y="1093"/>
                      <a:pt x="1182" y="1085"/>
                      <a:pt x="1277" y="1068"/>
                    </a:cubicBezTo>
                    <a:cubicBezTo>
                      <a:pt x="1922" y="959"/>
                      <a:pt x="1687" y="209"/>
                      <a:pt x="1403" y="209"/>
                    </a:cubicBezTo>
                    <a:cubicBezTo>
                      <a:pt x="1399" y="209"/>
                      <a:pt x="1395" y="210"/>
                      <a:pt x="1392" y="210"/>
                    </a:cubicBezTo>
                    <a:cubicBezTo>
                      <a:pt x="1390" y="210"/>
                      <a:pt x="1388" y="210"/>
                      <a:pt x="1386" y="210"/>
                    </a:cubicBezTo>
                    <a:cubicBezTo>
                      <a:pt x="1279" y="210"/>
                      <a:pt x="798" y="0"/>
                      <a:pt x="445"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4"/>
              <p:cNvSpPr/>
              <p:nvPr/>
            </p:nvSpPr>
            <p:spPr>
              <a:xfrm rot="-210154">
                <a:off x="1039211" y="3007435"/>
                <a:ext cx="1271077" cy="977624"/>
              </a:xfrm>
              <a:custGeom>
                <a:rect b="b" l="l" r="r" t="t"/>
                <a:pathLst>
                  <a:path extrusionOk="0" h="18856" w="24516">
                    <a:moveTo>
                      <a:pt x="9190" y="0"/>
                    </a:moveTo>
                    <a:cubicBezTo>
                      <a:pt x="5169" y="0"/>
                      <a:pt x="1940" y="3495"/>
                      <a:pt x="1940" y="3495"/>
                    </a:cubicBezTo>
                    <a:cubicBezTo>
                      <a:pt x="1" y="10579"/>
                      <a:pt x="3997" y="17684"/>
                      <a:pt x="3997" y="17684"/>
                    </a:cubicBezTo>
                    <a:lnTo>
                      <a:pt x="22639" y="18855"/>
                    </a:lnTo>
                    <a:lnTo>
                      <a:pt x="24516" y="14868"/>
                    </a:lnTo>
                    <a:cubicBezTo>
                      <a:pt x="24516" y="14868"/>
                      <a:pt x="23842" y="14128"/>
                      <a:pt x="22128" y="12894"/>
                    </a:cubicBezTo>
                    <a:cubicBezTo>
                      <a:pt x="20418" y="11657"/>
                      <a:pt x="19197" y="5750"/>
                      <a:pt x="13469" y="1486"/>
                    </a:cubicBezTo>
                    <a:cubicBezTo>
                      <a:pt x="12015" y="404"/>
                      <a:pt x="10557" y="0"/>
                      <a:pt x="9190" y="0"/>
                    </a:cubicBezTo>
                    <a:close/>
                  </a:path>
                </a:pathLst>
              </a:custGeom>
              <a:solidFill>
                <a:srgbClr val="CC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4"/>
              <p:cNvSpPr/>
              <p:nvPr/>
            </p:nvSpPr>
            <p:spPr>
              <a:xfrm rot="-210154">
                <a:off x="2072891" y="3613254"/>
                <a:ext cx="262449" cy="340012"/>
              </a:xfrm>
              <a:custGeom>
                <a:rect b="b" l="l" r="r" t="t"/>
                <a:pathLst>
                  <a:path extrusionOk="0" h="6558" w="5062">
                    <a:moveTo>
                      <a:pt x="1888" y="1"/>
                    </a:moveTo>
                    <a:lnTo>
                      <a:pt x="1" y="6394"/>
                    </a:lnTo>
                    <a:lnTo>
                      <a:pt x="3060" y="6557"/>
                    </a:lnTo>
                    <a:lnTo>
                      <a:pt x="5062" y="2407"/>
                    </a:lnTo>
                    <a:lnTo>
                      <a:pt x="1888"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4"/>
              <p:cNvSpPr/>
              <p:nvPr/>
            </p:nvSpPr>
            <p:spPr>
              <a:xfrm rot="-210154">
                <a:off x="2079191" y="2096740"/>
                <a:ext cx="319791" cy="286558"/>
              </a:xfrm>
              <a:custGeom>
                <a:rect b="b" l="l" r="r" t="t"/>
                <a:pathLst>
                  <a:path extrusionOk="0" h="5527" w="6168">
                    <a:moveTo>
                      <a:pt x="3095" y="1"/>
                    </a:moveTo>
                    <a:cubicBezTo>
                      <a:pt x="1098" y="1"/>
                      <a:pt x="0" y="1489"/>
                      <a:pt x="144" y="3241"/>
                    </a:cubicBezTo>
                    <a:cubicBezTo>
                      <a:pt x="279" y="4915"/>
                      <a:pt x="1961" y="5526"/>
                      <a:pt x="3303" y="5526"/>
                    </a:cubicBezTo>
                    <a:cubicBezTo>
                      <a:pt x="3488" y="5526"/>
                      <a:pt x="3665" y="5515"/>
                      <a:pt x="3832" y="5493"/>
                    </a:cubicBezTo>
                    <a:cubicBezTo>
                      <a:pt x="5212" y="5315"/>
                      <a:pt x="6091" y="4585"/>
                      <a:pt x="6168" y="3709"/>
                    </a:cubicBezTo>
                    <a:cubicBezTo>
                      <a:pt x="6168" y="3709"/>
                      <a:pt x="5980" y="324"/>
                      <a:pt x="3637" y="36"/>
                    </a:cubicBezTo>
                    <a:cubicBezTo>
                      <a:pt x="3450" y="12"/>
                      <a:pt x="3269" y="1"/>
                      <a:pt x="3095" y="1"/>
                    </a:cubicBezTo>
                    <a:close/>
                  </a:path>
                </a:pathLst>
              </a:custGeom>
              <a:solidFill>
                <a:srgbClr val="F592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4"/>
              <p:cNvSpPr/>
              <p:nvPr/>
            </p:nvSpPr>
            <p:spPr>
              <a:xfrm rot="-210154">
                <a:off x="2187479" y="2177868"/>
                <a:ext cx="55891" cy="116448"/>
              </a:xfrm>
              <a:custGeom>
                <a:rect b="b" l="l" r="r" t="t"/>
                <a:pathLst>
                  <a:path extrusionOk="0" h="2246" w="1078">
                    <a:moveTo>
                      <a:pt x="852" y="0"/>
                    </a:moveTo>
                    <a:lnTo>
                      <a:pt x="0" y="2065"/>
                    </a:lnTo>
                    <a:lnTo>
                      <a:pt x="323" y="2246"/>
                    </a:lnTo>
                    <a:lnTo>
                      <a:pt x="1077" y="74"/>
                    </a:lnTo>
                    <a:lnTo>
                      <a:pt x="852" y="0"/>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4"/>
              <p:cNvSpPr/>
              <p:nvPr/>
            </p:nvSpPr>
            <p:spPr>
              <a:xfrm rot="-210154">
                <a:off x="2285493" y="2185861"/>
                <a:ext cx="27997" cy="112922"/>
              </a:xfrm>
              <a:custGeom>
                <a:rect b="b" l="l" r="r" t="t"/>
                <a:pathLst>
                  <a:path extrusionOk="0" h="2178" w="540">
                    <a:moveTo>
                      <a:pt x="313" y="1"/>
                    </a:moveTo>
                    <a:lnTo>
                      <a:pt x="0" y="2153"/>
                    </a:lnTo>
                    <a:lnTo>
                      <a:pt x="477" y="2177"/>
                    </a:lnTo>
                    <a:lnTo>
                      <a:pt x="539" y="95"/>
                    </a:lnTo>
                    <a:lnTo>
                      <a:pt x="313"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4"/>
              <p:cNvSpPr/>
              <p:nvPr/>
            </p:nvSpPr>
            <p:spPr>
              <a:xfrm rot="-210154">
                <a:off x="1847004" y="2064650"/>
                <a:ext cx="121944" cy="102501"/>
              </a:xfrm>
              <a:custGeom>
                <a:rect b="b" l="l" r="r" t="t"/>
                <a:pathLst>
                  <a:path extrusionOk="0" h="1977" w="2352">
                    <a:moveTo>
                      <a:pt x="964" y="0"/>
                    </a:moveTo>
                    <a:cubicBezTo>
                      <a:pt x="1" y="0"/>
                      <a:pt x="805" y="1542"/>
                      <a:pt x="1431" y="1819"/>
                    </a:cubicBezTo>
                    <a:cubicBezTo>
                      <a:pt x="1672" y="1928"/>
                      <a:pt x="1864" y="1976"/>
                      <a:pt x="2008" y="1976"/>
                    </a:cubicBezTo>
                    <a:cubicBezTo>
                      <a:pt x="2243" y="1976"/>
                      <a:pt x="2351" y="1849"/>
                      <a:pt x="2338" y="1649"/>
                    </a:cubicBezTo>
                    <a:cubicBezTo>
                      <a:pt x="2338" y="1649"/>
                      <a:pt x="2056" y="53"/>
                      <a:pt x="1014" y="2"/>
                    </a:cubicBezTo>
                    <a:cubicBezTo>
                      <a:pt x="997" y="1"/>
                      <a:pt x="980" y="0"/>
                      <a:pt x="964"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4"/>
              <p:cNvSpPr/>
              <p:nvPr/>
            </p:nvSpPr>
            <p:spPr>
              <a:xfrm rot="9822989">
                <a:off x="2021399" y="2402455"/>
                <a:ext cx="125470" cy="136255"/>
              </a:xfrm>
              <a:custGeom>
                <a:rect b="b" l="l" r="r" t="t"/>
                <a:pathLst>
                  <a:path extrusionOk="0" h="2628" w="2420">
                    <a:moveTo>
                      <a:pt x="862" y="1"/>
                    </a:moveTo>
                    <a:lnTo>
                      <a:pt x="862" y="1"/>
                    </a:lnTo>
                    <a:cubicBezTo>
                      <a:pt x="862" y="1"/>
                      <a:pt x="1" y="1586"/>
                      <a:pt x="619" y="2327"/>
                    </a:cubicBezTo>
                    <a:cubicBezTo>
                      <a:pt x="806" y="2550"/>
                      <a:pt x="1043" y="2627"/>
                      <a:pt x="1284" y="2627"/>
                    </a:cubicBezTo>
                    <a:cubicBezTo>
                      <a:pt x="1842" y="2627"/>
                      <a:pt x="2420" y="2208"/>
                      <a:pt x="2420" y="2208"/>
                    </a:cubicBezTo>
                    <a:lnTo>
                      <a:pt x="2420" y="2208"/>
                    </a:lnTo>
                    <a:cubicBezTo>
                      <a:pt x="2420" y="2208"/>
                      <a:pt x="2253" y="2280"/>
                      <a:pt x="1853" y="2280"/>
                    </a:cubicBezTo>
                    <a:cubicBezTo>
                      <a:pt x="1711" y="2280"/>
                      <a:pt x="1539" y="2271"/>
                      <a:pt x="1335" y="2247"/>
                    </a:cubicBezTo>
                    <a:cubicBezTo>
                      <a:pt x="554" y="2153"/>
                      <a:pt x="862" y="1"/>
                      <a:pt x="862" y="1"/>
                    </a:cubicBez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4"/>
              <p:cNvSpPr/>
              <p:nvPr/>
            </p:nvSpPr>
            <p:spPr>
              <a:xfrm rot="-210154">
                <a:off x="1511836" y="2430926"/>
                <a:ext cx="748461" cy="727411"/>
              </a:xfrm>
              <a:custGeom>
                <a:rect b="b" l="l" r="r" t="t"/>
                <a:pathLst>
                  <a:path extrusionOk="0" h="14030" w="14436">
                    <a:moveTo>
                      <a:pt x="5219" y="0"/>
                    </a:moveTo>
                    <a:cubicBezTo>
                      <a:pt x="4066" y="0"/>
                      <a:pt x="2406" y="656"/>
                      <a:pt x="1377" y="2298"/>
                    </a:cubicBezTo>
                    <a:cubicBezTo>
                      <a:pt x="1" y="4495"/>
                      <a:pt x="203" y="9417"/>
                      <a:pt x="3522" y="11565"/>
                    </a:cubicBezTo>
                    <a:cubicBezTo>
                      <a:pt x="6838" y="13713"/>
                      <a:pt x="12232" y="14029"/>
                      <a:pt x="12232" y="14029"/>
                    </a:cubicBezTo>
                    <a:lnTo>
                      <a:pt x="14436" y="10713"/>
                    </a:lnTo>
                    <a:lnTo>
                      <a:pt x="12747" y="9142"/>
                    </a:lnTo>
                    <a:cubicBezTo>
                      <a:pt x="11057" y="7567"/>
                      <a:pt x="6171" y="212"/>
                      <a:pt x="6171" y="212"/>
                    </a:cubicBezTo>
                    <a:cubicBezTo>
                      <a:pt x="5941" y="75"/>
                      <a:pt x="5609" y="0"/>
                      <a:pt x="5219"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4"/>
              <p:cNvSpPr/>
              <p:nvPr/>
            </p:nvSpPr>
            <p:spPr>
              <a:xfrm rot="-209419">
                <a:off x="2157358" y="2734652"/>
                <a:ext cx="211893" cy="354958"/>
              </a:xfrm>
              <a:prstGeom prst="roundRect">
                <a:avLst>
                  <a:gd fmla="val 16667" name="adj"/>
                </a:avLst>
              </a:pr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4"/>
              <p:cNvSpPr/>
              <p:nvPr/>
            </p:nvSpPr>
            <p:spPr>
              <a:xfrm rot="-210154">
                <a:off x="2005813" y="2860212"/>
                <a:ext cx="267633" cy="283032"/>
              </a:xfrm>
              <a:custGeom>
                <a:rect b="b" l="l" r="r" t="t"/>
                <a:pathLst>
                  <a:path extrusionOk="0" h="5459" w="5162">
                    <a:moveTo>
                      <a:pt x="3115" y="1"/>
                    </a:moveTo>
                    <a:lnTo>
                      <a:pt x="1" y="5038"/>
                    </a:lnTo>
                    <a:cubicBezTo>
                      <a:pt x="1" y="5038"/>
                      <a:pt x="2024" y="5413"/>
                      <a:pt x="2958" y="5458"/>
                    </a:cubicBezTo>
                    <a:lnTo>
                      <a:pt x="5162" y="2142"/>
                    </a:lnTo>
                    <a:lnTo>
                      <a:pt x="3115"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4"/>
              <p:cNvSpPr/>
              <p:nvPr/>
            </p:nvSpPr>
            <p:spPr>
              <a:xfrm rot="-210154">
                <a:off x="2044708" y="2137765"/>
                <a:ext cx="381904" cy="270796"/>
              </a:xfrm>
              <a:custGeom>
                <a:rect b="b" l="l" r="r" t="t"/>
                <a:pathLst>
                  <a:path extrusionOk="0" h="5223" w="7366">
                    <a:moveTo>
                      <a:pt x="1664" y="0"/>
                    </a:moveTo>
                    <a:lnTo>
                      <a:pt x="1664" y="0"/>
                    </a:lnTo>
                    <a:cubicBezTo>
                      <a:pt x="1428" y="87"/>
                      <a:pt x="806" y="491"/>
                      <a:pt x="403" y="1749"/>
                    </a:cubicBezTo>
                    <a:cubicBezTo>
                      <a:pt x="0" y="3011"/>
                      <a:pt x="657" y="4206"/>
                      <a:pt x="2353" y="4943"/>
                    </a:cubicBezTo>
                    <a:cubicBezTo>
                      <a:pt x="2802" y="5139"/>
                      <a:pt x="3268" y="5222"/>
                      <a:pt x="3723" y="5222"/>
                    </a:cubicBezTo>
                    <a:cubicBezTo>
                      <a:pt x="4988" y="5222"/>
                      <a:pt x="6168" y="4580"/>
                      <a:pt x="6674" y="3935"/>
                    </a:cubicBezTo>
                    <a:cubicBezTo>
                      <a:pt x="7365" y="3063"/>
                      <a:pt x="6774" y="2506"/>
                      <a:pt x="6774" y="2506"/>
                    </a:cubicBezTo>
                    <a:lnTo>
                      <a:pt x="6774" y="2506"/>
                    </a:lnTo>
                    <a:cubicBezTo>
                      <a:pt x="6726" y="3584"/>
                      <a:pt x="5801" y="4154"/>
                      <a:pt x="4894" y="4408"/>
                    </a:cubicBezTo>
                    <a:cubicBezTo>
                      <a:pt x="4614" y="4485"/>
                      <a:pt x="4219" y="4546"/>
                      <a:pt x="3787" y="4546"/>
                    </a:cubicBezTo>
                    <a:cubicBezTo>
                      <a:pt x="2814" y="4546"/>
                      <a:pt x="1658" y="4236"/>
                      <a:pt x="1226" y="3094"/>
                    </a:cubicBezTo>
                    <a:cubicBezTo>
                      <a:pt x="605" y="1447"/>
                      <a:pt x="1664" y="0"/>
                      <a:pt x="1664" y="0"/>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4"/>
              <p:cNvSpPr/>
              <p:nvPr/>
            </p:nvSpPr>
            <p:spPr>
              <a:xfrm flipH="1" rot="-210229">
                <a:off x="2324254" y="2716268"/>
                <a:ext cx="567475" cy="415503"/>
              </a:xfrm>
              <a:custGeom>
                <a:rect b="b" l="l" r="r" t="t"/>
                <a:pathLst>
                  <a:path extrusionOk="0" h="10127" w="13831">
                    <a:moveTo>
                      <a:pt x="1245" y="1"/>
                    </a:moveTo>
                    <a:cubicBezTo>
                      <a:pt x="0" y="2444"/>
                      <a:pt x="1568" y="8022"/>
                      <a:pt x="5346" y="9451"/>
                    </a:cubicBezTo>
                    <a:cubicBezTo>
                      <a:pt x="6699" y="9962"/>
                      <a:pt x="8045" y="10126"/>
                      <a:pt x="9216" y="10126"/>
                    </a:cubicBezTo>
                    <a:cubicBezTo>
                      <a:pt x="11319" y="10126"/>
                      <a:pt x="12857" y="9597"/>
                      <a:pt x="12857" y="9597"/>
                    </a:cubicBezTo>
                    <a:lnTo>
                      <a:pt x="13831" y="8158"/>
                    </a:lnTo>
                    <a:cubicBezTo>
                      <a:pt x="13831" y="8158"/>
                      <a:pt x="11293" y="8113"/>
                      <a:pt x="6913" y="5993"/>
                    </a:cubicBezTo>
                    <a:cubicBezTo>
                      <a:pt x="2534" y="3872"/>
                      <a:pt x="1245" y="1"/>
                      <a:pt x="1245" y="1"/>
                    </a:cubicBezTo>
                    <a:close/>
                  </a:path>
                </a:pathLst>
              </a:custGeom>
              <a:solidFill>
                <a:srgbClr val="3E0101">
                  <a:alpha val="504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4"/>
              <p:cNvSpPr/>
              <p:nvPr/>
            </p:nvSpPr>
            <p:spPr>
              <a:xfrm flipH="1" rot="-210229">
                <a:off x="2267639" y="2536929"/>
                <a:ext cx="592297" cy="575640"/>
              </a:xfrm>
              <a:custGeom>
                <a:rect b="b" l="l" r="r" t="t"/>
                <a:pathLst>
                  <a:path extrusionOk="0" h="14030" w="14436">
                    <a:moveTo>
                      <a:pt x="5219" y="0"/>
                    </a:moveTo>
                    <a:cubicBezTo>
                      <a:pt x="4066" y="0"/>
                      <a:pt x="2406" y="656"/>
                      <a:pt x="1377" y="2298"/>
                    </a:cubicBezTo>
                    <a:cubicBezTo>
                      <a:pt x="1" y="4495"/>
                      <a:pt x="203" y="9417"/>
                      <a:pt x="3522" y="11565"/>
                    </a:cubicBezTo>
                    <a:cubicBezTo>
                      <a:pt x="6838" y="13713"/>
                      <a:pt x="12232" y="14029"/>
                      <a:pt x="12232" y="14029"/>
                    </a:cubicBezTo>
                    <a:lnTo>
                      <a:pt x="14436" y="10713"/>
                    </a:lnTo>
                    <a:lnTo>
                      <a:pt x="12747" y="9142"/>
                    </a:lnTo>
                    <a:cubicBezTo>
                      <a:pt x="11057" y="7567"/>
                      <a:pt x="6171" y="212"/>
                      <a:pt x="6171" y="212"/>
                    </a:cubicBezTo>
                    <a:cubicBezTo>
                      <a:pt x="5941" y="75"/>
                      <a:pt x="5609" y="0"/>
                      <a:pt x="5219"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4"/>
              <p:cNvSpPr/>
              <p:nvPr/>
            </p:nvSpPr>
            <p:spPr>
              <a:xfrm flipH="1" rot="-210229">
                <a:off x="2278730" y="2899910"/>
                <a:ext cx="211793" cy="223978"/>
              </a:xfrm>
              <a:custGeom>
                <a:rect b="b" l="l" r="r" t="t"/>
                <a:pathLst>
                  <a:path extrusionOk="0" h="5459" w="5162">
                    <a:moveTo>
                      <a:pt x="3115" y="1"/>
                    </a:moveTo>
                    <a:lnTo>
                      <a:pt x="1" y="5038"/>
                    </a:lnTo>
                    <a:cubicBezTo>
                      <a:pt x="1" y="5038"/>
                      <a:pt x="2024" y="5413"/>
                      <a:pt x="2958" y="5458"/>
                    </a:cubicBezTo>
                    <a:lnTo>
                      <a:pt x="5162" y="2142"/>
                    </a:lnTo>
                    <a:lnTo>
                      <a:pt x="3115"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4"/>
              <p:cNvSpPr/>
              <p:nvPr/>
            </p:nvSpPr>
            <p:spPr>
              <a:xfrm rot="-210225">
                <a:off x="784277" y="3116323"/>
                <a:ext cx="319791" cy="385717"/>
              </a:xfrm>
              <a:custGeom>
                <a:rect b="b" l="l" r="r" t="t"/>
                <a:pathLst>
                  <a:path extrusionOk="0" h="5687" w="4715">
                    <a:moveTo>
                      <a:pt x="2036" y="0"/>
                    </a:moveTo>
                    <a:cubicBezTo>
                      <a:pt x="1890" y="0"/>
                      <a:pt x="1743" y="28"/>
                      <a:pt x="1607" y="77"/>
                    </a:cubicBezTo>
                    <a:cubicBezTo>
                      <a:pt x="1384" y="157"/>
                      <a:pt x="1184" y="274"/>
                      <a:pt x="1004" y="425"/>
                    </a:cubicBezTo>
                    <a:cubicBezTo>
                      <a:pt x="641" y="717"/>
                      <a:pt x="387" y="1125"/>
                      <a:pt x="227" y="1554"/>
                    </a:cubicBezTo>
                    <a:cubicBezTo>
                      <a:pt x="70" y="1988"/>
                      <a:pt x="0" y="2448"/>
                      <a:pt x="0" y="2908"/>
                    </a:cubicBezTo>
                    <a:cubicBezTo>
                      <a:pt x="4" y="3365"/>
                      <a:pt x="70" y="3825"/>
                      <a:pt x="221" y="4258"/>
                    </a:cubicBezTo>
                    <a:cubicBezTo>
                      <a:pt x="370" y="4692"/>
                      <a:pt x="607" y="5115"/>
                      <a:pt x="984" y="5406"/>
                    </a:cubicBezTo>
                    <a:cubicBezTo>
                      <a:pt x="1174" y="5549"/>
                      <a:pt x="1407" y="5646"/>
                      <a:pt x="1641" y="5666"/>
                    </a:cubicBezTo>
                    <a:lnTo>
                      <a:pt x="1814" y="5686"/>
                    </a:lnTo>
                    <a:cubicBezTo>
                      <a:pt x="1825" y="5686"/>
                      <a:pt x="1836" y="5687"/>
                      <a:pt x="1847" y="5687"/>
                    </a:cubicBezTo>
                    <a:cubicBezTo>
                      <a:pt x="1895" y="5687"/>
                      <a:pt x="1942" y="5682"/>
                      <a:pt x="1991" y="5679"/>
                    </a:cubicBezTo>
                    <a:cubicBezTo>
                      <a:pt x="2000" y="5679"/>
                      <a:pt x="2009" y="5679"/>
                      <a:pt x="2018" y="5679"/>
                    </a:cubicBezTo>
                    <a:cubicBezTo>
                      <a:pt x="2128" y="5679"/>
                      <a:pt x="2233" y="5641"/>
                      <a:pt x="2341" y="5619"/>
                    </a:cubicBezTo>
                    <a:cubicBezTo>
                      <a:pt x="2568" y="5532"/>
                      <a:pt x="2764" y="5383"/>
                      <a:pt x="2904" y="5189"/>
                    </a:cubicBezTo>
                    <a:cubicBezTo>
                      <a:pt x="3051" y="5003"/>
                      <a:pt x="3134" y="4778"/>
                      <a:pt x="3197" y="4555"/>
                    </a:cubicBezTo>
                    <a:cubicBezTo>
                      <a:pt x="3314" y="4112"/>
                      <a:pt x="3331" y="3638"/>
                      <a:pt x="3254" y="3192"/>
                    </a:cubicBezTo>
                    <a:cubicBezTo>
                      <a:pt x="3188" y="2742"/>
                      <a:pt x="3111" y="2295"/>
                      <a:pt x="2951" y="1865"/>
                    </a:cubicBezTo>
                    <a:cubicBezTo>
                      <a:pt x="2908" y="1758"/>
                      <a:pt x="2861" y="1651"/>
                      <a:pt x="2797" y="1551"/>
                    </a:cubicBezTo>
                    <a:cubicBezTo>
                      <a:pt x="2734" y="1454"/>
                      <a:pt x="2651" y="1354"/>
                      <a:pt x="2524" y="1311"/>
                    </a:cubicBezTo>
                    <a:cubicBezTo>
                      <a:pt x="2496" y="1303"/>
                      <a:pt x="2468" y="1299"/>
                      <a:pt x="2441" y="1299"/>
                    </a:cubicBezTo>
                    <a:cubicBezTo>
                      <a:pt x="2339" y="1299"/>
                      <a:pt x="2242" y="1350"/>
                      <a:pt x="2174" y="1408"/>
                    </a:cubicBezTo>
                    <a:cubicBezTo>
                      <a:pt x="2084" y="1485"/>
                      <a:pt x="2004" y="1571"/>
                      <a:pt x="1944" y="1668"/>
                    </a:cubicBezTo>
                    <a:cubicBezTo>
                      <a:pt x="1804" y="1851"/>
                      <a:pt x="1711" y="2062"/>
                      <a:pt x="1627" y="2275"/>
                    </a:cubicBezTo>
                    <a:cubicBezTo>
                      <a:pt x="1550" y="2488"/>
                      <a:pt x="1501" y="2712"/>
                      <a:pt x="1470" y="2935"/>
                    </a:cubicBezTo>
                    <a:cubicBezTo>
                      <a:pt x="1417" y="3385"/>
                      <a:pt x="1434" y="3842"/>
                      <a:pt x="1530" y="4282"/>
                    </a:cubicBezTo>
                    <a:cubicBezTo>
                      <a:pt x="1450" y="3838"/>
                      <a:pt x="1447" y="3385"/>
                      <a:pt x="1510" y="2942"/>
                    </a:cubicBezTo>
                    <a:cubicBezTo>
                      <a:pt x="1547" y="2722"/>
                      <a:pt x="1604" y="2505"/>
                      <a:pt x="1684" y="2295"/>
                    </a:cubicBezTo>
                    <a:cubicBezTo>
                      <a:pt x="1771" y="2091"/>
                      <a:pt x="1867" y="1888"/>
                      <a:pt x="2004" y="1714"/>
                    </a:cubicBezTo>
                    <a:cubicBezTo>
                      <a:pt x="2067" y="1622"/>
                      <a:pt x="2144" y="1542"/>
                      <a:pt x="2224" y="1474"/>
                    </a:cubicBezTo>
                    <a:cubicBezTo>
                      <a:pt x="2289" y="1425"/>
                      <a:pt x="2364" y="1388"/>
                      <a:pt x="2436" y="1388"/>
                    </a:cubicBezTo>
                    <a:cubicBezTo>
                      <a:pt x="2457" y="1388"/>
                      <a:pt x="2477" y="1391"/>
                      <a:pt x="2497" y="1398"/>
                    </a:cubicBezTo>
                    <a:cubicBezTo>
                      <a:pt x="2588" y="1428"/>
                      <a:pt x="2661" y="1511"/>
                      <a:pt x="2717" y="1602"/>
                    </a:cubicBezTo>
                    <a:cubicBezTo>
                      <a:pt x="2774" y="1694"/>
                      <a:pt x="2817" y="1794"/>
                      <a:pt x="2854" y="1898"/>
                    </a:cubicBezTo>
                    <a:cubicBezTo>
                      <a:pt x="3004" y="2318"/>
                      <a:pt x="3074" y="2762"/>
                      <a:pt x="3131" y="3205"/>
                    </a:cubicBezTo>
                    <a:cubicBezTo>
                      <a:pt x="3164" y="3432"/>
                      <a:pt x="3181" y="3645"/>
                      <a:pt x="3164" y="3869"/>
                    </a:cubicBezTo>
                    <a:cubicBezTo>
                      <a:pt x="3154" y="4089"/>
                      <a:pt x="3121" y="4309"/>
                      <a:pt x="3064" y="4518"/>
                    </a:cubicBezTo>
                    <a:cubicBezTo>
                      <a:pt x="3004" y="4729"/>
                      <a:pt x="2924" y="4935"/>
                      <a:pt x="2791" y="5106"/>
                    </a:cubicBezTo>
                    <a:cubicBezTo>
                      <a:pt x="2664" y="5275"/>
                      <a:pt x="2491" y="5406"/>
                      <a:pt x="2294" y="5479"/>
                    </a:cubicBezTo>
                    <a:cubicBezTo>
                      <a:pt x="2198" y="5497"/>
                      <a:pt x="2105" y="5533"/>
                      <a:pt x="2005" y="5533"/>
                    </a:cubicBezTo>
                    <a:cubicBezTo>
                      <a:pt x="1997" y="5533"/>
                      <a:pt x="1989" y="5533"/>
                      <a:pt x="1981" y="5532"/>
                    </a:cubicBezTo>
                    <a:cubicBezTo>
                      <a:pt x="1927" y="5535"/>
                      <a:pt x="1874" y="5539"/>
                      <a:pt x="1821" y="5539"/>
                    </a:cubicBezTo>
                    <a:lnTo>
                      <a:pt x="1661" y="5519"/>
                    </a:lnTo>
                    <a:cubicBezTo>
                      <a:pt x="1444" y="5499"/>
                      <a:pt x="1247" y="5412"/>
                      <a:pt x="1077" y="5283"/>
                    </a:cubicBezTo>
                    <a:cubicBezTo>
                      <a:pt x="737" y="5023"/>
                      <a:pt x="510" y="4622"/>
                      <a:pt x="370" y="4209"/>
                    </a:cubicBezTo>
                    <a:cubicBezTo>
                      <a:pt x="224" y="3792"/>
                      <a:pt x="157" y="3348"/>
                      <a:pt x="153" y="2905"/>
                    </a:cubicBezTo>
                    <a:cubicBezTo>
                      <a:pt x="150" y="2465"/>
                      <a:pt x="217" y="2022"/>
                      <a:pt x="364" y="1605"/>
                    </a:cubicBezTo>
                    <a:cubicBezTo>
                      <a:pt x="513" y="1194"/>
                      <a:pt x="750" y="808"/>
                      <a:pt x="1090" y="531"/>
                    </a:cubicBezTo>
                    <a:cubicBezTo>
                      <a:pt x="1257" y="391"/>
                      <a:pt x="1450" y="277"/>
                      <a:pt x="1650" y="204"/>
                    </a:cubicBezTo>
                    <a:cubicBezTo>
                      <a:pt x="1779" y="155"/>
                      <a:pt x="1916" y="128"/>
                      <a:pt x="2052" y="128"/>
                    </a:cubicBezTo>
                    <a:cubicBezTo>
                      <a:pt x="2128" y="128"/>
                      <a:pt x="2203" y="136"/>
                      <a:pt x="2277" y="154"/>
                    </a:cubicBezTo>
                    <a:cubicBezTo>
                      <a:pt x="2488" y="204"/>
                      <a:pt x="2677" y="321"/>
                      <a:pt x="2841" y="461"/>
                    </a:cubicBezTo>
                    <a:cubicBezTo>
                      <a:pt x="3008" y="605"/>
                      <a:pt x="3157" y="771"/>
                      <a:pt x="3285" y="954"/>
                    </a:cubicBezTo>
                    <a:cubicBezTo>
                      <a:pt x="3541" y="1314"/>
                      <a:pt x="3741" y="1722"/>
                      <a:pt x="3917" y="2131"/>
                    </a:cubicBezTo>
                    <a:cubicBezTo>
                      <a:pt x="4271" y="2958"/>
                      <a:pt x="4522" y="3829"/>
                      <a:pt x="4714" y="4706"/>
                    </a:cubicBezTo>
                    <a:cubicBezTo>
                      <a:pt x="4638" y="4262"/>
                      <a:pt x="4534" y="3822"/>
                      <a:pt x="4414" y="3388"/>
                    </a:cubicBezTo>
                    <a:cubicBezTo>
                      <a:pt x="4298" y="2952"/>
                      <a:pt x="4158" y="2522"/>
                      <a:pt x="3991" y="2102"/>
                    </a:cubicBezTo>
                    <a:cubicBezTo>
                      <a:pt x="3821" y="1685"/>
                      <a:pt x="3625" y="1271"/>
                      <a:pt x="3365" y="894"/>
                    </a:cubicBezTo>
                    <a:cubicBezTo>
                      <a:pt x="3237" y="708"/>
                      <a:pt x="3088" y="531"/>
                      <a:pt x="2914" y="377"/>
                    </a:cubicBezTo>
                    <a:cubicBezTo>
                      <a:pt x="2744" y="224"/>
                      <a:pt x="2541" y="94"/>
                      <a:pt x="2307" y="34"/>
                    </a:cubicBezTo>
                    <a:cubicBezTo>
                      <a:pt x="2219" y="11"/>
                      <a:pt x="2128" y="0"/>
                      <a:pt x="2036" y="0"/>
                    </a:cubicBezTo>
                    <a:close/>
                  </a:path>
                </a:pathLst>
              </a:custGeom>
              <a:solidFill>
                <a:srgbClr val="82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4"/>
              <p:cNvSpPr/>
              <p:nvPr/>
            </p:nvSpPr>
            <p:spPr>
              <a:xfrm rot="-210154">
                <a:off x="2037204" y="1996766"/>
                <a:ext cx="118214" cy="59634"/>
              </a:xfrm>
              <a:custGeom>
                <a:rect b="b" l="l" r="r" t="t"/>
                <a:pathLst>
                  <a:path extrusionOk="0" h="736" w="1459">
                    <a:moveTo>
                      <a:pt x="1" y="1"/>
                    </a:moveTo>
                    <a:lnTo>
                      <a:pt x="1" y="1"/>
                    </a:lnTo>
                    <a:cubicBezTo>
                      <a:pt x="25" y="164"/>
                      <a:pt x="88" y="317"/>
                      <a:pt x="191" y="457"/>
                    </a:cubicBezTo>
                    <a:cubicBezTo>
                      <a:pt x="288" y="593"/>
                      <a:pt x="445" y="713"/>
                      <a:pt x="631" y="734"/>
                    </a:cubicBezTo>
                    <a:cubicBezTo>
                      <a:pt x="649" y="735"/>
                      <a:pt x="667" y="736"/>
                      <a:pt x="684" y="736"/>
                    </a:cubicBezTo>
                    <a:cubicBezTo>
                      <a:pt x="853" y="736"/>
                      <a:pt x="1004" y="665"/>
                      <a:pt x="1128" y="577"/>
                    </a:cubicBezTo>
                    <a:cubicBezTo>
                      <a:pt x="1195" y="524"/>
                      <a:pt x="1255" y="467"/>
                      <a:pt x="1312" y="407"/>
                    </a:cubicBezTo>
                    <a:cubicBezTo>
                      <a:pt x="1361" y="341"/>
                      <a:pt x="1415" y="277"/>
                      <a:pt x="1458" y="207"/>
                    </a:cubicBezTo>
                    <a:lnTo>
                      <a:pt x="1458" y="207"/>
                    </a:lnTo>
                    <a:cubicBezTo>
                      <a:pt x="1388" y="253"/>
                      <a:pt x="1325" y="301"/>
                      <a:pt x="1261" y="350"/>
                    </a:cubicBezTo>
                    <a:cubicBezTo>
                      <a:pt x="1195" y="393"/>
                      <a:pt x="1128" y="430"/>
                      <a:pt x="1061" y="473"/>
                    </a:cubicBezTo>
                    <a:cubicBezTo>
                      <a:pt x="943" y="532"/>
                      <a:pt x="825" y="577"/>
                      <a:pt x="706" y="577"/>
                    </a:cubicBezTo>
                    <a:cubicBezTo>
                      <a:pt x="688" y="577"/>
                      <a:pt x="670" y="576"/>
                      <a:pt x="651" y="573"/>
                    </a:cubicBezTo>
                    <a:cubicBezTo>
                      <a:pt x="515" y="564"/>
                      <a:pt x="391" y="481"/>
                      <a:pt x="285" y="377"/>
                    </a:cubicBezTo>
                    <a:cubicBezTo>
                      <a:pt x="178" y="267"/>
                      <a:pt x="85" y="137"/>
                      <a:pt x="1" y="1"/>
                    </a:cubicBezTo>
                    <a:close/>
                  </a:path>
                </a:pathLst>
              </a:custGeom>
              <a:solidFill>
                <a:srgbClr val="5C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4"/>
              <p:cNvSpPr/>
              <p:nvPr/>
            </p:nvSpPr>
            <p:spPr>
              <a:xfrm rot="-210154">
                <a:off x="2256704" y="2017351"/>
                <a:ext cx="112461" cy="55987"/>
              </a:xfrm>
              <a:custGeom>
                <a:rect b="b" l="l" r="r" t="t"/>
                <a:pathLst>
                  <a:path extrusionOk="0" h="691" w="1388">
                    <a:moveTo>
                      <a:pt x="0" y="0"/>
                    </a:moveTo>
                    <a:lnTo>
                      <a:pt x="0" y="0"/>
                    </a:lnTo>
                    <a:cubicBezTo>
                      <a:pt x="64" y="153"/>
                      <a:pt x="157" y="293"/>
                      <a:pt x="271" y="413"/>
                    </a:cubicBezTo>
                    <a:cubicBezTo>
                      <a:pt x="384" y="537"/>
                      <a:pt x="524" y="650"/>
                      <a:pt x="717" y="687"/>
                    </a:cubicBezTo>
                    <a:cubicBezTo>
                      <a:pt x="736" y="689"/>
                      <a:pt x="755" y="690"/>
                      <a:pt x="773" y="690"/>
                    </a:cubicBezTo>
                    <a:cubicBezTo>
                      <a:pt x="954" y="690"/>
                      <a:pt x="1101" y="588"/>
                      <a:pt x="1204" y="467"/>
                    </a:cubicBezTo>
                    <a:cubicBezTo>
                      <a:pt x="1314" y="330"/>
                      <a:pt x="1374" y="167"/>
                      <a:pt x="1387" y="0"/>
                    </a:cubicBezTo>
                    <a:lnTo>
                      <a:pt x="1387" y="0"/>
                    </a:lnTo>
                    <a:cubicBezTo>
                      <a:pt x="1311" y="147"/>
                      <a:pt x="1221" y="280"/>
                      <a:pt x="1111" y="381"/>
                    </a:cubicBezTo>
                    <a:cubicBezTo>
                      <a:pt x="1058" y="430"/>
                      <a:pt x="997" y="470"/>
                      <a:pt x="931" y="497"/>
                    </a:cubicBezTo>
                    <a:cubicBezTo>
                      <a:pt x="881" y="517"/>
                      <a:pt x="835" y="533"/>
                      <a:pt x="788" y="533"/>
                    </a:cubicBezTo>
                    <a:cubicBezTo>
                      <a:pt x="773" y="533"/>
                      <a:pt x="757" y="531"/>
                      <a:pt x="741" y="527"/>
                    </a:cubicBezTo>
                    <a:cubicBezTo>
                      <a:pt x="611" y="510"/>
                      <a:pt x="477" y="421"/>
                      <a:pt x="357" y="324"/>
                    </a:cubicBezTo>
                    <a:cubicBezTo>
                      <a:pt x="234" y="227"/>
                      <a:pt x="117" y="113"/>
                      <a:pt x="0" y="0"/>
                    </a:cubicBezTo>
                    <a:close/>
                  </a:path>
                </a:pathLst>
              </a:custGeom>
              <a:solidFill>
                <a:srgbClr val="5C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34"/>
            <p:cNvGrpSpPr/>
            <p:nvPr/>
          </p:nvGrpSpPr>
          <p:grpSpPr>
            <a:xfrm>
              <a:off x="2996125" y="2323975"/>
              <a:ext cx="891464" cy="404543"/>
              <a:chOff x="2996125" y="2323975"/>
              <a:chExt cx="891464" cy="404543"/>
            </a:xfrm>
          </p:grpSpPr>
          <p:sp>
            <p:nvSpPr>
              <p:cNvPr id="1104" name="Google Shape;1104;p34"/>
              <p:cNvSpPr/>
              <p:nvPr/>
            </p:nvSpPr>
            <p:spPr>
              <a:xfrm>
                <a:off x="2996125" y="2323975"/>
                <a:ext cx="891464" cy="404543"/>
              </a:xfrm>
              <a:custGeom>
                <a:rect b="b" l="l" r="r" t="t"/>
                <a:pathLst>
                  <a:path extrusionOk="0" h="10961" w="24154">
                    <a:moveTo>
                      <a:pt x="3162" y="1"/>
                    </a:moveTo>
                    <a:cubicBezTo>
                      <a:pt x="2501" y="1"/>
                      <a:pt x="1965" y="538"/>
                      <a:pt x="1965" y="1198"/>
                    </a:cubicBezTo>
                    <a:lnTo>
                      <a:pt x="1965" y="8823"/>
                    </a:lnTo>
                    <a:cubicBezTo>
                      <a:pt x="1965" y="9037"/>
                      <a:pt x="1872" y="9237"/>
                      <a:pt x="1708" y="9374"/>
                    </a:cubicBezTo>
                    <a:lnTo>
                      <a:pt x="94" y="10727"/>
                    </a:lnTo>
                    <a:cubicBezTo>
                      <a:pt x="1" y="10807"/>
                      <a:pt x="58" y="10960"/>
                      <a:pt x="181" y="10960"/>
                    </a:cubicBezTo>
                    <a:lnTo>
                      <a:pt x="22957" y="10960"/>
                    </a:lnTo>
                    <a:cubicBezTo>
                      <a:pt x="23620" y="10960"/>
                      <a:pt x="24153" y="10427"/>
                      <a:pt x="24153" y="9763"/>
                    </a:cubicBezTo>
                    <a:lnTo>
                      <a:pt x="24153" y="1198"/>
                    </a:lnTo>
                    <a:cubicBezTo>
                      <a:pt x="24153" y="538"/>
                      <a:pt x="23620" y="1"/>
                      <a:pt x="22957" y="1"/>
                    </a:cubicBezTo>
                    <a:close/>
                  </a:path>
                </a:pathLst>
              </a:custGeom>
              <a:solidFill>
                <a:srgbClr val="F85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4"/>
              <p:cNvSpPr/>
              <p:nvPr/>
            </p:nvSpPr>
            <p:spPr>
              <a:xfrm>
                <a:off x="3542422" y="2408000"/>
                <a:ext cx="236576" cy="236500"/>
              </a:xfrm>
              <a:custGeom>
                <a:rect b="b" l="l" r="r" t="t"/>
                <a:pathLst>
                  <a:path extrusionOk="0" h="3125" w="3126">
                    <a:moveTo>
                      <a:pt x="1565" y="136"/>
                    </a:moveTo>
                    <a:cubicBezTo>
                      <a:pt x="2350" y="136"/>
                      <a:pt x="2989" y="776"/>
                      <a:pt x="2989" y="1564"/>
                    </a:cubicBezTo>
                    <a:cubicBezTo>
                      <a:pt x="2989" y="2350"/>
                      <a:pt x="2350" y="2989"/>
                      <a:pt x="1565" y="2989"/>
                    </a:cubicBezTo>
                    <a:cubicBezTo>
                      <a:pt x="775" y="2989"/>
                      <a:pt x="137" y="2350"/>
                      <a:pt x="137" y="1564"/>
                    </a:cubicBezTo>
                    <a:cubicBezTo>
                      <a:pt x="137" y="776"/>
                      <a:pt x="775" y="136"/>
                      <a:pt x="1565" y="136"/>
                    </a:cubicBezTo>
                    <a:close/>
                    <a:moveTo>
                      <a:pt x="1565" y="1"/>
                    </a:moveTo>
                    <a:cubicBezTo>
                      <a:pt x="701" y="1"/>
                      <a:pt x="0" y="701"/>
                      <a:pt x="0" y="1564"/>
                    </a:cubicBezTo>
                    <a:cubicBezTo>
                      <a:pt x="0" y="2425"/>
                      <a:pt x="701" y="3125"/>
                      <a:pt x="1565" y="3125"/>
                    </a:cubicBezTo>
                    <a:cubicBezTo>
                      <a:pt x="2425" y="3125"/>
                      <a:pt x="3125" y="2425"/>
                      <a:pt x="3125" y="1564"/>
                    </a:cubicBezTo>
                    <a:cubicBezTo>
                      <a:pt x="3125" y="701"/>
                      <a:pt x="2425" y="1"/>
                      <a:pt x="1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4"/>
              <p:cNvSpPr/>
              <p:nvPr/>
            </p:nvSpPr>
            <p:spPr>
              <a:xfrm>
                <a:off x="3580489" y="2467258"/>
                <a:ext cx="160366" cy="118136"/>
              </a:xfrm>
              <a:custGeom>
                <a:rect b="b" l="l" r="r" t="t"/>
                <a:pathLst>
                  <a:path extrusionOk="0" h="1561" w="2119">
                    <a:moveTo>
                      <a:pt x="596" y="136"/>
                    </a:moveTo>
                    <a:cubicBezTo>
                      <a:pt x="640" y="136"/>
                      <a:pt x="688" y="142"/>
                      <a:pt x="732" y="156"/>
                    </a:cubicBezTo>
                    <a:cubicBezTo>
                      <a:pt x="854" y="200"/>
                      <a:pt x="960" y="299"/>
                      <a:pt x="1017" y="424"/>
                    </a:cubicBezTo>
                    <a:cubicBezTo>
                      <a:pt x="1027" y="445"/>
                      <a:pt x="1048" y="459"/>
                      <a:pt x="1072" y="462"/>
                    </a:cubicBezTo>
                    <a:cubicBezTo>
                      <a:pt x="1074" y="462"/>
                      <a:pt x="1077" y="463"/>
                      <a:pt x="1079" y="463"/>
                    </a:cubicBezTo>
                    <a:cubicBezTo>
                      <a:pt x="1100" y="463"/>
                      <a:pt x="1121" y="449"/>
                      <a:pt x="1133" y="431"/>
                    </a:cubicBezTo>
                    <a:cubicBezTo>
                      <a:pt x="1211" y="319"/>
                      <a:pt x="1333" y="238"/>
                      <a:pt x="1460" y="217"/>
                    </a:cubicBezTo>
                    <a:cubicBezTo>
                      <a:pt x="1483" y="213"/>
                      <a:pt x="1506" y="211"/>
                      <a:pt x="1530" y="211"/>
                    </a:cubicBezTo>
                    <a:cubicBezTo>
                      <a:pt x="1643" y="211"/>
                      <a:pt x="1753" y="257"/>
                      <a:pt x="1827" y="336"/>
                    </a:cubicBezTo>
                    <a:cubicBezTo>
                      <a:pt x="1953" y="465"/>
                      <a:pt x="1976" y="690"/>
                      <a:pt x="1884" y="880"/>
                    </a:cubicBezTo>
                    <a:cubicBezTo>
                      <a:pt x="1786" y="1084"/>
                      <a:pt x="1585" y="1214"/>
                      <a:pt x="1435" y="1285"/>
                    </a:cubicBezTo>
                    <a:cubicBezTo>
                      <a:pt x="1276" y="1356"/>
                      <a:pt x="1160" y="1407"/>
                      <a:pt x="994" y="1424"/>
                    </a:cubicBezTo>
                    <a:cubicBezTo>
                      <a:pt x="831" y="1380"/>
                      <a:pt x="725" y="1311"/>
                      <a:pt x="583" y="1214"/>
                    </a:cubicBezTo>
                    <a:cubicBezTo>
                      <a:pt x="446" y="1118"/>
                      <a:pt x="269" y="961"/>
                      <a:pt x="205" y="740"/>
                    </a:cubicBezTo>
                    <a:cubicBezTo>
                      <a:pt x="144" y="540"/>
                      <a:pt x="205" y="323"/>
                      <a:pt x="348" y="214"/>
                    </a:cubicBezTo>
                    <a:cubicBezTo>
                      <a:pt x="415" y="163"/>
                      <a:pt x="504" y="136"/>
                      <a:pt x="596" y="136"/>
                    </a:cubicBezTo>
                    <a:close/>
                    <a:moveTo>
                      <a:pt x="592" y="0"/>
                    </a:moveTo>
                    <a:cubicBezTo>
                      <a:pt x="475" y="0"/>
                      <a:pt x="359" y="36"/>
                      <a:pt x="266" y="105"/>
                    </a:cubicBezTo>
                    <a:cubicBezTo>
                      <a:pt x="79" y="247"/>
                      <a:pt x="1" y="526"/>
                      <a:pt x="76" y="778"/>
                    </a:cubicBezTo>
                    <a:cubicBezTo>
                      <a:pt x="150" y="1036"/>
                      <a:pt x="351" y="1217"/>
                      <a:pt x="507" y="1322"/>
                    </a:cubicBezTo>
                    <a:cubicBezTo>
                      <a:pt x="657" y="1427"/>
                      <a:pt x="779" y="1506"/>
                      <a:pt x="966" y="1556"/>
                    </a:cubicBezTo>
                    <a:lnTo>
                      <a:pt x="973" y="1556"/>
                    </a:lnTo>
                    <a:cubicBezTo>
                      <a:pt x="980" y="1560"/>
                      <a:pt x="983" y="1560"/>
                      <a:pt x="991" y="1560"/>
                    </a:cubicBezTo>
                    <a:cubicBezTo>
                      <a:pt x="994" y="1560"/>
                      <a:pt x="1000" y="1560"/>
                      <a:pt x="1004" y="1556"/>
                    </a:cubicBezTo>
                    <a:cubicBezTo>
                      <a:pt x="1195" y="1540"/>
                      <a:pt x="1327" y="1482"/>
                      <a:pt x="1490" y="1404"/>
                    </a:cubicBezTo>
                    <a:cubicBezTo>
                      <a:pt x="1660" y="1325"/>
                      <a:pt x="1888" y="1179"/>
                      <a:pt x="2006" y="938"/>
                    </a:cubicBezTo>
                    <a:cubicBezTo>
                      <a:pt x="2119" y="699"/>
                      <a:pt x="2088" y="414"/>
                      <a:pt x="1925" y="244"/>
                    </a:cubicBezTo>
                    <a:cubicBezTo>
                      <a:pt x="1826" y="137"/>
                      <a:pt x="1678" y="77"/>
                      <a:pt x="1529" y="77"/>
                    </a:cubicBezTo>
                    <a:cubicBezTo>
                      <a:pt x="1499" y="77"/>
                      <a:pt x="1469" y="79"/>
                      <a:pt x="1439" y="84"/>
                    </a:cubicBezTo>
                    <a:cubicBezTo>
                      <a:pt x="1306" y="105"/>
                      <a:pt x="1184" y="173"/>
                      <a:pt x="1088" y="275"/>
                    </a:cubicBezTo>
                    <a:cubicBezTo>
                      <a:pt x="1011" y="159"/>
                      <a:pt x="902" y="74"/>
                      <a:pt x="776" y="30"/>
                    </a:cubicBezTo>
                    <a:cubicBezTo>
                      <a:pt x="716" y="10"/>
                      <a:pt x="654" y="0"/>
                      <a:pt x="5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 name="Google Shape;1107;p34"/>
              <p:cNvGrpSpPr/>
              <p:nvPr/>
            </p:nvGrpSpPr>
            <p:grpSpPr>
              <a:xfrm>
                <a:off x="3193393" y="2408000"/>
                <a:ext cx="236576" cy="236500"/>
                <a:chOff x="3234059" y="2686150"/>
                <a:chExt cx="236576" cy="236500"/>
              </a:xfrm>
            </p:grpSpPr>
            <p:sp>
              <p:nvSpPr>
                <p:cNvPr id="1108" name="Google Shape;1108;p34"/>
                <p:cNvSpPr/>
                <p:nvPr/>
              </p:nvSpPr>
              <p:spPr>
                <a:xfrm>
                  <a:off x="3287722" y="2740413"/>
                  <a:ext cx="129261" cy="128278"/>
                </a:xfrm>
                <a:custGeom>
                  <a:rect b="b" l="l" r="r" t="t"/>
                  <a:pathLst>
                    <a:path extrusionOk="0" h="1695" w="1708">
                      <a:moveTo>
                        <a:pt x="74" y="0"/>
                      </a:moveTo>
                      <a:cubicBezTo>
                        <a:pt x="57" y="0"/>
                        <a:pt x="40" y="6"/>
                        <a:pt x="28" y="18"/>
                      </a:cubicBezTo>
                      <a:cubicBezTo>
                        <a:pt x="0" y="45"/>
                        <a:pt x="0" y="86"/>
                        <a:pt x="28" y="113"/>
                      </a:cubicBezTo>
                      <a:lnTo>
                        <a:pt x="1585" y="1674"/>
                      </a:lnTo>
                      <a:cubicBezTo>
                        <a:pt x="1599" y="1688"/>
                        <a:pt x="1616" y="1694"/>
                        <a:pt x="1632" y="1694"/>
                      </a:cubicBezTo>
                      <a:cubicBezTo>
                        <a:pt x="1649" y="1694"/>
                        <a:pt x="1666" y="1688"/>
                        <a:pt x="1680" y="1674"/>
                      </a:cubicBezTo>
                      <a:cubicBezTo>
                        <a:pt x="1707" y="1647"/>
                        <a:pt x="1707" y="1606"/>
                        <a:pt x="1680" y="1578"/>
                      </a:cubicBezTo>
                      <a:lnTo>
                        <a:pt x="122" y="18"/>
                      </a:lnTo>
                      <a:cubicBezTo>
                        <a:pt x="109" y="6"/>
                        <a:pt x="91" y="0"/>
                        <a:pt x="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4"/>
                <p:cNvSpPr/>
                <p:nvPr/>
              </p:nvSpPr>
              <p:spPr>
                <a:xfrm>
                  <a:off x="3287722" y="2740186"/>
                  <a:ext cx="129261" cy="128505"/>
                </a:xfrm>
                <a:custGeom>
                  <a:rect b="b" l="l" r="r" t="t"/>
                  <a:pathLst>
                    <a:path extrusionOk="0" h="1698" w="1708">
                      <a:moveTo>
                        <a:pt x="1632" y="1"/>
                      </a:moveTo>
                      <a:cubicBezTo>
                        <a:pt x="1616" y="1"/>
                        <a:pt x="1599" y="7"/>
                        <a:pt x="1585" y="21"/>
                      </a:cubicBezTo>
                      <a:lnTo>
                        <a:pt x="854" y="755"/>
                      </a:lnTo>
                      <a:lnTo>
                        <a:pt x="759" y="850"/>
                      </a:lnTo>
                      <a:lnTo>
                        <a:pt x="28" y="1581"/>
                      </a:lnTo>
                      <a:cubicBezTo>
                        <a:pt x="0" y="1609"/>
                        <a:pt x="0" y="1650"/>
                        <a:pt x="28" y="1677"/>
                      </a:cubicBezTo>
                      <a:cubicBezTo>
                        <a:pt x="41" y="1691"/>
                        <a:pt x="58" y="1697"/>
                        <a:pt x="75" y="1697"/>
                      </a:cubicBezTo>
                      <a:cubicBezTo>
                        <a:pt x="92" y="1697"/>
                        <a:pt x="109" y="1691"/>
                        <a:pt x="122" y="1677"/>
                      </a:cubicBezTo>
                      <a:lnTo>
                        <a:pt x="854" y="942"/>
                      </a:lnTo>
                      <a:lnTo>
                        <a:pt x="949" y="850"/>
                      </a:lnTo>
                      <a:lnTo>
                        <a:pt x="1680" y="116"/>
                      </a:lnTo>
                      <a:cubicBezTo>
                        <a:pt x="1707" y="89"/>
                        <a:pt x="1707" y="48"/>
                        <a:pt x="1680" y="21"/>
                      </a:cubicBezTo>
                      <a:cubicBezTo>
                        <a:pt x="1666" y="7"/>
                        <a:pt x="1649" y="1"/>
                        <a:pt x="16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4"/>
                <p:cNvSpPr/>
                <p:nvPr/>
              </p:nvSpPr>
              <p:spPr>
                <a:xfrm>
                  <a:off x="3234059" y="2686150"/>
                  <a:ext cx="236576" cy="236500"/>
                </a:xfrm>
                <a:custGeom>
                  <a:rect b="b" l="l" r="r" t="t"/>
                  <a:pathLst>
                    <a:path extrusionOk="0" h="3125" w="3126">
                      <a:moveTo>
                        <a:pt x="1565" y="136"/>
                      </a:moveTo>
                      <a:cubicBezTo>
                        <a:pt x="2350" y="136"/>
                        <a:pt x="2989" y="776"/>
                        <a:pt x="2989" y="1564"/>
                      </a:cubicBezTo>
                      <a:cubicBezTo>
                        <a:pt x="2989" y="2350"/>
                        <a:pt x="2350" y="2989"/>
                        <a:pt x="1565" y="2989"/>
                      </a:cubicBezTo>
                      <a:cubicBezTo>
                        <a:pt x="775" y="2989"/>
                        <a:pt x="137" y="2350"/>
                        <a:pt x="137" y="1564"/>
                      </a:cubicBezTo>
                      <a:cubicBezTo>
                        <a:pt x="137" y="776"/>
                        <a:pt x="775" y="136"/>
                        <a:pt x="1565" y="136"/>
                      </a:cubicBezTo>
                      <a:close/>
                      <a:moveTo>
                        <a:pt x="1565" y="1"/>
                      </a:moveTo>
                      <a:cubicBezTo>
                        <a:pt x="701" y="1"/>
                        <a:pt x="0" y="701"/>
                        <a:pt x="0" y="1564"/>
                      </a:cubicBezTo>
                      <a:cubicBezTo>
                        <a:pt x="0" y="2425"/>
                        <a:pt x="701" y="3125"/>
                        <a:pt x="1565" y="3125"/>
                      </a:cubicBezTo>
                      <a:cubicBezTo>
                        <a:pt x="2425" y="3125"/>
                        <a:pt x="3125" y="2425"/>
                        <a:pt x="3125" y="1564"/>
                      </a:cubicBezTo>
                      <a:cubicBezTo>
                        <a:pt x="3125" y="701"/>
                        <a:pt x="2425" y="1"/>
                        <a:pt x="1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11" name="Google Shape;1111;p34"/>
          <p:cNvGrpSpPr/>
          <p:nvPr/>
        </p:nvGrpSpPr>
        <p:grpSpPr>
          <a:xfrm>
            <a:off x="7853259" y="866032"/>
            <a:ext cx="747572" cy="903338"/>
            <a:chOff x="7853259" y="866032"/>
            <a:chExt cx="747572" cy="903338"/>
          </a:xfrm>
        </p:grpSpPr>
        <p:grpSp>
          <p:nvGrpSpPr>
            <p:cNvPr id="1112" name="Google Shape;1112;p34"/>
            <p:cNvGrpSpPr/>
            <p:nvPr/>
          </p:nvGrpSpPr>
          <p:grpSpPr>
            <a:xfrm>
              <a:off x="7853259" y="866032"/>
              <a:ext cx="419409" cy="900203"/>
              <a:chOff x="7961737" y="4045778"/>
              <a:chExt cx="518493" cy="1112873"/>
            </a:xfrm>
          </p:grpSpPr>
          <p:sp>
            <p:nvSpPr>
              <p:cNvPr id="1113" name="Google Shape;1113;p34"/>
              <p:cNvSpPr/>
              <p:nvPr/>
            </p:nvSpPr>
            <p:spPr>
              <a:xfrm flipH="1" rot="-5400000">
                <a:off x="7964400" y="4043114"/>
                <a:ext cx="406933" cy="412259"/>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 name="Google Shape;1114;p34"/>
              <p:cNvGrpSpPr/>
              <p:nvPr/>
            </p:nvGrpSpPr>
            <p:grpSpPr>
              <a:xfrm flipH="1">
                <a:off x="8015543" y="4094363"/>
                <a:ext cx="336678" cy="293580"/>
                <a:chOff x="6125913" y="3579410"/>
                <a:chExt cx="452342" cy="394490"/>
              </a:xfrm>
            </p:grpSpPr>
            <p:sp>
              <p:nvSpPr>
                <p:cNvPr id="1115" name="Google Shape;1115;p34"/>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4"/>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4"/>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4"/>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4"/>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34"/>
              <p:cNvGrpSpPr/>
              <p:nvPr/>
            </p:nvGrpSpPr>
            <p:grpSpPr>
              <a:xfrm flipH="1">
                <a:off x="8144937" y="4359483"/>
                <a:ext cx="335293" cy="799167"/>
                <a:chOff x="5953928" y="3935659"/>
                <a:chExt cx="450481" cy="1073861"/>
              </a:xfrm>
            </p:grpSpPr>
            <p:sp>
              <p:nvSpPr>
                <p:cNvPr id="1121" name="Google Shape;1121;p34"/>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4"/>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4"/>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4"/>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5" name="Google Shape;1125;p34"/>
            <p:cNvGrpSpPr/>
            <p:nvPr/>
          </p:nvGrpSpPr>
          <p:grpSpPr>
            <a:xfrm flipH="1">
              <a:off x="8243667" y="1087406"/>
              <a:ext cx="357164" cy="681964"/>
              <a:chOff x="5403630" y="4020350"/>
              <a:chExt cx="593197" cy="1132830"/>
            </a:xfrm>
          </p:grpSpPr>
          <p:sp>
            <p:nvSpPr>
              <p:cNvPr id="1126" name="Google Shape;1126;p34"/>
              <p:cNvSpPr/>
              <p:nvPr/>
            </p:nvSpPr>
            <p:spPr>
              <a:xfrm rot="5400000">
                <a:off x="5403289" y="4020691"/>
                <a:ext cx="418235" cy="417553"/>
              </a:xfrm>
              <a:custGeom>
                <a:rect b="b" l="l" r="r" t="t"/>
                <a:pathLst>
                  <a:path extrusionOk="0" h="6735" w="6746">
                    <a:moveTo>
                      <a:pt x="2083" y="1"/>
                    </a:moveTo>
                    <a:cubicBezTo>
                      <a:pt x="1610" y="1"/>
                      <a:pt x="1128" y="174"/>
                      <a:pt x="741" y="545"/>
                    </a:cubicBezTo>
                    <a:cubicBezTo>
                      <a:pt x="161" y="1102"/>
                      <a:pt x="1" y="1993"/>
                      <a:pt x="341" y="2723"/>
                    </a:cubicBezTo>
                    <a:cubicBezTo>
                      <a:pt x="677" y="3440"/>
                      <a:pt x="1367" y="3831"/>
                      <a:pt x="2075" y="3831"/>
                    </a:cubicBezTo>
                    <a:cubicBezTo>
                      <a:pt x="2160" y="3831"/>
                      <a:pt x="2246" y="3825"/>
                      <a:pt x="2331" y="3813"/>
                    </a:cubicBezTo>
                    <a:lnTo>
                      <a:pt x="2331" y="3813"/>
                    </a:lnTo>
                    <a:cubicBezTo>
                      <a:pt x="1915" y="4497"/>
                      <a:pt x="1938" y="5407"/>
                      <a:pt x="2518" y="6077"/>
                    </a:cubicBezTo>
                    <a:cubicBezTo>
                      <a:pt x="2885" y="6502"/>
                      <a:pt x="3422" y="6734"/>
                      <a:pt x="3966" y="6734"/>
                    </a:cubicBezTo>
                    <a:cubicBezTo>
                      <a:pt x="4203" y="6734"/>
                      <a:pt x="4442" y="6690"/>
                      <a:pt x="4668" y="6597"/>
                    </a:cubicBezTo>
                    <a:cubicBezTo>
                      <a:pt x="5305" y="6341"/>
                      <a:pt x="5712" y="5807"/>
                      <a:pt x="5836" y="5214"/>
                    </a:cubicBezTo>
                    <a:lnTo>
                      <a:pt x="6746" y="953"/>
                    </a:lnTo>
                    <a:lnTo>
                      <a:pt x="2481" y="42"/>
                    </a:lnTo>
                    <a:cubicBezTo>
                      <a:pt x="2351" y="15"/>
                      <a:pt x="2217" y="1"/>
                      <a:pt x="20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 name="Google Shape;1127;p34"/>
              <p:cNvGrpSpPr/>
              <p:nvPr/>
            </p:nvGrpSpPr>
            <p:grpSpPr>
              <a:xfrm>
                <a:off x="5622977" y="4344483"/>
                <a:ext cx="373849" cy="808697"/>
                <a:chOff x="5622977" y="4344483"/>
                <a:chExt cx="373849" cy="808697"/>
              </a:xfrm>
            </p:grpSpPr>
            <p:sp>
              <p:nvSpPr>
                <p:cNvPr id="1128" name="Google Shape;1128;p34"/>
                <p:cNvSpPr/>
                <p:nvPr/>
              </p:nvSpPr>
              <p:spPr>
                <a:xfrm rot="5400000">
                  <a:off x="5679611" y="4341786"/>
                  <a:ext cx="102792" cy="108186"/>
                </a:xfrm>
                <a:custGeom>
                  <a:rect b="b" l="l" r="r" t="t"/>
                  <a:pathLst>
                    <a:path extrusionOk="0" h="1745" w="1658">
                      <a:moveTo>
                        <a:pt x="404" y="0"/>
                      </a:moveTo>
                      <a:cubicBezTo>
                        <a:pt x="361" y="0"/>
                        <a:pt x="317" y="4"/>
                        <a:pt x="271" y="17"/>
                      </a:cubicBezTo>
                      <a:cubicBezTo>
                        <a:pt x="174" y="40"/>
                        <a:pt x="71" y="111"/>
                        <a:pt x="34" y="194"/>
                      </a:cubicBezTo>
                      <a:cubicBezTo>
                        <a:pt x="8" y="257"/>
                        <a:pt x="24" y="317"/>
                        <a:pt x="48" y="364"/>
                      </a:cubicBezTo>
                      <a:cubicBezTo>
                        <a:pt x="117" y="507"/>
                        <a:pt x="261" y="600"/>
                        <a:pt x="444" y="624"/>
                      </a:cubicBezTo>
                      <a:cubicBezTo>
                        <a:pt x="351" y="651"/>
                        <a:pt x="251" y="684"/>
                        <a:pt x="171" y="751"/>
                      </a:cubicBezTo>
                      <a:cubicBezTo>
                        <a:pt x="0" y="894"/>
                        <a:pt x="41" y="1114"/>
                        <a:pt x="191" y="1184"/>
                      </a:cubicBezTo>
                      <a:cubicBezTo>
                        <a:pt x="257" y="1213"/>
                        <a:pt x="335" y="1223"/>
                        <a:pt x="419" y="1223"/>
                      </a:cubicBezTo>
                      <a:cubicBezTo>
                        <a:pt x="525" y="1223"/>
                        <a:pt x="641" y="1207"/>
                        <a:pt x="751" y="1194"/>
                      </a:cubicBezTo>
                      <a:cubicBezTo>
                        <a:pt x="759" y="1194"/>
                        <a:pt x="767" y="1193"/>
                        <a:pt x="774" y="1193"/>
                      </a:cubicBezTo>
                      <a:cubicBezTo>
                        <a:pt x="781" y="1193"/>
                        <a:pt x="787" y="1194"/>
                        <a:pt x="794" y="1197"/>
                      </a:cubicBezTo>
                      <a:cubicBezTo>
                        <a:pt x="828" y="1207"/>
                        <a:pt x="821" y="1251"/>
                        <a:pt x="817" y="1287"/>
                      </a:cubicBezTo>
                      <a:cubicBezTo>
                        <a:pt x="777" y="1534"/>
                        <a:pt x="944" y="1731"/>
                        <a:pt x="1204" y="1744"/>
                      </a:cubicBezTo>
                      <a:cubicBezTo>
                        <a:pt x="1211" y="1745"/>
                        <a:pt x="1219" y="1745"/>
                        <a:pt x="1227" y="1745"/>
                      </a:cubicBezTo>
                      <a:cubicBezTo>
                        <a:pt x="1255" y="1745"/>
                        <a:pt x="1286" y="1740"/>
                        <a:pt x="1314" y="1727"/>
                      </a:cubicBezTo>
                      <a:cubicBezTo>
                        <a:pt x="1391" y="1687"/>
                        <a:pt x="1414" y="1601"/>
                        <a:pt x="1424" y="1534"/>
                      </a:cubicBezTo>
                      <a:cubicBezTo>
                        <a:pt x="1478" y="1141"/>
                        <a:pt x="1658" y="280"/>
                        <a:pt x="1658" y="280"/>
                      </a:cubicBezTo>
                      <a:cubicBezTo>
                        <a:pt x="1658" y="280"/>
                        <a:pt x="901" y="60"/>
                        <a:pt x="541" y="11"/>
                      </a:cubicBezTo>
                      <a:cubicBezTo>
                        <a:pt x="496" y="5"/>
                        <a:pt x="451" y="0"/>
                        <a:pt x="404"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4"/>
                <p:cNvSpPr/>
                <p:nvPr/>
              </p:nvSpPr>
              <p:spPr>
                <a:xfrm rot="5400000">
                  <a:off x="5489253" y="4645606"/>
                  <a:ext cx="751472" cy="263675"/>
                </a:xfrm>
                <a:custGeom>
                  <a:rect b="b" l="l" r="r" t="t"/>
                  <a:pathLst>
                    <a:path extrusionOk="0" h="4253" w="12121">
                      <a:moveTo>
                        <a:pt x="12108" y="1"/>
                      </a:moveTo>
                      <a:cubicBezTo>
                        <a:pt x="12034" y="8"/>
                        <a:pt x="4652" y="505"/>
                        <a:pt x="1" y="4059"/>
                      </a:cubicBezTo>
                      <a:lnTo>
                        <a:pt x="148" y="4252"/>
                      </a:lnTo>
                      <a:cubicBezTo>
                        <a:pt x="4739" y="741"/>
                        <a:pt x="12048" y="248"/>
                        <a:pt x="12121" y="241"/>
                      </a:cubicBezTo>
                      <a:lnTo>
                        <a:pt x="12108"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4"/>
                <p:cNvSpPr/>
                <p:nvPr/>
              </p:nvSpPr>
              <p:spPr>
                <a:xfrm rot="5400000">
                  <a:off x="5666841" y="4481844"/>
                  <a:ext cx="127281" cy="215007"/>
                </a:xfrm>
                <a:custGeom>
                  <a:rect b="b" l="l" r="r" t="t"/>
                  <a:pathLst>
                    <a:path extrusionOk="0" h="3468" w="2053">
                      <a:moveTo>
                        <a:pt x="875" y="1"/>
                      </a:moveTo>
                      <a:cubicBezTo>
                        <a:pt x="363" y="1"/>
                        <a:pt x="1" y="624"/>
                        <a:pt x="18" y="1270"/>
                      </a:cubicBezTo>
                      <a:cubicBezTo>
                        <a:pt x="32" y="1793"/>
                        <a:pt x="265" y="2851"/>
                        <a:pt x="542" y="3468"/>
                      </a:cubicBezTo>
                      <a:cubicBezTo>
                        <a:pt x="1602" y="2460"/>
                        <a:pt x="2052" y="510"/>
                        <a:pt x="1098" y="39"/>
                      </a:cubicBezTo>
                      <a:cubicBezTo>
                        <a:pt x="1021" y="13"/>
                        <a:pt x="947" y="1"/>
                        <a:pt x="875"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4"/>
                <p:cNvSpPr/>
                <p:nvPr/>
              </p:nvSpPr>
              <p:spPr>
                <a:xfrm rot="5400000">
                  <a:off x="5787615" y="4431498"/>
                  <a:ext cx="209676" cy="127777"/>
                </a:xfrm>
                <a:custGeom>
                  <a:rect b="b" l="l" r="r" t="t"/>
                  <a:pathLst>
                    <a:path extrusionOk="0" h="2061" w="3382">
                      <a:moveTo>
                        <a:pt x="69" y="1"/>
                      </a:moveTo>
                      <a:cubicBezTo>
                        <a:pt x="46" y="1"/>
                        <a:pt x="23" y="1"/>
                        <a:pt x="1" y="2"/>
                      </a:cubicBezTo>
                      <a:cubicBezTo>
                        <a:pt x="410" y="1093"/>
                        <a:pt x="1520" y="2061"/>
                        <a:pt x="2361" y="2061"/>
                      </a:cubicBezTo>
                      <a:cubicBezTo>
                        <a:pt x="2577" y="2061"/>
                        <a:pt x="2775" y="1997"/>
                        <a:pt x="2938" y="1856"/>
                      </a:cubicBezTo>
                      <a:cubicBezTo>
                        <a:pt x="3382" y="1359"/>
                        <a:pt x="2915" y="648"/>
                        <a:pt x="2229" y="378"/>
                      </a:cubicBezTo>
                      <a:cubicBezTo>
                        <a:pt x="1761" y="191"/>
                        <a:pt x="747" y="1"/>
                        <a:pt x="6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 name="Google Shape;1132;p34"/>
              <p:cNvGrpSpPr/>
              <p:nvPr/>
            </p:nvGrpSpPr>
            <p:grpSpPr>
              <a:xfrm>
                <a:off x="5460910" y="4061889"/>
                <a:ext cx="330390" cy="314085"/>
                <a:chOff x="5460910" y="4061889"/>
                <a:chExt cx="330390" cy="314085"/>
              </a:xfrm>
            </p:grpSpPr>
            <p:sp>
              <p:nvSpPr>
                <p:cNvPr id="1133" name="Google Shape;1133;p34"/>
                <p:cNvSpPr/>
                <p:nvPr/>
              </p:nvSpPr>
              <p:spPr>
                <a:xfrm rot="5400000">
                  <a:off x="5578369" y="4163038"/>
                  <a:ext cx="314079" cy="111781"/>
                </a:xfrm>
                <a:custGeom>
                  <a:rect b="b" l="l" r="r" t="t"/>
                  <a:pathLst>
                    <a:path extrusionOk="0" h="1803" w="5066">
                      <a:moveTo>
                        <a:pt x="105" y="0"/>
                      </a:moveTo>
                      <a:lnTo>
                        <a:pt x="1" y="63"/>
                      </a:lnTo>
                      <a:cubicBezTo>
                        <a:pt x="847" y="1416"/>
                        <a:pt x="1894" y="1803"/>
                        <a:pt x="2839" y="1803"/>
                      </a:cubicBezTo>
                      <a:cubicBezTo>
                        <a:pt x="3748" y="1803"/>
                        <a:pt x="4563" y="1445"/>
                        <a:pt x="5012" y="1247"/>
                      </a:cubicBezTo>
                      <a:lnTo>
                        <a:pt x="5066" y="1224"/>
                      </a:lnTo>
                      <a:lnTo>
                        <a:pt x="5015" y="1114"/>
                      </a:lnTo>
                      <a:lnTo>
                        <a:pt x="4962" y="1137"/>
                      </a:lnTo>
                      <a:cubicBezTo>
                        <a:pt x="4525" y="1329"/>
                        <a:pt x="3731" y="1677"/>
                        <a:pt x="2847" y="1677"/>
                      </a:cubicBezTo>
                      <a:cubicBezTo>
                        <a:pt x="1932" y="1677"/>
                        <a:pt x="920" y="1304"/>
                        <a:pt x="10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4"/>
                <p:cNvSpPr/>
                <p:nvPr/>
              </p:nvSpPr>
              <p:spPr>
                <a:xfrm rot="5400000">
                  <a:off x="5511564" y="4198351"/>
                  <a:ext cx="135031" cy="220215"/>
                </a:xfrm>
                <a:custGeom>
                  <a:rect b="b" l="l" r="r" t="t"/>
                  <a:pathLst>
                    <a:path extrusionOk="0" h="3552" w="2178">
                      <a:moveTo>
                        <a:pt x="577" y="0"/>
                      </a:moveTo>
                      <a:cubicBezTo>
                        <a:pt x="0" y="1020"/>
                        <a:pt x="207" y="1837"/>
                        <a:pt x="481" y="2341"/>
                      </a:cubicBezTo>
                      <a:cubicBezTo>
                        <a:pt x="887" y="3094"/>
                        <a:pt x="1641" y="3518"/>
                        <a:pt x="2171" y="3551"/>
                      </a:cubicBezTo>
                      <a:lnTo>
                        <a:pt x="2178" y="3428"/>
                      </a:lnTo>
                      <a:cubicBezTo>
                        <a:pt x="1681" y="3401"/>
                        <a:pt x="974" y="2998"/>
                        <a:pt x="587" y="2285"/>
                      </a:cubicBezTo>
                      <a:cubicBezTo>
                        <a:pt x="327" y="1805"/>
                        <a:pt x="130" y="1031"/>
                        <a:pt x="681" y="60"/>
                      </a:cubicBezTo>
                      <a:lnTo>
                        <a:pt x="57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4"/>
                <p:cNvSpPr/>
                <p:nvPr/>
              </p:nvSpPr>
              <p:spPr>
                <a:xfrm rot="5400000">
                  <a:off x="5587201" y="4151355"/>
                  <a:ext cx="100684" cy="116555"/>
                </a:xfrm>
                <a:custGeom>
                  <a:rect b="b" l="l" r="r" t="t"/>
                  <a:pathLst>
                    <a:path extrusionOk="0" h="1880" w="1624">
                      <a:moveTo>
                        <a:pt x="180" y="1"/>
                      </a:moveTo>
                      <a:lnTo>
                        <a:pt x="180" y="1"/>
                      </a:lnTo>
                      <a:cubicBezTo>
                        <a:pt x="14" y="234"/>
                        <a:pt x="0" y="778"/>
                        <a:pt x="240" y="1211"/>
                      </a:cubicBezTo>
                      <a:cubicBezTo>
                        <a:pt x="482" y="1644"/>
                        <a:pt x="924" y="1879"/>
                        <a:pt x="1489" y="1879"/>
                      </a:cubicBezTo>
                      <a:cubicBezTo>
                        <a:pt x="1533" y="1879"/>
                        <a:pt x="1578" y="1878"/>
                        <a:pt x="1624" y="1875"/>
                      </a:cubicBezTo>
                      <a:lnTo>
                        <a:pt x="1618" y="1755"/>
                      </a:lnTo>
                      <a:cubicBezTo>
                        <a:pt x="1572" y="1757"/>
                        <a:pt x="1528" y="1759"/>
                        <a:pt x="1486" y="1759"/>
                      </a:cubicBezTo>
                      <a:cubicBezTo>
                        <a:pt x="828" y="1759"/>
                        <a:pt x="504" y="1433"/>
                        <a:pt x="347" y="1151"/>
                      </a:cubicBezTo>
                      <a:cubicBezTo>
                        <a:pt x="110" y="727"/>
                        <a:pt x="157" y="244"/>
                        <a:pt x="280" y="71"/>
                      </a:cubicBezTo>
                      <a:lnTo>
                        <a:pt x="18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4"/>
                <p:cNvSpPr/>
                <p:nvPr/>
              </p:nvSpPr>
              <p:spPr>
                <a:xfrm rot="5400000">
                  <a:off x="5625238" y="4053427"/>
                  <a:ext cx="115439" cy="144764"/>
                </a:xfrm>
                <a:custGeom>
                  <a:rect b="b" l="l" r="r" t="t"/>
                  <a:pathLst>
                    <a:path extrusionOk="0" h="2335" w="1862">
                      <a:moveTo>
                        <a:pt x="297" y="0"/>
                      </a:moveTo>
                      <a:cubicBezTo>
                        <a:pt x="285" y="24"/>
                        <a:pt x="1" y="634"/>
                        <a:pt x="291" y="1261"/>
                      </a:cubicBezTo>
                      <a:cubicBezTo>
                        <a:pt x="518" y="1758"/>
                        <a:pt x="1038" y="2118"/>
                        <a:pt x="1831" y="2335"/>
                      </a:cubicBezTo>
                      <a:lnTo>
                        <a:pt x="1861" y="2218"/>
                      </a:lnTo>
                      <a:cubicBezTo>
                        <a:pt x="1105" y="2011"/>
                        <a:pt x="614" y="1674"/>
                        <a:pt x="401" y="1211"/>
                      </a:cubicBezTo>
                      <a:cubicBezTo>
                        <a:pt x="134" y="634"/>
                        <a:pt x="405" y="57"/>
                        <a:pt x="408" y="51"/>
                      </a:cubicBezTo>
                      <a:lnTo>
                        <a:pt x="29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4"/>
                <p:cNvSpPr/>
                <p:nvPr/>
              </p:nvSpPr>
              <p:spPr>
                <a:xfrm rot="5400000">
                  <a:off x="5446526" y="4154392"/>
                  <a:ext cx="180785" cy="152018"/>
                </a:xfrm>
                <a:custGeom>
                  <a:rect b="b" l="l" r="r" t="t"/>
                  <a:pathLst>
                    <a:path extrusionOk="0" h="2452" w="2916">
                      <a:moveTo>
                        <a:pt x="691" y="1"/>
                      </a:moveTo>
                      <a:lnTo>
                        <a:pt x="691" y="1"/>
                      </a:lnTo>
                      <a:cubicBezTo>
                        <a:pt x="1" y="891"/>
                        <a:pt x="268" y="1668"/>
                        <a:pt x="708" y="2064"/>
                      </a:cubicBezTo>
                      <a:cubicBezTo>
                        <a:pt x="974" y="2302"/>
                        <a:pt x="1349" y="2452"/>
                        <a:pt x="1748" y="2452"/>
                      </a:cubicBezTo>
                      <a:cubicBezTo>
                        <a:pt x="2140" y="2452"/>
                        <a:pt x="2556" y="2308"/>
                        <a:pt x="2915" y="1961"/>
                      </a:cubicBezTo>
                      <a:lnTo>
                        <a:pt x="2832" y="1875"/>
                      </a:lnTo>
                      <a:cubicBezTo>
                        <a:pt x="2496" y="2198"/>
                        <a:pt x="2109" y="2332"/>
                        <a:pt x="1746" y="2332"/>
                      </a:cubicBezTo>
                      <a:cubicBezTo>
                        <a:pt x="1377" y="2332"/>
                        <a:pt x="1033" y="2194"/>
                        <a:pt x="788" y="1975"/>
                      </a:cubicBezTo>
                      <a:cubicBezTo>
                        <a:pt x="368" y="1598"/>
                        <a:pt x="148" y="901"/>
                        <a:pt x="785" y="74"/>
                      </a:cubicBezTo>
                      <a:lnTo>
                        <a:pt x="69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38" name="Google Shape;1138;p34"/>
          <p:cNvSpPr txBox="1"/>
          <p:nvPr>
            <p:ph idx="1" type="subTitle"/>
          </p:nvPr>
        </p:nvSpPr>
        <p:spPr>
          <a:xfrm>
            <a:off x="5219700" y="2571750"/>
            <a:ext cx="3204600" cy="157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sky after the Moon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142" name="Shape 1142"/>
        <p:cNvGrpSpPr/>
        <p:nvPr/>
      </p:nvGrpSpPr>
      <p:grpSpPr>
        <a:xfrm>
          <a:off x="0" y="0"/>
          <a:ext cx="0" cy="0"/>
          <a:chOff x="0" y="0"/>
          <a:chExt cx="0" cy="0"/>
        </a:xfrm>
      </p:grpSpPr>
      <p:sp>
        <p:nvSpPr>
          <p:cNvPr id="1143" name="Google Shape;1143;p35"/>
          <p:cNvSpPr txBox="1"/>
          <p:nvPr>
            <p:ph type="title"/>
          </p:nvPr>
        </p:nvSpPr>
        <p:spPr>
          <a:xfrm>
            <a:off x="720000" y="1533525"/>
            <a:ext cx="4071000" cy="1038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SOLUTION</a:t>
            </a:r>
            <a:endParaRPr b="1"/>
          </a:p>
        </p:txBody>
      </p:sp>
      <p:sp>
        <p:nvSpPr>
          <p:cNvPr id="1144" name="Google Shape;1144;p35"/>
          <p:cNvSpPr txBox="1"/>
          <p:nvPr>
            <p:ph idx="1" type="subTitle"/>
          </p:nvPr>
        </p:nvSpPr>
        <p:spPr>
          <a:xfrm>
            <a:off x="720000" y="2571750"/>
            <a:ext cx="3204600" cy="157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1145" name="Google Shape;1145;p35"/>
          <p:cNvGrpSpPr/>
          <p:nvPr/>
        </p:nvGrpSpPr>
        <p:grpSpPr>
          <a:xfrm>
            <a:off x="5045775" y="1026075"/>
            <a:ext cx="3824866" cy="3116245"/>
            <a:chOff x="5045775" y="1026075"/>
            <a:chExt cx="3824866" cy="3116245"/>
          </a:xfrm>
        </p:grpSpPr>
        <p:grpSp>
          <p:nvGrpSpPr>
            <p:cNvPr id="1146" name="Google Shape;1146;p35"/>
            <p:cNvGrpSpPr/>
            <p:nvPr/>
          </p:nvGrpSpPr>
          <p:grpSpPr>
            <a:xfrm>
              <a:off x="5045775" y="1544434"/>
              <a:ext cx="3549300" cy="2597886"/>
              <a:chOff x="5045775" y="1544434"/>
              <a:chExt cx="3549300" cy="2597886"/>
            </a:xfrm>
          </p:grpSpPr>
          <p:sp>
            <p:nvSpPr>
              <p:cNvPr id="1147" name="Google Shape;1147;p35"/>
              <p:cNvSpPr/>
              <p:nvPr/>
            </p:nvSpPr>
            <p:spPr>
              <a:xfrm>
                <a:off x="5045775" y="3826120"/>
                <a:ext cx="3549300" cy="316200"/>
              </a:xfrm>
              <a:prstGeom prst="ellips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 name="Google Shape;1148;p35"/>
              <p:cNvGrpSpPr/>
              <p:nvPr/>
            </p:nvGrpSpPr>
            <p:grpSpPr>
              <a:xfrm>
                <a:off x="5141902" y="1544434"/>
                <a:ext cx="2403218" cy="2502432"/>
                <a:chOff x="5141902" y="1544434"/>
                <a:chExt cx="2403218" cy="2502432"/>
              </a:xfrm>
            </p:grpSpPr>
            <p:sp>
              <p:nvSpPr>
                <p:cNvPr id="1149" name="Google Shape;1149;p35"/>
                <p:cNvSpPr/>
                <p:nvPr/>
              </p:nvSpPr>
              <p:spPr>
                <a:xfrm>
                  <a:off x="5212137" y="1784673"/>
                  <a:ext cx="2332983" cy="2259720"/>
                </a:xfrm>
                <a:custGeom>
                  <a:rect b="b" l="l" r="r" t="t"/>
                  <a:pathLst>
                    <a:path extrusionOk="0" h="42102" w="43467">
                      <a:moveTo>
                        <a:pt x="22085" y="1"/>
                      </a:moveTo>
                      <a:cubicBezTo>
                        <a:pt x="21439" y="1"/>
                        <a:pt x="20807" y="51"/>
                        <a:pt x="20198" y="154"/>
                      </a:cubicBezTo>
                      <a:cubicBezTo>
                        <a:pt x="14929" y="1051"/>
                        <a:pt x="10637" y="7311"/>
                        <a:pt x="10637" y="7311"/>
                      </a:cubicBezTo>
                      <a:cubicBezTo>
                        <a:pt x="0" y="20172"/>
                        <a:pt x="6174" y="40851"/>
                        <a:pt x="6875" y="40976"/>
                      </a:cubicBezTo>
                      <a:cubicBezTo>
                        <a:pt x="7521" y="41087"/>
                        <a:pt x="28285" y="42101"/>
                        <a:pt x="33969" y="42101"/>
                      </a:cubicBezTo>
                      <a:cubicBezTo>
                        <a:pt x="34465" y="42101"/>
                        <a:pt x="34846" y="42094"/>
                        <a:pt x="35089" y="42077"/>
                      </a:cubicBezTo>
                      <a:cubicBezTo>
                        <a:pt x="38110" y="41873"/>
                        <a:pt x="40282" y="40913"/>
                        <a:pt x="41874" y="35498"/>
                      </a:cubicBezTo>
                      <a:cubicBezTo>
                        <a:pt x="43466" y="30082"/>
                        <a:pt x="35614" y="12953"/>
                        <a:pt x="34102" y="7652"/>
                      </a:cubicBezTo>
                      <a:cubicBezTo>
                        <a:pt x="32761" y="2963"/>
                        <a:pt x="27038" y="1"/>
                        <a:pt x="22085" y="1"/>
                      </a:cubicBezTo>
                      <a:close/>
                    </a:path>
                  </a:pathLst>
                </a:custGeom>
                <a:solidFill>
                  <a:srgbClr val="F56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5"/>
                <p:cNvSpPr/>
                <p:nvPr/>
              </p:nvSpPr>
              <p:spPr>
                <a:xfrm rot="256226">
                  <a:off x="6848894" y="2226493"/>
                  <a:ext cx="158550" cy="88163"/>
                </a:xfrm>
                <a:custGeom>
                  <a:rect b="b" l="l" r="r" t="t"/>
                  <a:pathLst>
                    <a:path extrusionOk="0" h="624" w="1122">
                      <a:moveTo>
                        <a:pt x="615" y="1"/>
                      </a:moveTo>
                      <a:cubicBezTo>
                        <a:pt x="591" y="1"/>
                        <a:pt x="566" y="1"/>
                        <a:pt x="541" y="3"/>
                      </a:cubicBezTo>
                      <a:cubicBezTo>
                        <a:pt x="238" y="23"/>
                        <a:pt x="1" y="180"/>
                        <a:pt x="14" y="350"/>
                      </a:cubicBezTo>
                      <a:cubicBezTo>
                        <a:pt x="27" y="509"/>
                        <a:pt x="240" y="623"/>
                        <a:pt x="510" y="623"/>
                      </a:cubicBezTo>
                      <a:cubicBezTo>
                        <a:pt x="534" y="623"/>
                        <a:pt x="559" y="622"/>
                        <a:pt x="584" y="620"/>
                      </a:cubicBezTo>
                      <a:cubicBezTo>
                        <a:pt x="888" y="600"/>
                        <a:pt x="1121" y="444"/>
                        <a:pt x="1108" y="273"/>
                      </a:cubicBezTo>
                      <a:cubicBezTo>
                        <a:pt x="1099" y="115"/>
                        <a:pt x="882" y="1"/>
                        <a:pt x="615" y="1"/>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5"/>
                <p:cNvSpPr/>
                <p:nvPr/>
              </p:nvSpPr>
              <p:spPr>
                <a:xfrm>
                  <a:off x="5366605" y="3034815"/>
                  <a:ext cx="1315835" cy="1012049"/>
                </a:xfrm>
                <a:custGeom>
                  <a:rect b="b" l="l" r="r" t="t"/>
                  <a:pathLst>
                    <a:path extrusionOk="0" h="18856" w="24516">
                      <a:moveTo>
                        <a:pt x="9190" y="0"/>
                      </a:moveTo>
                      <a:cubicBezTo>
                        <a:pt x="5169" y="0"/>
                        <a:pt x="1940" y="3495"/>
                        <a:pt x="1940" y="3495"/>
                      </a:cubicBezTo>
                      <a:cubicBezTo>
                        <a:pt x="1" y="10579"/>
                        <a:pt x="3997" y="17684"/>
                        <a:pt x="3997" y="17684"/>
                      </a:cubicBezTo>
                      <a:lnTo>
                        <a:pt x="22639" y="18855"/>
                      </a:lnTo>
                      <a:lnTo>
                        <a:pt x="24516" y="14868"/>
                      </a:lnTo>
                      <a:cubicBezTo>
                        <a:pt x="24516" y="14868"/>
                        <a:pt x="23842" y="14128"/>
                        <a:pt x="22128" y="12894"/>
                      </a:cubicBezTo>
                      <a:cubicBezTo>
                        <a:pt x="20418" y="11657"/>
                        <a:pt x="19197" y="5750"/>
                        <a:pt x="13469" y="1486"/>
                      </a:cubicBezTo>
                      <a:cubicBezTo>
                        <a:pt x="12015" y="404"/>
                        <a:pt x="10557" y="0"/>
                        <a:pt x="9190" y="0"/>
                      </a:cubicBezTo>
                      <a:close/>
                    </a:path>
                  </a:pathLst>
                </a:custGeom>
                <a:solidFill>
                  <a:srgbClr val="CC4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5"/>
                <p:cNvSpPr/>
                <p:nvPr/>
              </p:nvSpPr>
              <p:spPr>
                <a:xfrm>
                  <a:off x="6417447" y="3694881"/>
                  <a:ext cx="271690" cy="351984"/>
                </a:xfrm>
                <a:custGeom>
                  <a:rect b="b" l="l" r="r" t="t"/>
                  <a:pathLst>
                    <a:path extrusionOk="0" h="6558" w="5062">
                      <a:moveTo>
                        <a:pt x="1888" y="1"/>
                      </a:moveTo>
                      <a:lnTo>
                        <a:pt x="1" y="6394"/>
                      </a:lnTo>
                      <a:lnTo>
                        <a:pt x="3060" y="6557"/>
                      </a:lnTo>
                      <a:lnTo>
                        <a:pt x="5062" y="2407"/>
                      </a:lnTo>
                      <a:lnTo>
                        <a:pt x="1888"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5"/>
                <p:cNvSpPr/>
                <p:nvPr/>
              </p:nvSpPr>
              <p:spPr>
                <a:xfrm>
                  <a:off x="6521516" y="2130217"/>
                  <a:ext cx="331052" cy="296648"/>
                </a:xfrm>
                <a:custGeom>
                  <a:rect b="b" l="l" r="r" t="t"/>
                  <a:pathLst>
                    <a:path extrusionOk="0" h="5527" w="6168">
                      <a:moveTo>
                        <a:pt x="3095" y="1"/>
                      </a:moveTo>
                      <a:cubicBezTo>
                        <a:pt x="1098" y="1"/>
                        <a:pt x="0" y="1489"/>
                        <a:pt x="144" y="3241"/>
                      </a:cubicBezTo>
                      <a:cubicBezTo>
                        <a:pt x="279" y="4915"/>
                        <a:pt x="1961" y="5526"/>
                        <a:pt x="3303" y="5526"/>
                      </a:cubicBezTo>
                      <a:cubicBezTo>
                        <a:pt x="3488" y="5526"/>
                        <a:pt x="3665" y="5515"/>
                        <a:pt x="3832" y="5493"/>
                      </a:cubicBezTo>
                      <a:cubicBezTo>
                        <a:pt x="5212" y="5315"/>
                        <a:pt x="6091" y="4585"/>
                        <a:pt x="6168" y="3709"/>
                      </a:cubicBezTo>
                      <a:cubicBezTo>
                        <a:pt x="6168" y="3709"/>
                        <a:pt x="5980" y="324"/>
                        <a:pt x="3637" y="36"/>
                      </a:cubicBezTo>
                      <a:cubicBezTo>
                        <a:pt x="3450" y="12"/>
                        <a:pt x="3269" y="1"/>
                        <a:pt x="3095" y="1"/>
                      </a:cubicBezTo>
                      <a:close/>
                    </a:path>
                  </a:pathLst>
                </a:custGeom>
                <a:solidFill>
                  <a:srgbClr val="F592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5"/>
                <p:cNvSpPr/>
                <p:nvPr/>
              </p:nvSpPr>
              <p:spPr>
                <a:xfrm>
                  <a:off x="6633905" y="2212712"/>
                  <a:ext cx="57859" cy="120548"/>
                </a:xfrm>
                <a:custGeom>
                  <a:rect b="b" l="l" r="r" t="t"/>
                  <a:pathLst>
                    <a:path extrusionOk="0" h="2246" w="1078">
                      <a:moveTo>
                        <a:pt x="852" y="0"/>
                      </a:moveTo>
                      <a:lnTo>
                        <a:pt x="0" y="2065"/>
                      </a:lnTo>
                      <a:lnTo>
                        <a:pt x="323" y="2246"/>
                      </a:lnTo>
                      <a:lnTo>
                        <a:pt x="1077" y="74"/>
                      </a:lnTo>
                      <a:lnTo>
                        <a:pt x="852" y="0"/>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5"/>
                <p:cNvSpPr/>
                <p:nvPr/>
              </p:nvSpPr>
              <p:spPr>
                <a:xfrm>
                  <a:off x="6734808" y="2226291"/>
                  <a:ext cx="28983" cy="116899"/>
                </a:xfrm>
                <a:custGeom>
                  <a:rect b="b" l="l" r="r" t="t"/>
                  <a:pathLst>
                    <a:path extrusionOk="0" h="2178" w="540">
                      <a:moveTo>
                        <a:pt x="313" y="1"/>
                      </a:moveTo>
                      <a:lnTo>
                        <a:pt x="0" y="2153"/>
                      </a:lnTo>
                      <a:lnTo>
                        <a:pt x="477" y="2177"/>
                      </a:lnTo>
                      <a:lnTo>
                        <a:pt x="539" y="95"/>
                      </a:lnTo>
                      <a:lnTo>
                        <a:pt x="313"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5"/>
                <p:cNvSpPr/>
                <p:nvPr/>
              </p:nvSpPr>
              <p:spPr>
                <a:xfrm>
                  <a:off x="6350518" y="1544434"/>
                  <a:ext cx="275340" cy="246732"/>
                </a:xfrm>
                <a:custGeom>
                  <a:rect b="b" l="l" r="r" t="t"/>
                  <a:pathLst>
                    <a:path extrusionOk="0" h="4597" w="5130">
                      <a:moveTo>
                        <a:pt x="4119" y="0"/>
                      </a:moveTo>
                      <a:cubicBezTo>
                        <a:pt x="3509" y="0"/>
                        <a:pt x="2639" y="465"/>
                        <a:pt x="2224" y="1364"/>
                      </a:cubicBezTo>
                      <a:cubicBezTo>
                        <a:pt x="1369" y="3226"/>
                        <a:pt x="0" y="4596"/>
                        <a:pt x="0" y="4596"/>
                      </a:cubicBezTo>
                      <a:lnTo>
                        <a:pt x="935" y="4575"/>
                      </a:lnTo>
                      <a:cubicBezTo>
                        <a:pt x="935" y="4575"/>
                        <a:pt x="2746" y="3758"/>
                        <a:pt x="4317" y="1630"/>
                      </a:cubicBezTo>
                      <a:cubicBezTo>
                        <a:pt x="5129" y="531"/>
                        <a:pt x="4772" y="0"/>
                        <a:pt x="4119"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5"/>
                <p:cNvSpPr/>
                <p:nvPr/>
              </p:nvSpPr>
              <p:spPr>
                <a:xfrm>
                  <a:off x="6886431" y="1739802"/>
                  <a:ext cx="112390" cy="352789"/>
                </a:xfrm>
                <a:custGeom>
                  <a:rect b="b" l="l" r="r" t="t"/>
                  <a:pathLst>
                    <a:path extrusionOk="0" h="6573" w="2094">
                      <a:moveTo>
                        <a:pt x="1757" y="0"/>
                      </a:moveTo>
                      <a:cubicBezTo>
                        <a:pt x="1757" y="0"/>
                        <a:pt x="1" y="414"/>
                        <a:pt x="453" y="2211"/>
                      </a:cubicBezTo>
                      <a:cubicBezTo>
                        <a:pt x="905" y="4008"/>
                        <a:pt x="1148" y="5370"/>
                        <a:pt x="1148" y="5370"/>
                      </a:cubicBezTo>
                      <a:lnTo>
                        <a:pt x="2094" y="6573"/>
                      </a:lnTo>
                      <a:lnTo>
                        <a:pt x="1757" y="0"/>
                      </a:ln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5"/>
                <p:cNvSpPr/>
                <p:nvPr/>
              </p:nvSpPr>
              <p:spPr>
                <a:xfrm>
                  <a:off x="6458506" y="2356125"/>
                  <a:ext cx="129887" cy="141051"/>
                </a:xfrm>
                <a:custGeom>
                  <a:rect b="b" l="l" r="r" t="t"/>
                  <a:pathLst>
                    <a:path extrusionOk="0" h="2628" w="2420">
                      <a:moveTo>
                        <a:pt x="862" y="1"/>
                      </a:moveTo>
                      <a:lnTo>
                        <a:pt x="862" y="1"/>
                      </a:lnTo>
                      <a:cubicBezTo>
                        <a:pt x="862" y="1"/>
                        <a:pt x="1" y="1586"/>
                        <a:pt x="619" y="2327"/>
                      </a:cubicBezTo>
                      <a:cubicBezTo>
                        <a:pt x="806" y="2550"/>
                        <a:pt x="1043" y="2627"/>
                        <a:pt x="1284" y="2627"/>
                      </a:cubicBezTo>
                      <a:cubicBezTo>
                        <a:pt x="1842" y="2627"/>
                        <a:pt x="2420" y="2208"/>
                        <a:pt x="2420" y="2208"/>
                      </a:cubicBezTo>
                      <a:lnTo>
                        <a:pt x="2420" y="2208"/>
                      </a:lnTo>
                      <a:cubicBezTo>
                        <a:pt x="2420" y="2208"/>
                        <a:pt x="2253" y="2280"/>
                        <a:pt x="1853" y="2280"/>
                      </a:cubicBezTo>
                      <a:cubicBezTo>
                        <a:pt x="1711" y="2280"/>
                        <a:pt x="1539" y="2271"/>
                        <a:pt x="1335" y="2247"/>
                      </a:cubicBezTo>
                      <a:cubicBezTo>
                        <a:pt x="554" y="2153"/>
                        <a:pt x="862" y="1"/>
                        <a:pt x="862" y="1"/>
                      </a:cubicBez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5"/>
                <p:cNvSpPr/>
                <p:nvPr/>
              </p:nvSpPr>
              <p:spPr>
                <a:xfrm>
                  <a:off x="6714681" y="3711359"/>
                  <a:ext cx="211577" cy="333253"/>
                </a:xfrm>
                <a:custGeom>
                  <a:rect b="b" l="l" r="r" t="t"/>
                  <a:pathLst>
                    <a:path extrusionOk="0" h="6209" w="3942">
                      <a:moveTo>
                        <a:pt x="1762" y="0"/>
                      </a:moveTo>
                      <a:lnTo>
                        <a:pt x="0" y="1192"/>
                      </a:lnTo>
                      <a:lnTo>
                        <a:pt x="751" y="6194"/>
                      </a:lnTo>
                      <a:lnTo>
                        <a:pt x="3942" y="6208"/>
                      </a:lnTo>
                      <a:lnTo>
                        <a:pt x="1762" y="0"/>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5"/>
                <p:cNvSpPr/>
                <p:nvPr/>
              </p:nvSpPr>
              <p:spPr>
                <a:xfrm>
                  <a:off x="6048667" y="2728036"/>
                  <a:ext cx="742344" cy="543541"/>
                </a:xfrm>
                <a:custGeom>
                  <a:rect b="b" l="l" r="r" t="t"/>
                  <a:pathLst>
                    <a:path extrusionOk="0" h="10127" w="13831">
                      <a:moveTo>
                        <a:pt x="1245" y="1"/>
                      </a:moveTo>
                      <a:cubicBezTo>
                        <a:pt x="0" y="2444"/>
                        <a:pt x="1568" y="8022"/>
                        <a:pt x="5346" y="9451"/>
                      </a:cubicBezTo>
                      <a:cubicBezTo>
                        <a:pt x="6699" y="9962"/>
                        <a:pt x="8045" y="10126"/>
                        <a:pt x="9216" y="10126"/>
                      </a:cubicBezTo>
                      <a:cubicBezTo>
                        <a:pt x="11319" y="10126"/>
                        <a:pt x="12857" y="9597"/>
                        <a:pt x="12857" y="9597"/>
                      </a:cubicBezTo>
                      <a:lnTo>
                        <a:pt x="13831" y="8158"/>
                      </a:lnTo>
                      <a:cubicBezTo>
                        <a:pt x="13831" y="8158"/>
                        <a:pt x="11293" y="8113"/>
                        <a:pt x="6913" y="5993"/>
                      </a:cubicBezTo>
                      <a:cubicBezTo>
                        <a:pt x="2534" y="3872"/>
                        <a:pt x="1245" y="1"/>
                        <a:pt x="1245"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5"/>
                <p:cNvSpPr/>
                <p:nvPr/>
              </p:nvSpPr>
              <p:spPr>
                <a:xfrm>
                  <a:off x="6082212" y="2490159"/>
                  <a:ext cx="774816" cy="753025"/>
                </a:xfrm>
                <a:custGeom>
                  <a:rect b="b" l="l" r="r" t="t"/>
                  <a:pathLst>
                    <a:path extrusionOk="0" h="14030" w="14436">
                      <a:moveTo>
                        <a:pt x="5219" y="0"/>
                      </a:moveTo>
                      <a:cubicBezTo>
                        <a:pt x="4066" y="0"/>
                        <a:pt x="2406" y="656"/>
                        <a:pt x="1377" y="2298"/>
                      </a:cubicBezTo>
                      <a:cubicBezTo>
                        <a:pt x="1" y="4495"/>
                        <a:pt x="203" y="9417"/>
                        <a:pt x="3522" y="11565"/>
                      </a:cubicBezTo>
                      <a:cubicBezTo>
                        <a:pt x="6838" y="13713"/>
                        <a:pt x="12232" y="14029"/>
                        <a:pt x="12232" y="14029"/>
                      </a:cubicBezTo>
                      <a:lnTo>
                        <a:pt x="14436" y="10713"/>
                      </a:lnTo>
                      <a:lnTo>
                        <a:pt x="12747" y="9142"/>
                      </a:lnTo>
                      <a:cubicBezTo>
                        <a:pt x="11057" y="7567"/>
                        <a:pt x="6171" y="212"/>
                        <a:pt x="6171" y="212"/>
                      </a:cubicBezTo>
                      <a:cubicBezTo>
                        <a:pt x="5941" y="75"/>
                        <a:pt x="5609" y="0"/>
                        <a:pt x="5219"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5"/>
                <p:cNvSpPr/>
                <p:nvPr/>
              </p:nvSpPr>
              <p:spPr>
                <a:xfrm>
                  <a:off x="6579965" y="2950187"/>
                  <a:ext cx="277057" cy="292998"/>
                </a:xfrm>
                <a:custGeom>
                  <a:rect b="b" l="l" r="r" t="t"/>
                  <a:pathLst>
                    <a:path extrusionOk="0" h="5459" w="5162">
                      <a:moveTo>
                        <a:pt x="3115" y="1"/>
                      </a:moveTo>
                      <a:lnTo>
                        <a:pt x="1" y="5038"/>
                      </a:lnTo>
                      <a:cubicBezTo>
                        <a:pt x="1" y="5038"/>
                        <a:pt x="2024" y="5413"/>
                        <a:pt x="2958" y="5458"/>
                      </a:cubicBezTo>
                      <a:lnTo>
                        <a:pt x="5162" y="2142"/>
                      </a:lnTo>
                      <a:lnTo>
                        <a:pt x="3115"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5"/>
                <p:cNvSpPr/>
                <p:nvPr/>
              </p:nvSpPr>
              <p:spPr>
                <a:xfrm>
                  <a:off x="6483731" y="2172404"/>
                  <a:ext cx="395352" cy="280331"/>
                </a:xfrm>
                <a:custGeom>
                  <a:rect b="b" l="l" r="r" t="t"/>
                  <a:pathLst>
                    <a:path extrusionOk="0" h="5223" w="7366">
                      <a:moveTo>
                        <a:pt x="1664" y="0"/>
                      </a:moveTo>
                      <a:lnTo>
                        <a:pt x="1664" y="0"/>
                      </a:lnTo>
                      <a:cubicBezTo>
                        <a:pt x="1428" y="87"/>
                        <a:pt x="806" y="491"/>
                        <a:pt x="403" y="1749"/>
                      </a:cubicBezTo>
                      <a:cubicBezTo>
                        <a:pt x="0" y="3011"/>
                        <a:pt x="657" y="4206"/>
                        <a:pt x="2353" y="4943"/>
                      </a:cubicBezTo>
                      <a:cubicBezTo>
                        <a:pt x="2802" y="5139"/>
                        <a:pt x="3268" y="5222"/>
                        <a:pt x="3723" y="5222"/>
                      </a:cubicBezTo>
                      <a:cubicBezTo>
                        <a:pt x="4988" y="5222"/>
                        <a:pt x="6168" y="4580"/>
                        <a:pt x="6674" y="3935"/>
                      </a:cubicBezTo>
                      <a:cubicBezTo>
                        <a:pt x="7365" y="3063"/>
                        <a:pt x="6774" y="2506"/>
                        <a:pt x="6774" y="2506"/>
                      </a:cubicBezTo>
                      <a:lnTo>
                        <a:pt x="6774" y="2506"/>
                      </a:lnTo>
                      <a:cubicBezTo>
                        <a:pt x="6726" y="3584"/>
                        <a:pt x="5801" y="4154"/>
                        <a:pt x="4894" y="4408"/>
                      </a:cubicBezTo>
                      <a:cubicBezTo>
                        <a:pt x="4614" y="4485"/>
                        <a:pt x="4219" y="4546"/>
                        <a:pt x="3787" y="4546"/>
                      </a:cubicBezTo>
                      <a:cubicBezTo>
                        <a:pt x="2814" y="4546"/>
                        <a:pt x="1658" y="4236"/>
                        <a:pt x="1226" y="3094"/>
                      </a:cubicBezTo>
                      <a:cubicBezTo>
                        <a:pt x="605" y="1447"/>
                        <a:pt x="1664" y="0"/>
                        <a:pt x="1664"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5"/>
                <p:cNvSpPr/>
                <p:nvPr/>
              </p:nvSpPr>
              <p:spPr>
                <a:xfrm>
                  <a:off x="6400647" y="1562736"/>
                  <a:ext cx="223385" cy="227303"/>
                </a:xfrm>
                <a:custGeom>
                  <a:rect b="b" l="l" r="r" t="t"/>
                  <a:pathLst>
                    <a:path extrusionOk="0" h="4235" w="4162">
                      <a:moveTo>
                        <a:pt x="3807" y="1"/>
                      </a:moveTo>
                      <a:cubicBezTo>
                        <a:pt x="3807" y="1"/>
                        <a:pt x="852" y="1123"/>
                        <a:pt x="1" y="4234"/>
                      </a:cubicBezTo>
                      <a:cubicBezTo>
                        <a:pt x="1" y="4234"/>
                        <a:pt x="1398" y="3591"/>
                        <a:pt x="2782" y="2093"/>
                      </a:cubicBezTo>
                      <a:cubicBezTo>
                        <a:pt x="4162" y="591"/>
                        <a:pt x="3807" y="1"/>
                        <a:pt x="3807"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5"/>
                <p:cNvSpPr/>
                <p:nvPr/>
              </p:nvSpPr>
              <p:spPr>
                <a:xfrm>
                  <a:off x="6900494" y="1758963"/>
                  <a:ext cx="62367" cy="292032"/>
                </a:xfrm>
                <a:custGeom>
                  <a:rect b="b" l="l" r="r" t="t"/>
                  <a:pathLst>
                    <a:path extrusionOk="0" h="5441" w="1162">
                      <a:moveTo>
                        <a:pt x="698" y="1"/>
                      </a:moveTo>
                      <a:cubicBezTo>
                        <a:pt x="104" y="415"/>
                        <a:pt x="0" y="1318"/>
                        <a:pt x="104" y="1756"/>
                      </a:cubicBezTo>
                      <a:cubicBezTo>
                        <a:pt x="209" y="2194"/>
                        <a:pt x="886" y="5013"/>
                        <a:pt x="886" y="5013"/>
                      </a:cubicBezTo>
                      <a:lnTo>
                        <a:pt x="1161" y="5441"/>
                      </a:lnTo>
                      <a:lnTo>
                        <a:pt x="698" y="1"/>
                      </a:lnTo>
                      <a:close/>
                      <a:moveTo>
                        <a:pt x="1161" y="5441"/>
                      </a:moveTo>
                      <a:lnTo>
                        <a:pt x="1161" y="5441"/>
                      </a:lnTo>
                      <a:lnTo>
                        <a:pt x="1161" y="5441"/>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5"/>
                <p:cNvSpPr/>
                <p:nvPr/>
              </p:nvSpPr>
              <p:spPr>
                <a:xfrm rot="-10104949">
                  <a:off x="6777409" y="2083000"/>
                  <a:ext cx="118212" cy="59633"/>
                </a:xfrm>
                <a:custGeom>
                  <a:rect b="b" l="l" r="r" t="t"/>
                  <a:pathLst>
                    <a:path extrusionOk="0" h="736" w="1459">
                      <a:moveTo>
                        <a:pt x="1" y="1"/>
                      </a:moveTo>
                      <a:lnTo>
                        <a:pt x="1" y="1"/>
                      </a:lnTo>
                      <a:cubicBezTo>
                        <a:pt x="25" y="164"/>
                        <a:pt x="88" y="317"/>
                        <a:pt x="191" y="457"/>
                      </a:cubicBezTo>
                      <a:cubicBezTo>
                        <a:pt x="288" y="593"/>
                        <a:pt x="445" y="713"/>
                        <a:pt x="631" y="734"/>
                      </a:cubicBezTo>
                      <a:cubicBezTo>
                        <a:pt x="649" y="735"/>
                        <a:pt x="667" y="736"/>
                        <a:pt x="684" y="736"/>
                      </a:cubicBezTo>
                      <a:cubicBezTo>
                        <a:pt x="853" y="736"/>
                        <a:pt x="1004" y="665"/>
                        <a:pt x="1128" y="577"/>
                      </a:cubicBezTo>
                      <a:cubicBezTo>
                        <a:pt x="1195" y="524"/>
                        <a:pt x="1255" y="467"/>
                        <a:pt x="1312" y="407"/>
                      </a:cubicBezTo>
                      <a:cubicBezTo>
                        <a:pt x="1361" y="341"/>
                        <a:pt x="1415" y="277"/>
                        <a:pt x="1458" y="207"/>
                      </a:cubicBezTo>
                      <a:lnTo>
                        <a:pt x="1458" y="207"/>
                      </a:lnTo>
                      <a:cubicBezTo>
                        <a:pt x="1388" y="253"/>
                        <a:pt x="1325" y="301"/>
                        <a:pt x="1261" y="350"/>
                      </a:cubicBezTo>
                      <a:cubicBezTo>
                        <a:pt x="1195" y="393"/>
                        <a:pt x="1128" y="430"/>
                        <a:pt x="1061" y="473"/>
                      </a:cubicBezTo>
                      <a:cubicBezTo>
                        <a:pt x="943" y="532"/>
                        <a:pt x="825" y="577"/>
                        <a:pt x="706" y="577"/>
                      </a:cubicBezTo>
                      <a:cubicBezTo>
                        <a:pt x="688" y="577"/>
                        <a:pt x="670" y="576"/>
                        <a:pt x="651" y="573"/>
                      </a:cubicBezTo>
                      <a:cubicBezTo>
                        <a:pt x="515" y="564"/>
                        <a:pt x="391" y="481"/>
                        <a:pt x="285" y="377"/>
                      </a:cubicBezTo>
                      <a:cubicBezTo>
                        <a:pt x="178" y="267"/>
                        <a:pt x="85" y="137"/>
                        <a:pt x="1" y="1"/>
                      </a:cubicBezTo>
                      <a:close/>
                    </a:path>
                  </a:pathLst>
                </a:custGeom>
                <a:solidFill>
                  <a:srgbClr val="5C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5"/>
                <p:cNvSpPr/>
                <p:nvPr/>
              </p:nvSpPr>
              <p:spPr>
                <a:xfrm rot="-10104949">
                  <a:off x="6576010" y="2010328"/>
                  <a:ext cx="112460" cy="55987"/>
                </a:xfrm>
                <a:custGeom>
                  <a:rect b="b" l="l" r="r" t="t"/>
                  <a:pathLst>
                    <a:path extrusionOk="0" h="691" w="1388">
                      <a:moveTo>
                        <a:pt x="0" y="0"/>
                      </a:moveTo>
                      <a:lnTo>
                        <a:pt x="0" y="0"/>
                      </a:lnTo>
                      <a:cubicBezTo>
                        <a:pt x="64" y="153"/>
                        <a:pt x="157" y="293"/>
                        <a:pt x="271" y="413"/>
                      </a:cubicBezTo>
                      <a:cubicBezTo>
                        <a:pt x="384" y="537"/>
                        <a:pt x="524" y="650"/>
                        <a:pt x="717" y="687"/>
                      </a:cubicBezTo>
                      <a:cubicBezTo>
                        <a:pt x="736" y="689"/>
                        <a:pt x="755" y="690"/>
                        <a:pt x="773" y="690"/>
                      </a:cubicBezTo>
                      <a:cubicBezTo>
                        <a:pt x="954" y="690"/>
                        <a:pt x="1101" y="588"/>
                        <a:pt x="1204" y="467"/>
                      </a:cubicBezTo>
                      <a:cubicBezTo>
                        <a:pt x="1314" y="330"/>
                        <a:pt x="1374" y="167"/>
                        <a:pt x="1387" y="0"/>
                      </a:cubicBezTo>
                      <a:lnTo>
                        <a:pt x="1387" y="0"/>
                      </a:lnTo>
                      <a:cubicBezTo>
                        <a:pt x="1311" y="147"/>
                        <a:pt x="1221" y="280"/>
                        <a:pt x="1111" y="381"/>
                      </a:cubicBezTo>
                      <a:cubicBezTo>
                        <a:pt x="1058" y="430"/>
                        <a:pt x="997" y="470"/>
                        <a:pt x="931" y="497"/>
                      </a:cubicBezTo>
                      <a:cubicBezTo>
                        <a:pt x="881" y="517"/>
                        <a:pt x="835" y="533"/>
                        <a:pt x="788" y="533"/>
                      </a:cubicBezTo>
                      <a:cubicBezTo>
                        <a:pt x="773" y="533"/>
                        <a:pt x="757" y="531"/>
                        <a:pt x="741" y="527"/>
                      </a:cubicBezTo>
                      <a:cubicBezTo>
                        <a:pt x="611" y="510"/>
                        <a:pt x="477" y="421"/>
                        <a:pt x="357" y="324"/>
                      </a:cubicBezTo>
                      <a:cubicBezTo>
                        <a:pt x="234" y="227"/>
                        <a:pt x="117" y="113"/>
                        <a:pt x="0" y="0"/>
                      </a:cubicBezTo>
                      <a:close/>
                    </a:path>
                  </a:pathLst>
                </a:custGeom>
                <a:solidFill>
                  <a:srgbClr val="5C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5"/>
                <p:cNvSpPr/>
                <p:nvPr/>
              </p:nvSpPr>
              <p:spPr>
                <a:xfrm rot="1377749">
                  <a:off x="6323857" y="2068270"/>
                  <a:ext cx="160350" cy="89169"/>
                </a:xfrm>
                <a:custGeom>
                  <a:rect b="b" l="l" r="r" t="t"/>
                  <a:pathLst>
                    <a:path extrusionOk="0" h="624" w="1122">
                      <a:moveTo>
                        <a:pt x="615" y="1"/>
                      </a:moveTo>
                      <a:cubicBezTo>
                        <a:pt x="591" y="1"/>
                        <a:pt x="566" y="1"/>
                        <a:pt x="541" y="3"/>
                      </a:cubicBezTo>
                      <a:cubicBezTo>
                        <a:pt x="238" y="23"/>
                        <a:pt x="1" y="180"/>
                        <a:pt x="14" y="350"/>
                      </a:cubicBezTo>
                      <a:cubicBezTo>
                        <a:pt x="27" y="509"/>
                        <a:pt x="240" y="623"/>
                        <a:pt x="510" y="623"/>
                      </a:cubicBezTo>
                      <a:cubicBezTo>
                        <a:pt x="534" y="623"/>
                        <a:pt x="559" y="622"/>
                        <a:pt x="584" y="620"/>
                      </a:cubicBezTo>
                      <a:cubicBezTo>
                        <a:pt x="888" y="600"/>
                        <a:pt x="1121" y="444"/>
                        <a:pt x="1108" y="273"/>
                      </a:cubicBezTo>
                      <a:cubicBezTo>
                        <a:pt x="1099" y="115"/>
                        <a:pt x="882" y="1"/>
                        <a:pt x="615" y="1"/>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5"/>
                <p:cNvSpPr/>
                <p:nvPr/>
              </p:nvSpPr>
              <p:spPr>
                <a:xfrm rot="-210225">
                  <a:off x="5153389" y="3347998"/>
                  <a:ext cx="319791" cy="385717"/>
                </a:xfrm>
                <a:custGeom>
                  <a:rect b="b" l="l" r="r" t="t"/>
                  <a:pathLst>
                    <a:path extrusionOk="0" h="5687" w="4715">
                      <a:moveTo>
                        <a:pt x="2036" y="0"/>
                      </a:moveTo>
                      <a:cubicBezTo>
                        <a:pt x="1890" y="0"/>
                        <a:pt x="1743" y="28"/>
                        <a:pt x="1607" y="77"/>
                      </a:cubicBezTo>
                      <a:cubicBezTo>
                        <a:pt x="1384" y="157"/>
                        <a:pt x="1184" y="274"/>
                        <a:pt x="1004" y="425"/>
                      </a:cubicBezTo>
                      <a:cubicBezTo>
                        <a:pt x="641" y="717"/>
                        <a:pt x="387" y="1125"/>
                        <a:pt x="227" y="1554"/>
                      </a:cubicBezTo>
                      <a:cubicBezTo>
                        <a:pt x="70" y="1988"/>
                        <a:pt x="0" y="2448"/>
                        <a:pt x="0" y="2908"/>
                      </a:cubicBezTo>
                      <a:cubicBezTo>
                        <a:pt x="4" y="3365"/>
                        <a:pt x="70" y="3825"/>
                        <a:pt x="221" y="4258"/>
                      </a:cubicBezTo>
                      <a:cubicBezTo>
                        <a:pt x="370" y="4692"/>
                        <a:pt x="607" y="5115"/>
                        <a:pt x="984" y="5406"/>
                      </a:cubicBezTo>
                      <a:cubicBezTo>
                        <a:pt x="1174" y="5549"/>
                        <a:pt x="1407" y="5646"/>
                        <a:pt x="1641" y="5666"/>
                      </a:cubicBezTo>
                      <a:lnTo>
                        <a:pt x="1814" y="5686"/>
                      </a:lnTo>
                      <a:cubicBezTo>
                        <a:pt x="1825" y="5686"/>
                        <a:pt x="1836" y="5687"/>
                        <a:pt x="1847" y="5687"/>
                      </a:cubicBezTo>
                      <a:cubicBezTo>
                        <a:pt x="1895" y="5687"/>
                        <a:pt x="1942" y="5682"/>
                        <a:pt x="1991" y="5679"/>
                      </a:cubicBezTo>
                      <a:cubicBezTo>
                        <a:pt x="2000" y="5679"/>
                        <a:pt x="2009" y="5679"/>
                        <a:pt x="2018" y="5679"/>
                      </a:cubicBezTo>
                      <a:cubicBezTo>
                        <a:pt x="2128" y="5679"/>
                        <a:pt x="2233" y="5641"/>
                        <a:pt x="2341" y="5619"/>
                      </a:cubicBezTo>
                      <a:cubicBezTo>
                        <a:pt x="2568" y="5532"/>
                        <a:pt x="2764" y="5383"/>
                        <a:pt x="2904" y="5189"/>
                      </a:cubicBezTo>
                      <a:cubicBezTo>
                        <a:pt x="3051" y="5003"/>
                        <a:pt x="3134" y="4778"/>
                        <a:pt x="3197" y="4555"/>
                      </a:cubicBezTo>
                      <a:cubicBezTo>
                        <a:pt x="3314" y="4112"/>
                        <a:pt x="3331" y="3638"/>
                        <a:pt x="3254" y="3192"/>
                      </a:cubicBezTo>
                      <a:cubicBezTo>
                        <a:pt x="3188" y="2742"/>
                        <a:pt x="3111" y="2295"/>
                        <a:pt x="2951" y="1865"/>
                      </a:cubicBezTo>
                      <a:cubicBezTo>
                        <a:pt x="2908" y="1758"/>
                        <a:pt x="2861" y="1651"/>
                        <a:pt x="2797" y="1551"/>
                      </a:cubicBezTo>
                      <a:cubicBezTo>
                        <a:pt x="2734" y="1454"/>
                        <a:pt x="2651" y="1354"/>
                        <a:pt x="2524" y="1311"/>
                      </a:cubicBezTo>
                      <a:cubicBezTo>
                        <a:pt x="2496" y="1303"/>
                        <a:pt x="2468" y="1299"/>
                        <a:pt x="2441" y="1299"/>
                      </a:cubicBezTo>
                      <a:cubicBezTo>
                        <a:pt x="2339" y="1299"/>
                        <a:pt x="2242" y="1350"/>
                        <a:pt x="2174" y="1408"/>
                      </a:cubicBezTo>
                      <a:cubicBezTo>
                        <a:pt x="2084" y="1485"/>
                        <a:pt x="2004" y="1571"/>
                        <a:pt x="1944" y="1668"/>
                      </a:cubicBezTo>
                      <a:cubicBezTo>
                        <a:pt x="1804" y="1851"/>
                        <a:pt x="1711" y="2062"/>
                        <a:pt x="1627" y="2275"/>
                      </a:cubicBezTo>
                      <a:cubicBezTo>
                        <a:pt x="1550" y="2488"/>
                        <a:pt x="1501" y="2712"/>
                        <a:pt x="1470" y="2935"/>
                      </a:cubicBezTo>
                      <a:cubicBezTo>
                        <a:pt x="1417" y="3385"/>
                        <a:pt x="1434" y="3842"/>
                        <a:pt x="1530" y="4282"/>
                      </a:cubicBezTo>
                      <a:cubicBezTo>
                        <a:pt x="1450" y="3838"/>
                        <a:pt x="1447" y="3385"/>
                        <a:pt x="1510" y="2942"/>
                      </a:cubicBezTo>
                      <a:cubicBezTo>
                        <a:pt x="1547" y="2722"/>
                        <a:pt x="1604" y="2505"/>
                        <a:pt x="1684" y="2295"/>
                      </a:cubicBezTo>
                      <a:cubicBezTo>
                        <a:pt x="1771" y="2091"/>
                        <a:pt x="1867" y="1888"/>
                        <a:pt x="2004" y="1714"/>
                      </a:cubicBezTo>
                      <a:cubicBezTo>
                        <a:pt x="2067" y="1622"/>
                        <a:pt x="2144" y="1542"/>
                        <a:pt x="2224" y="1474"/>
                      </a:cubicBezTo>
                      <a:cubicBezTo>
                        <a:pt x="2289" y="1425"/>
                        <a:pt x="2364" y="1388"/>
                        <a:pt x="2436" y="1388"/>
                      </a:cubicBezTo>
                      <a:cubicBezTo>
                        <a:pt x="2457" y="1388"/>
                        <a:pt x="2477" y="1391"/>
                        <a:pt x="2497" y="1398"/>
                      </a:cubicBezTo>
                      <a:cubicBezTo>
                        <a:pt x="2588" y="1428"/>
                        <a:pt x="2661" y="1511"/>
                        <a:pt x="2717" y="1602"/>
                      </a:cubicBezTo>
                      <a:cubicBezTo>
                        <a:pt x="2774" y="1694"/>
                        <a:pt x="2817" y="1794"/>
                        <a:pt x="2854" y="1898"/>
                      </a:cubicBezTo>
                      <a:cubicBezTo>
                        <a:pt x="3004" y="2318"/>
                        <a:pt x="3074" y="2762"/>
                        <a:pt x="3131" y="3205"/>
                      </a:cubicBezTo>
                      <a:cubicBezTo>
                        <a:pt x="3164" y="3432"/>
                        <a:pt x="3181" y="3645"/>
                        <a:pt x="3164" y="3869"/>
                      </a:cubicBezTo>
                      <a:cubicBezTo>
                        <a:pt x="3154" y="4089"/>
                        <a:pt x="3121" y="4309"/>
                        <a:pt x="3064" y="4518"/>
                      </a:cubicBezTo>
                      <a:cubicBezTo>
                        <a:pt x="3004" y="4729"/>
                        <a:pt x="2924" y="4935"/>
                        <a:pt x="2791" y="5106"/>
                      </a:cubicBezTo>
                      <a:cubicBezTo>
                        <a:pt x="2664" y="5275"/>
                        <a:pt x="2491" y="5406"/>
                        <a:pt x="2294" y="5479"/>
                      </a:cubicBezTo>
                      <a:cubicBezTo>
                        <a:pt x="2198" y="5497"/>
                        <a:pt x="2105" y="5533"/>
                        <a:pt x="2005" y="5533"/>
                      </a:cubicBezTo>
                      <a:cubicBezTo>
                        <a:pt x="1997" y="5533"/>
                        <a:pt x="1989" y="5533"/>
                        <a:pt x="1981" y="5532"/>
                      </a:cubicBezTo>
                      <a:cubicBezTo>
                        <a:pt x="1927" y="5535"/>
                        <a:pt x="1874" y="5539"/>
                        <a:pt x="1821" y="5539"/>
                      </a:cubicBezTo>
                      <a:lnTo>
                        <a:pt x="1661" y="5519"/>
                      </a:lnTo>
                      <a:cubicBezTo>
                        <a:pt x="1444" y="5499"/>
                        <a:pt x="1247" y="5412"/>
                        <a:pt x="1077" y="5283"/>
                      </a:cubicBezTo>
                      <a:cubicBezTo>
                        <a:pt x="737" y="5023"/>
                        <a:pt x="510" y="4622"/>
                        <a:pt x="370" y="4209"/>
                      </a:cubicBezTo>
                      <a:cubicBezTo>
                        <a:pt x="224" y="3792"/>
                        <a:pt x="157" y="3348"/>
                        <a:pt x="153" y="2905"/>
                      </a:cubicBezTo>
                      <a:cubicBezTo>
                        <a:pt x="150" y="2465"/>
                        <a:pt x="217" y="2022"/>
                        <a:pt x="364" y="1605"/>
                      </a:cubicBezTo>
                      <a:cubicBezTo>
                        <a:pt x="513" y="1194"/>
                        <a:pt x="750" y="808"/>
                        <a:pt x="1090" y="531"/>
                      </a:cubicBezTo>
                      <a:cubicBezTo>
                        <a:pt x="1257" y="391"/>
                        <a:pt x="1450" y="277"/>
                        <a:pt x="1650" y="204"/>
                      </a:cubicBezTo>
                      <a:cubicBezTo>
                        <a:pt x="1779" y="155"/>
                        <a:pt x="1916" y="128"/>
                        <a:pt x="2052" y="128"/>
                      </a:cubicBezTo>
                      <a:cubicBezTo>
                        <a:pt x="2128" y="128"/>
                        <a:pt x="2203" y="136"/>
                        <a:pt x="2277" y="154"/>
                      </a:cubicBezTo>
                      <a:cubicBezTo>
                        <a:pt x="2488" y="204"/>
                        <a:pt x="2677" y="321"/>
                        <a:pt x="2841" y="461"/>
                      </a:cubicBezTo>
                      <a:cubicBezTo>
                        <a:pt x="3008" y="605"/>
                        <a:pt x="3157" y="771"/>
                        <a:pt x="3285" y="954"/>
                      </a:cubicBezTo>
                      <a:cubicBezTo>
                        <a:pt x="3541" y="1314"/>
                        <a:pt x="3741" y="1722"/>
                        <a:pt x="3917" y="2131"/>
                      </a:cubicBezTo>
                      <a:cubicBezTo>
                        <a:pt x="4271" y="2958"/>
                        <a:pt x="4522" y="3829"/>
                        <a:pt x="4714" y="4706"/>
                      </a:cubicBezTo>
                      <a:cubicBezTo>
                        <a:pt x="4638" y="4262"/>
                        <a:pt x="4534" y="3822"/>
                        <a:pt x="4414" y="3388"/>
                      </a:cubicBezTo>
                      <a:cubicBezTo>
                        <a:pt x="4298" y="2952"/>
                        <a:pt x="4158" y="2522"/>
                        <a:pt x="3991" y="2102"/>
                      </a:cubicBezTo>
                      <a:cubicBezTo>
                        <a:pt x="3821" y="1685"/>
                        <a:pt x="3625" y="1271"/>
                        <a:pt x="3365" y="894"/>
                      </a:cubicBezTo>
                      <a:cubicBezTo>
                        <a:pt x="3237" y="708"/>
                        <a:pt x="3088" y="531"/>
                        <a:pt x="2914" y="377"/>
                      </a:cubicBezTo>
                      <a:cubicBezTo>
                        <a:pt x="2744" y="224"/>
                        <a:pt x="2541" y="94"/>
                        <a:pt x="2307" y="34"/>
                      </a:cubicBezTo>
                      <a:cubicBezTo>
                        <a:pt x="2219" y="11"/>
                        <a:pt x="2128" y="0"/>
                        <a:pt x="2036" y="0"/>
                      </a:cubicBezTo>
                      <a:close/>
                    </a:path>
                  </a:pathLst>
                </a:custGeom>
                <a:solidFill>
                  <a:srgbClr val="823B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35"/>
              <p:cNvGrpSpPr/>
              <p:nvPr/>
            </p:nvGrpSpPr>
            <p:grpSpPr>
              <a:xfrm>
                <a:off x="6701975" y="2042140"/>
                <a:ext cx="1837226" cy="2005635"/>
                <a:chOff x="6701975" y="2042140"/>
                <a:chExt cx="1837226" cy="2005635"/>
              </a:xfrm>
            </p:grpSpPr>
            <p:sp>
              <p:nvSpPr>
                <p:cNvPr id="1171" name="Google Shape;1171;p35"/>
                <p:cNvSpPr/>
                <p:nvPr/>
              </p:nvSpPr>
              <p:spPr>
                <a:xfrm>
                  <a:off x="6710173" y="2300144"/>
                  <a:ext cx="1617152" cy="1747630"/>
                </a:xfrm>
                <a:custGeom>
                  <a:rect b="b" l="l" r="r" t="t"/>
                  <a:pathLst>
                    <a:path extrusionOk="0" h="32561" w="30130">
                      <a:moveTo>
                        <a:pt x="12949" y="0"/>
                      </a:moveTo>
                      <a:cubicBezTo>
                        <a:pt x="10622" y="0"/>
                        <a:pt x="8529" y="586"/>
                        <a:pt x="7095" y="1740"/>
                      </a:cubicBezTo>
                      <a:cubicBezTo>
                        <a:pt x="1788" y="6018"/>
                        <a:pt x="1" y="17548"/>
                        <a:pt x="1541" y="24708"/>
                      </a:cubicBezTo>
                      <a:cubicBezTo>
                        <a:pt x="3084" y="31865"/>
                        <a:pt x="3806" y="32561"/>
                        <a:pt x="3806" y="32561"/>
                      </a:cubicBezTo>
                      <a:lnTo>
                        <a:pt x="27450" y="31914"/>
                      </a:lnTo>
                      <a:cubicBezTo>
                        <a:pt x="27450" y="31914"/>
                        <a:pt x="30130" y="25340"/>
                        <a:pt x="28454" y="13168"/>
                      </a:cubicBezTo>
                      <a:cubicBezTo>
                        <a:pt x="27231" y="4281"/>
                        <a:pt x="19240" y="0"/>
                        <a:pt x="12949" y="0"/>
                      </a:cubicBezTo>
                      <a:close/>
                    </a:path>
                  </a:pathLst>
                </a:custGeom>
                <a:solidFill>
                  <a:srgbClr val="F558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5"/>
                <p:cNvSpPr/>
                <p:nvPr/>
              </p:nvSpPr>
              <p:spPr>
                <a:xfrm rot="891694">
                  <a:off x="6960794" y="2579697"/>
                  <a:ext cx="160349" cy="89168"/>
                </a:xfrm>
                <a:custGeom>
                  <a:rect b="b" l="l" r="r" t="t"/>
                  <a:pathLst>
                    <a:path extrusionOk="0" h="624" w="1122">
                      <a:moveTo>
                        <a:pt x="615" y="1"/>
                      </a:moveTo>
                      <a:cubicBezTo>
                        <a:pt x="591" y="1"/>
                        <a:pt x="566" y="1"/>
                        <a:pt x="541" y="3"/>
                      </a:cubicBezTo>
                      <a:cubicBezTo>
                        <a:pt x="238" y="23"/>
                        <a:pt x="1" y="180"/>
                        <a:pt x="14" y="350"/>
                      </a:cubicBezTo>
                      <a:cubicBezTo>
                        <a:pt x="27" y="509"/>
                        <a:pt x="240" y="623"/>
                        <a:pt x="510" y="623"/>
                      </a:cubicBezTo>
                      <a:cubicBezTo>
                        <a:pt x="534" y="623"/>
                        <a:pt x="559" y="622"/>
                        <a:pt x="584" y="620"/>
                      </a:cubicBezTo>
                      <a:cubicBezTo>
                        <a:pt x="888" y="600"/>
                        <a:pt x="1121" y="444"/>
                        <a:pt x="1108" y="273"/>
                      </a:cubicBezTo>
                      <a:cubicBezTo>
                        <a:pt x="1099" y="115"/>
                        <a:pt x="882" y="1"/>
                        <a:pt x="615" y="1"/>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5"/>
                <p:cNvSpPr/>
                <p:nvPr/>
              </p:nvSpPr>
              <p:spPr>
                <a:xfrm>
                  <a:off x="7213495" y="3348639"/>
                  <a:ext cx="1048653" cy="695971"/>
                </a:xfrm>
                <a:custGeom>
                  <a:rect b="b" l="l" r="r" t="t"/>
                  <a:pathLst>
                    <a:path extrusionOk="0" h="12967" w="19538">
                      <a:moveTo>
                        <a:pt x="11586" y="0"/>
                      </a:moveTo>
                      <a:cubicBezTo>
                        <a:pt x="11043" y="0"/>
                        <a:pt x="10470" y="54"/>
                        <a:pt x="9868" y="171"/>
                      </a:cubicBezTo>
                      <a:cubicBezTo>
                        <a:pt x="3288" y="1458"/>
                        <a:pt x="0" y="10839"/>
                        <a:pt x="0" y="10839"/>
                      </a:cubicBezTo>
                      <a:lnTo>
                        <a:pt x="1029" y="12966"/>
                      </a:lnTo>
                      <a:lnTo>
                        <a:pt x="18155" y="12379"/>
                      </a:lnTo>
                      <a:cubicBezTo>
                        <a:pt x="18155" y="12379"/>
                        <a:pt x="19361" y="6960"/>
                        <a:pt x="19538" y="5271"/>
                      </a:cubicBezTo>
                      <a:cubicBezTo>
                        <a:pt x="19538" y="5271"/>
                        <a:pt x="16987" y="0"/>
                        <a:pt x="11586" y="0"/>
                      </a:cubicBezTo>
                      <a:close/>
                    </a:path>
                  </a:pathLst>
                </a:custGeom>
                <a:solidFill>
                  <a:srgbClr val="DB4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5"/>
                <p:cNvSpPr/>
                <p:nvPr/>
              </p:nvSpPr>
              <p:spPr>
                <a:xfrm>
                  <a:off x="7211616" y="3666542"/>
                  <a:ext cx="299278" cy="381021"/>
                </a:xfrm>
                <a:custGeom>
                  <a:rect b="b" l="l" r="r" t="t"/>
                  <a:pathLst>
                    <a:path extrusionOk="0" h="7099" w="5576">
                      <a:moveTo>
                        <a:pt x="2461" y="1"/>
                      </a:moveTo>
                      <a:lnTo>
                        <a:pt x="0" y="4700"/>
                      </a:lnTo>
                      <a:lnTo>
                        <a:pt x="942" y="7098"/>
                      </a:lnTo>
                      <a:lnTo>
                        <a:pt x="5575" y="6890"/>
                      </a:lnTo>
                      <a:lnTo>
                        <a:pt x="2461"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5"/>
                <p:cNvSpPr/>
                <p:nvPr/>
              </p:nvSpPr>
              <p:spPr>
                <a:xfrm>
                  <a:off x="6738351" y="3197551"/>
                  <a:ext cx="612350" cy="365885"/>
                </a:xfrm>
                <a:custGeom>
                  <a:rect b="b" l="l" r="r" t="t"/>
                  <a:pathLst>
                    <a:path extrusionOk="0" h="6817" w="11409">
                      <a:moveTo>
                        <a:pt x="588" y="1"/>
                      </a:moveTo>
                      <a:lnTo>
                        <a:pt x="0" y="1520"/>
                      </a:lnTo>
                      <a:cubicBezTo>
                        <a:pt x="0" y="1520"/>
                        <a:pt x="1231" y="5906"/>
                        <a:pt x="6083" y="6727"/>
                      </a:cubicBezTo>
                      <a:cubicBezTo>
                        <a:pt x="6448" y="6788"/>
                        <a:pt x="6788" y="6816"/>
                        <a:pt x="7105" y="6816"/>
                      </a:cubicBezTo>
                      <a:cubicBezTo>
                        <a:pt x="11007" y="6816"/>
                        <a:pt x="11408" y="2514"/>
                        <a:pt x="11408" y="2514"/>
                      </a:cubicBezTo>
                      <a:lnTo>
                        <a:pt x="11408" y="2514"/>
                      </a:lnTo>
                      <a:cubicBezTo>
                        <a:pt x="11408" y="2514"/>
                        <a:pt x="10418" y="2791"/>
                        <a:pt x="8017" y="2791"/>
                      </a:cubicBezTo>
                      <a:cubicBezTo>
                        <a:pt x="7499" y="2791"/>
                        <a:pt x="6915" y="2778"/>
                        <a:pt x="6260" y="2747"/>
                      </a:cubicBezTo>
                      <a:cubicBezTo>
                        <a:pt x="2576" y="2572"/>
                        <a:pt x="588" y="1"/>
                        <a:pt x="588"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5"/>
                <p:cNvSpPr/>
                <p:nvPr/>
              </p:nvSpPr>
              <p:spPr>
                <a:xfrm>
                  <a:off x="6738726" y="3069595"/>
                  <a:ext cx="640528" cy="431205"/>
                </a:xfrm>
                <a:custGeom>
                  <a:rect b="b" l="l" r="r" t="t"/>
                  <a:pathLst>
                    <a:path extrusionOk="0" h="8034" w="11934">
                      <a:moveTo>
                        <a:pt x="2204" y="0"/>
                      </a:moveTo>
                      <a:lnTo>
                        <a:pt x="0" y="3316"/>
                      </a:lnTo>
                      <a:cubicBezTo>
                        <a:pt x="1331" y="5405"/>
                        <a:pt x="4321" y="6886"/>
                        <a:pt x="6813" y="7810"/>
                      </a:cubicBezTo>
                      <a:cubicBezTo>
                        <a:pt x="7221" y="7962"/>
                        <a:pt x="7636" y="8033"/>
                        <a:pt x="8043" y="8033"/>
                      </a:cubicBezTo>
                      <a:cubicBezTo>
                        <a:pt x="9686" y="8033"/>
                        <a:pt x="11195" y="6869"/>
                        <a:pt x="11526" y="5144"/>
                      </a:cubicBezTo>
                      <a:cubicBezTo>
                        <a:pt x="11933" y="3017"/>
                        <a:pt x="10358" y="1029"/>
                        <a:pt x="8196" y="928"/>
                      </a:cubicBezTo>
                      <a:cubicBezTo>
                        <a:pt x="5023" y="782"/>
                        <a:pt x="2204" y="0"/>
                        <a:pt x="2204" y="0"/>
                      </a:cubicBezTo>
                      <a:close/>
                    </a:path>
                  </a:pathLst>
                </a:custGeom>
                <a:solidFill>
                  <a:srgbClr val="DB4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5"/>
                <p:cNvSpPr/>
                <p:nvPr/>
              </p:nvSpPr>
              <p:spPr>
                <a:xfrm>
                  <a:off x="6701975" y="3047391"/>
                  <a:ext cx="271674" cy="329524"/>
                </a:xfrm>
                <a:custGeom>
                  <a:rect b="b" l="l" r="r" t="t"/>
                  <a:pathLst>
                    <a:path extrusionOk="0" h="5579" w="4599">
                      <a:moveTo>
                        <a:pt x="2426" y="0"/>
                      </a:moveTo>
                      <a:lnTo>
                        <a:pt x="0" y="3299"/>
                      </a:lnTo>
                      <a:lnTo>
                        <a:pt x="2787" y="5579"/>
                      </a:lnTo>
                      <a:lnTo>
                        <a:pt x="4598" y="748"/>
                      </a:lnTo>
                      <a:lnTo>
                        <a:pt x="2638" y="73"/>
                      </a:lnTo>
                      <a:lnTo>
                        <a:pt x="2426" y="0"/>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5"/>
                <p:cNvSpPr/>
                <p:nvPr/>
              </p:nvSpPr>
              <p:spPr>
                <a:xfrm>
                  <a:off x="7051741" y="2579656"/>
                  <a:ext cx="338888" cy="273891"/>
                </a:xfrm>
                <a:custGeom>
                  <a:rect b="b" l="l" r="r" t="t"/>
                  <a:pathLst>
                    <a:path extrusionOk="0" h="5103" w="6314">
                      <a:moveTo>
                        <a:pt x="3124" y="1"/>
                      </a:moveTo>
                      <a:cubicBezTo>
                        <a:pt x="3006" y="1"/>
                        <a:pt x="2884" y="8"/>
                        <a:pt x="2757" y="23"/>
                      </a:cubicBezTo>
                      <a:cubicBezTo>
                        <a:pt x="283" y="322"/>
                        <a:pt x="1" y="2466"/>
                        <a:pt x="338" y="3562"/>
                      </a:cubicBezTo>
                      <a:cubicBezTo>
                        <a:pt x="613" y="4466"/>
                        <a:pt x="1702" y="5102"/>
                        <a:pt x="2910" y="5102"/>
                      </a:cubicBezTo>
                      <a:cubicBezTo>
                        <a:pt x="3164" y="5102"/>
                        <a:pt x="3424" y="5074"/>
                        <a:pt x="3682" y="5014"/>
                      </a:cubicBezTo>
                      <a:cubicBezTo>
                        <a:pt x="5170" y="4667"/>
                        <a:pt x="6313" y="3913"/>
                        <a:pt x="6143" y="2495"/>
                      </a:cubicBezTo>
                      <a:cubicBezTo>
                        <a:pt x="6143" y="2495"/>
                        <a:pt x="5320" y="1"/>
                        <a:pt x="3124" y="1"/>
                      </a:cubicBezTo>
                      <a:close/>
                    </a:path>
                  </a:pathLst>
                </a:custGeom>
                <a:solidFill>
                  <a:srgbClr val="F56D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5"/>
                <p:cNvSpPr/>
                <p:nvPr/>
              </p:nvSpPr>
              <p:spPr>
                <a:xfrm>
                  <a:off x="7383272" y="2042140"/>
                  <a:ext cx="284357" cy="303464"/>
                </a:xfrm>
                <a:custGeom>
                  <a:rect b="b" l="l" r="r" t="t"/>
                  <a:pathLst>
                    <a:path extrusionOk="0" h="5654" w="5298">
                      <a:moveTo>
                        <a:pt x="1101" y="0"/>
                      </a:moveTo>
                      <a:cubicBezTo>
                        <a:pt x="946" y="0"/>
                        <a:pt x="718" y="100"/>
                        <a:pt x="467" y="537"/>
                      </a:cubicBezTo>
                      <a:cubicBezTo>
                        <a:pt x="0" y="1339"/>
                        <a:pt x="634" y="3126"/>
                        <a:pt x="1558" y="3807"/>
                      </a:cubicBezTo>
                      <a:cubicBezTo>
                        <a:pt x="2482" y="4492"/>
                        <a:pt x="4192" y="5451"/>
                        <a:pt x="4192" y="5451"/>
                      </a:cubicBezTo>
                      <a:cubicBezTo>
                        <a:pt x="4344" y="5620"/>
                        <a:pt x="4717" y="5653"/>
                        <a:pt x="4987" y="5653"/>
                      </a:cubicBezTo>
                      <a:cubicBezTo>
                        <a:pt x="5164" y="5653"/>
                        <a:pt x="5298" y="5639"/>
                        <a:pt x="5298" y="5639"/>
                      </a:cubicBezTo>
                      <a:lnTo>
                        <a:pt x="1311" y="71"/>
                      </a:lnTo>
                      <a:cubicBezTo>
                        <a:pt x="1311" y="71"/>
                        <a:pt x="1231" y="0"/>
                        <a:pt x="1101" y="0"/>
                      </a:cubicBezTo>
                      <a:close/>
                    </a:path>
                  </a:pathLst>
                </a:custGeom>
                <a:solidFill>
                  <a:srgbClr val="F54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5"/>
                <p:cNvSpPr/>
                <p:nvPr/>
              </p:nvSpPr>
              <p:spPr>
                <a:xfrm>
                  <a:off x="7115020" y="2154423"/>
                  <a:ext cx="133806" cy="176260"/>
                </a:xfrm>
                <a:custGeom>
                  <a:rect b="b" l="l" r="r" t="t"/>
                  <a:pathLst>
                    <a:path extrusionOk="0" h="3284" w="2493">
                      <a:moveTo>
                        <a:pt x="574" y="0"/>
                      </a:moveTo>
                      <a:cubicBezTo>
                        <a:pt x="554" y="0"/>
                        <a:pt x="535" y="4"/>
                        <a:pt x="518" y="12"/>
                      </a:cubicBezTo>
                      <a:cubicBezTo>
                        <a:pt x="1" y="255"/>
                        <a:pt x="368" y="2560"/>
                        <a:pt x="779" y="2845"/>
                      </a:cubicBezTo>
                      <a:cubicBezTo>
                        <a:pt x="1193" y="3133"/>
                        <a:pt x="2089" y="3283"/>
                        <a:pt x="2089" y="3283"/>
                      </a:cubicBezTo>
                      <a:lnTo>
                        <a:pt x="2492" y="3196"/>
                      </a:lnTo>
                      <a:cubicBezTo>
                        <a:pt x="2492" y="3196"/>
                        <a:pt x="1133" y="0"/>
                        <a:pt x="574" y="0"/>
                      </a:cubicBezTo>
                      <a:close/>
                    </a:path>
                  </a:pathLst>
                </a:custGeom>
                <a:solidFill>
                  <a:srgbClr val="F546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5"/>
                <p:cNvSpPr/>
                <p:nvPr/>
              </p:nvSpPr>
              <p:spPr>
                <a:xfrm>
                  <a:off x="7180500" y="2809590"/>
                  <a:ext cx="242385" cy="165580"/>
                </a:xfrm>
                <a:custGeom>
                  <a:rect b="b" l="l" r="r" t="t"/>
                  <a:pathLst>
                    <a:path extrusionOk="0" h="3085" w="4516">
                      <a:moveTo>
                        <a:pt x="4516" y="0"/>
                      </a:moveTo>
                      <a:lnTo>
                        <a:pt x="4516" y="0"/>
                      </a:lnTo>
                      <a:cubicBezTo>
                        <a:pt x="4516" y="1"/>
                        <a:pt x="3598" y="1680"/>
                        <a:pt x="2246" y="2399"/>
                      </a:cubicBezTo>
                      <a:cubicBezTo>
                        <a:pt x="1978" y="2542"/>
                        <a:pt x="1728" y="2599"/>
                        <a:pt x="1499" y="2599"/>
                      </a:cubicBezTo>
                      <a:cubicBezTo>
                        <a:pt x="575" y="2599"/>
                        <a:pt x="0" y="1659"/>
                        <a:pt x="0" y="1659"/>
                      </a:cubicBezTo>
                      <a:lnTo>
                        <a:pt x="0" y="1659"/>
                      </a:lnTo>
                      <a:cubicBezTo>
                        <a:pt x="56" y="2065"/>
                        <a:pt x="772" y="3014"/>
                        <a:pt x="2238" y="3083"/>
                      </a:cubicBezTo>
                      <a:cubicBezTo>
                        <a:pt x="2255" y="3084"/>
                        <a:pt x="2272" y="3085"/>
                        <a:pt x="2289" y="3085"/>
                      </a:cubicBezTo>
                      <a:cubicBezTo>
                        <a:pt x="3724" y="3085"/>
                        <a:pt x="4516" y="1"/>
                        <a:pt x="4516" y="0"/>
                      </a:cubicBez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5"/>
                <p:cNvSpPr/>
                <p:nvPr/>
              </p:nvSpPr>
              <p:spPr>
                <a:xfrm>
                  <a:off x="7079919" y="2588512"/>
                  <a:ext cx="360303" cy="286826"/>
                </a:xfrm>
                <a:custGeom>
                  <a:rect b="b" l="l" r="r" t="t"/>
                  <a:pathLst>
                    <a:path extrusionOk="0" h="5344" w="6713">
                      <a:moveTo>
                        <a:pt x="3633" y="1"/>
                      </a:moveTo>
                      <a:lnTo>
                        <a:pt x="3633" y="1"/>
                      </a:lnTo>
                      <a:cubicBezTo>
                        <a:pt x="3633" y="1"/>
                        <a:pt x="5524" y="1037"/>
                        <a:pt x="5524" y="2524"/>
                      </a:cubicBezTo>
                      <a:cubicBezTo>
                        <a:pt x="5524" y="3809"/>
                        <a:pt x="3830" y="4851"/>
                        <a:pt x="2540" y="4851"/>
                      </a:cubicBezTo>
                      <a:cubicBezTo>
                        <a:pt x="2337" y="4851"/>
                        <a:pt x="2143" y="4825"/>
                        <a:pt x="1968" y="4770"/>
                      </a:cubicBezTo>
                      <a:cubicBezTo>
                        <a:pt x="682" y="4366"/>
                        <a:pt x="1" y="3786"/>
                        <a:pt x="1" y="3786"/>
                      </a:cubicBezTo>
                      <a:lnTo>
                        <a:pt x="1" y="3786"/>
                      </a:lnTo>
                      <a:cubicBezTo>
                        <a:pt x="1" y="3786"/>
                        <a:pt x="404" y="5072"/>
                        <a:pt x="2170" y="5298"/>
                      </a:cubicBezTo>
                      <a:cubicBezTo>
                        <a:pt x="2404" y="5328"/>
                        <a:pt x="2634" y="5344"/>
                        <a:pt x="2858" y="5344"/>
                      </a:cubicBezTo>
                      <a:cubicBezTo>
                        <a:pt x="4322" y="5344"/>
                        <a:pt x="5535" y="4691"/>
                        <a:pt x="6080" y="3358"/>
                      </a:cubicBezTo>
                      <a:cubicBezTo>
                        <a:pt x="6713" y="1818"/>
                        <a:pt x="4367" y="52"/>
                        <a:pt x="3633"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5"/>
                <p:cNvSpPr/>
                <p:nvPr/>
              </p:nvSpPr>
              <p:spPr>
                <a:xfrm>
                  <a:off x="7383111" y="2056900"/>
                  <a:ext cx="249470" cy="280385"/>
                </a:xfrm>
                <a:custGeom>
                  <a:rect b="b" l="l" r="r" t="t"/>
                  <a:pathLst>
                    <a:path extrusionOk="0" h="5224" w="4648">
                      <a:moveTo>
                        <a:pt x="587" y="1"/>
                      </a:moveTo>
                      <a:cubicBezTo>
                        <a:pt x="0" y="779"/>
                        <a:pt x="417" y="2090"/>
                        <a:pt x="949" y="2941"/>
                      </a:cubicBezTo>
                      <a:cubicBezTo>
                        <a:pt x="1481" y="3797"/>
                        <a:pt x="4004" y="5163"/>
                        <a:pt x="4078" y="5201"/>
                      </a:cubicBezTo>
                      <a:cubicBezTo>
                        <a:pt x="4114" y="5219"/>
                        <a:pt x="4246" y="5224"/>
                        <a:pt x="4374" y="5224"/>
                      </a:cubicBezTo>
                      <a:cubicBezTo>
                        <a:pt x="4513" y="5224"/>
                        <a:pt x="4647" y="5218"/>
                        <a:pt x="4647" y="5218"/>
                      </a:cubicBezTo>
                      <a:cubicBezTo>
                        <a:pt x="4647" y="5218"/>
                        <a:pt x="2732" y="3456"/>
                        <a:pt x="1442" y="2431"/>
                      </a:cubicBezTo>
                      <a:cubicBezTo>
                        <a:pt x="153" y="1405"/>
                        <a:pt x="587" y="1"/>
                        <a:pt x="587"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5"/>
                <p:cNvSpPr/>
                <p:nvPr/>
              </p:nvSpPr>
              <p:spPr>
                <a:xfrm>
                  <a:off x="7115181" y="2161776"/>
                  <a:ext cx="123393" cy="170195"/>
                </a:xfrm>
                <a:custGeom>
                  <a:rect b="b" l="l" r="r" t="t"/>
                  <a:pathLst>
                    <a:path extrusionOk="0" h="3171" w="2299">
                      <a:moveTo>
                        <a:pt x="418" y="1"/>
                      </a:moveTo>
                      <a:lnTo>
                        <a:pt x="418" y="1"/>
                      </a:lnTo>
                      <a:cubicBezTo>
                        <a:pt x="1" y="456"/>
                        <a:pt x="345" y="1860"/>
                        <a:pt x="609" y="2545"/>
                      </a:cubicBezTo>
                      <a:cubicBezTo>
                        <a:pt x="827" y="3106"/>
                        <a:pt x="1524" y="3155"/>
                        <a:pt x="1762" y="3155"/>
                      </a:cubicBezTo>
                      <a:cubicBezTo>
                        <a:pt x="1813" y="3155"/>
                        <a:pt x="1843" y="3153"/>
                        <a:pt x="1843" y="3153"/>
                      </a:cubicBezTo>
                      <a:lnTo>
                        <a:pt x="2298" y="3171"/>
                      </a:lnTo>
                      <a:cubicBezTo>
                        <a:pt x="2298" y="3171"/>
                        <a:pt x="1729" y="2621"/>
                        <a:pt x="1047" y="1958"/>
                      </a:cubicBezTo>
                      <a:cubicBezTo>
                        <a:pt x="362" y="1294"/>
                        <a:pt x="362" y="97"/>
                        <a:pt x="362" y="97"/>
                      </a:cubicBezTo>
                      <a:lnTo>
                        <a:pt x="418" y="1"/>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5"/>
                <p:cNvSpPr/>
                <p:nvPr/>
              </p:nvSpPr>
              <p:spPr>
                <a:xfrm flipH="1">
                  <a:off x="7224933" y="2651362"/>
                  <a:ext cx="57859" cy="120548"/>
                </a:xfrm>
                <a:custGeom>
                  <a:rect b="b" l="l" r="r" t="t"/>
                  <a:pathLst>
                    <a:path extrusionOk="0" h="2246" w="1078">
                      <a:moveTo>
                        <a:pt x="852" y="0"/>
                      </a:moveTo>
                      <a:lnTo>
                        <a:pt x="0" y="2065"/>
                      </a:lnTo>
                      <a:lnTo>
                        <a:pt x="323" y="2246"/>
                      </a:lnTo>
                      <a:lnTo>
                        <a:pt x="1077" y="74"/>
                      </a:lnTo>
                      <a:lnTo>
                        <a:pt x="852" y="0"/>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5"/>
                <p:cNvSpPr/>
                <p:nvPr/>
              </p:nvSpPr>
              <p:spPr>
                <a:xfrm flipH="1">
                  <a:off x="7152905" y="2664941"/>
                  <a:ext cx="28983" cy="116899"/>
                </a:xfrm>
                <a:custGeom>
                  <a:rect b="b" l="l" r="r" t="t"/>
                  <a:pathLst>
                    <a:path extrusionOk="0" h="2178" w="540">
                      <a:moveTo>
                        <a:pt x="313" y="1"/>
                      </a:moveTo>
                      <a:lnTo>
                        <a:pt x="0" y="2153"/>
                      </a:lnTo>
                      <a:lnTo>
                        <a:pt x="477" y="2177"/>
                      </a:lnTo>
                      <a:lnTo>
                        <a:pt x="539" y="95"/>
                      </a:lnTo>
                      <a:lnTo>
                        <a:pt x="313" y="1"/>
                      </a:lnTo>
                      <a:close/>
                    </a:path>
                  </a:pathLst>
                </a:cu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5"/>
                <p:cNvSpPr/>
                <p:nvPr/>
              </p:nvSpPr>
              <p:spPr>
                <a:xfrm>
                  <a:off x="8239926" y="3500808"/>
                  <a:ext cx="299275" cy="258613"/>
                </a:xfrm>
                <a:custGeom>
                  <a:rect b="b" l="l" r="r" t="t"/>
                  <a:pathLst>
                    <a:path extrusionOk="0" h="4438" w="5136">
                      <a:moveTo>
                        <a:pt x="3117" y="1"/>
                      </a:moveTo>
                      <a:cubicBezTo>
                        <a:pt x="2981" y="1"/>
                        <a:pt x="2846" y="24"/>
                        <a:pt x="2718" y="63"/>
                      </a:cubicBezTo>
                      <a:cubicBezTo>
                        <a:pt x="2548" y="119"/>
                        <a:pt x="2392" y="213"/>
                        <a:pt x="2244" y="310"/>
                      </a:cubicBezTo>
                      <a:cubicBezTo>
                        <a:pt x="1668" y="733"/>
                        <a:pt x="1264" y="1316"/>
                        <a:pt x="904" y="1907"/>
                      </a:cubicBezTo>
                      <a:cubicBezTo>
                        <a:pt x="554" y="2507"/>
                        <a:pt x="248" y="3130"/>
                        <a:pt x="1" y="3777"/>
                      </a:cubicBezTo>
                      <a:cubicBezTo>
                        <a:pt x="281" y="3144"/>
                        <a:pt x="597" y="2530"/>
                        <a:pt x="971" y="1947"/>
                      </a:cubicBezTo>
                      <a:cubicBezTo>
                        <a:pt x="1341" y="1370"/>
                        <a:pt x="1758" y="799"/>
                        <a:pt x="2315" y="413"/>
                      </a:cubicBezTo>
                      <a:cubicBezTo>
                        <a:pt x="2455" y="319"/>
                        <a:pt x="2601" y="239"/>
                        <a:pt x="2761" y="190"/>
                      </a:cubicBezTo>
                      <a:cubicBezTo>
                        <a:pt x="2874" y="156"/>
                        <a:pt x="2991" y="138"/>
                        <a:pt x="3107" y="138"/>
                      </a:cubicBezTo>
                      <a:cubicBezTo>
                        <a:pt x="3152" y="138"/>
                        <a:pt x="3197" y="141"/>
                        <a:pt x="3241" y="146"/>
                      </a:cubicBezTo>
                      <a:cubicBezTo>
                        <a:pt x="3401" y="173"/>
                        <a:pt x="3558" y="236"/>
                        <a:pt x="3705" y="313"/>
                      </a:cubicBezTo>
                      <a:cubicBezTo>
                        <a:pt x="3849" y="396"/>
                        <a:pt x="3978" y="503"/>
                        <a:pt x="4098" y="616"/>
                      </a:cubicBezTo>
                      <a:cubicBezTo>
                        <a:pt x="4335" y="856"/>
                        <a:pt x="4522" y="1143"/>
                        <a:pt x="4658" y="1453"/>
                      </a:cubicBezTo>
                      <a:cubicBezTo>
                        <a:pt x="4802" y="1760"/>
                        <a:pt x="4889" y="2090"/>
                        <a:pt x="4935" y="2424"/>
                      </a:cubicBezTo>
                      <a:cubicBezTo>
                        <a:pt x="4975" y="2760"/>
                        <a:pt x="4969" y="3100"/>
                        <a:pt x="4875" y="3420"/>
                      </a:cubicBezTo>
                      <a:cubicBezTo>
                        <a:pt x="4782" y="3734"/>
                        <a:pt x="4589" y="4031"/>
                        <a:pt x="4292" y="4167"/>
                      </a:cubicBezTo>
                      <a:cubicBezTo>
                        <a:pt x="4100" y="4268"/>
                        <a:pt x="3883" y="4294"/>
                        <a:pt x="3660" y="4294"/>
                      </a:cubicBezTo>
                      <a:cubicBezTo>
                        <a:pt x="3546" y="4294"/>
                        <a:pt x="3430" y="4287"/>
                        <a:pt x="3315" y="4280"/>
                      </a:cubicBezTo>
                      <a:cubicBezTo>
                        <a:pt x="2978" y="4254"/>
                        <a:pt x="2644" y="4164"/>
                        <a:pt x="2352" y="4004"/>
                      </a:cubicBezTo>
                      <a:cubicBezTo>
                        <a:pt x="2275" y="3970"/>
                        <a:pt x="2211" y="3914"/>
                        <a:pt x="2141" y="3867"/>
                      </a:cubicBezTo>
                      <a:cubicBezTo>
                        <a:pt x="2075" y="3820"/>
                        <a:pt x="2018" y="3757"/>
                        <a:pt x="1958" y="3700"/>
                      </a:cubicBezTo>
                      <a:cubicBezTo>
                        <a:pt x="1855" y="3574"/>
                        <a:pt x="1755" y="3434"/>
                        <a:pt x="1718" y="3274"/>
                      </a:cubicBezTo>
                      <a:cubicBezTo>
                        <a:pt x="1684" y="3197"/>
                        <a:pt x="1688" y="3113"/>
                        <a:pt x="1675" y="3030"/>
                      </a:cubicBezTo>
                      <a:cubicBezTo>
                        <a:pt x="1688" y="2950"/>
                        <a:pt x="1681" y="2867"/>
                        <a:pt x="1711" y="2787"/>
                      </a:cubicBezTo>
                      <a:cubicBezTo>
                        <a:pt x="1748" y="2627"/>
                        <a:pt x="1848" y="2487"/>
                        <a:pt x="1961" y="2367"/>
                      </a:cubicBezTo>
                      <a:cubicBezTo>
                        <a:pt x="2028" y="2313"/>
                        <a:pt x="2081" y="2250"/>
                        <a:pt x="2158" y="2207"/>
                      </a:cubicBezTo>
                      <a:lnTo>
                        <a:pt x="2264" y="2136"/>
                      </a:lnTo>
                      <a:lnTo>
                        <a:pt x="2378" y="2084"/>
                      </a:lnTo>
                      <a:cubicBezTo>
                        <a:pt x="2480" y="2039"/>
                        <a:pt x="2591" y="2011"/>
                        <a:pt x="2701" y="2011"/>
                      </a:cubicBezTo>
                      <a:cubicBezTo>
                        <a:pt x="2756" y="2011"/>
                        <a:pt x="2811" y="2018"/>
                        <a:pt x="2864" y="2033"/>
                      </a:cubicBezTo>
                      <a:cubicBezTo>
                        <a:pt x="3028" y="2076"/>
                        <a:pt x="3165" y="2190"/>
                        <a:pt x="3269" y="2327"/>
                      </a:cubicBezTo>
                      <a:cubicBezTo>
                        <a:pt x="3365" y="2464"/>
                        <a:pt x="3449" y="2624"/>
                        <a:pt x="3465" y="2797"/>
                      </a:cubicBezTo>
                      <a:cubicBezTo>
                        <a:pt x="3455" y="2624"/>
                        <a:pt x="3381" y="2460"/>
                        <a:pt x="3289" y="2313"/>
                      </a:cubicBezTo>
                      <a:cubicBezTo>
                        <a:pt x="3189" y="2170"/>
                        <a:pt x="3048" y="2047"/>
                        <a:pt x="2878" y="1990"/>
                      </a:cubicBezTo>
                      <a:cubicBezTo>
                        <a:pt x="2814" y="1970"/>
                        <a:pt x="2748" y="1961"/>
                        <a:pt x="2682" y="1961"/>
                      </a:cubicBezTo>
                      <a:cubicBezTo>
                        <a:pt x="2570" y="1961"/>
                        <a:pt x="2458" y="1987"/>
                        <a:pt x="2355" y="2027"/>
                      </a:cubicBezTo>
                      <a:lnTo>
                        <a:pt x="2231" y="2080"/>
                      </a:lnTo>
                      <a:lnTo>
                        <a:pt x="2118" y="2150"/>
                      </a:lnTo>
                      <a:cubicBezTo>
                        <a:pt x="2041" y="2190"/>
                        <a:pt x="1978" y="2256"/>
                        <a:pt x="1908" y="2310"/>
                      </a:cubicBezTo>
                      <a:cubicBezTo>
                        <a:pt x="1781" y="2437"/>
                        <a:pt x="1671" y="2587"/>
                        <a:pt x="1624" y="2764"/>
                      </a:cubicBezTo>
                      <a:cubicBezTo>
                        <a:pt x="1591" y="2847"/>
                        <a:pt x="1591" y="2940"/>
                        <a:pt x="1581" y="3030"/>
                      </a:cubicBezTo>
                      <a:cubicBezTo>
                        <a:pt x="1591" y="3120"/>
                        <a:pt x="1588" y="3214"/>
                        <a:pt x="1618" y="3300"/>
                      </a:cubicBezTo>
                      <a:cubicBezTo>
                        <a:pt x="1658" y="3480"/>
                        <a:pt x="1764" y="3634"/>
                        <a:pt x="1871" y="3774"/>
                      </a:cubicBezTo>
                      <a:cubicBezTo>
                        <a:pt x="1938" y="3837"/>
                        <a:pt x="1998" y="3907"/>
                        <a:pt x="2068" y="3960"/>
                      </a:cubicBezTo>
                      <a:cubicBezTo>
                        <a:pt x="2141" y="4011"/>
                        <a:pt x="2208" y="4074"/>
                        <a:pt x="2288" y="4111"/>
                      </a:cubicBezTo>
                      <a:cubicBezTo>
                        <a:pt x="2598" y="4291"/>
                        <a:pt x="2948" y="4391"/>
                        <a:pt x="3301" y="4417"/>
                      </a:cubicBezTo>
                      <a:cubicBezTo>
                        <a:pt x="3389" y="4431"/>
                        <a:pt x="3478" y="4431"/>
                        <a:pt x="3565" y="4434"/>
                      </a:cubicBezTo>
                      <a:lnTo>
                        <a:pt x="3658" y="4434"/>
                      </a:lnTo>
                      <a:cubicBezTo>
                        <a:pt x="3691" y="4436"/>
                        <a:pt x="3724" y="4438"/>
                        <a:pt x="3757" y="4438"/>
                      </a:cubicBezTo>
                      <a:cubicBezTo>
                        <a:pt x="3782" y="4438"/>
                        <a:pt x="3807" y="4437"/>
                        <a:pt x="3832" y="4434"/>
                      </a:cubicBezTo>
                      <a:cubicBezTo>
                        <a:pt x="4012" y="4427"/>
                        <a:pt x="4192" y="4377"/>
                        <a:pt x="4358" y="4297"/>
                      </a:cubicBezTo>
                      <a:cubicBezTo>
                        <a:pt x="4698" y="4140"/>
                        <a:pt x="4919" y="3807"/>
                        <a:pt x="5022" y="3464"/>
                      </a:cubicBezTo>
                      <a:cubicBezTo>
                        <a:pt x="5125" y="3117"/>
                        <a:pt x="5135" y="2757"/>
                        <a:pt x="5092" y="2404"/>
                      </a:cubicBezTo>
                      <a:cubicBezTo>
                        <a:pt x="5045" y="2053"/>
                        <a:pt x="4949" y="1710"/>
                        <a:pt x="4799" y="1390"/>
                      </a:cubicBezTo>
                      <a:cubicBezTo>
                        <a:pt x="4652" y="1067"/>
                        <a:pt x="4455" y="766"/>
                        <a:pt x="4202" y="513"/>
                      </a:cubicBezTo>
                      <a:cubicBezTo>
                        <a:pt x="3945" y="266"/>
                        <a:pt x="3629" y="70"/>
                        <a:pt x="3261" y="9"/>
                      </a:cubicBezTo>
                      <a:cubicBezTo>
                        <a:pt x="3213" y="3"/>
                        <a:pt x="3165" y="1"/>
                        <a:pt x="311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 name="Google Shape;1188;p35"/>
                <p:cNvGrpSpPr/>
                <p:nvPr/>
              </p:nvGrpSpPr>
              <p:grpSpPr>
                <a:xfrm flipH="1" rot="-9561568">
                  <a:off x="7049496" y="2470477"/>
                  <a:ext cx="139899" cy="106550"/>
                  <a:chOff x="7071725" y="2469875"/>
                  <a:chExt cx="139901" cy="106551"/>
                </a:xfrm>
              </p:grpSpPr>
              <p:sp>
                <p:nvSpPr>
                  <p:cNvPr id="1189" name="Google Shape;1189;p35"/>
                  <p:cNvSpPr/>
                  <p:nvPr/>
                </p:nvSpPr>
                <p:spPr>
                  <a:xfrm flipH="1" rot="-1591580">
                    <a:off x="7077180" y="2495786"/>
                    <a:ext cx="128990" cy="54728"/>
                  </a:xfrm>
                  <a:custGeom>
                    <a:rect b="b" l="l" r="r" t="t"/>
                    <a:pathLst>
                      <a:path extrusionOk="0" h="714" w="1392">
                        <a:moveTo>
                          <a:pt x="1392" y="1"/>
                        </a:moveTo>
                        <a:lnTo>
                          <a:pt x="1392" y="1"/>
                        </a:lnTo>
                        <a:cubicBezTo>
                          <a:pt x="1301" y="118"/>
                          <a:pt x="1225" y="228"/>
                          <a:pt x="1125" y="314"/>
                        </a:cubicBezTo>
                        <a:cubicBezTo>
                          <a:pt x="1028" y="404"/>
                          <a:pt x="918" y="471"/>
                          <a:pt x="798" y="511"/>
                        </a:cubicBezTo>
                        <a:cubicBezTo>
                          <a:pt x="657" y="561"/>
                          <a:pt x="507" y="580"/>
                          <a:pt x="350" y="580"/>
                        </a:cubicBezTo>
                        <a:cubicBezTo>
                          <a:pt x="236" y="580"/>
                          <a:pt x="119" y="570"/>
                          <a:pt x="1" y="554"/>
                        </a:cubicBezTo>
                        <a:lnTo>
                          <a:pt x="1" y="554"/>
                        </a:lnTo>
                        <a:cubicBezTo>
                          <a:pt x="121" y="635"/>
                          <a:pt x="261" y="681"/>
                          <a:pt x="408" y="704"/>
                        </a:cubicBezTo>
                        <a:cubicBezTo>
                          <a:pt x="451" y="710"/>
                          <a:pt x="494" y="713"/>
                          <a:pt x="539" y="713"/>
                        </a:cubicBezTo>
                        <a:cubicBezTo>
                          <a:pt x="642" y="713"/>
                          <a:pt x="749" y="696"/>
                          <a:pt x="851" y="661"/>
                        </a:cubicBezTo>
                        <a:cubicBezTo>
                          <a:pt x="925" y="638"/>
                          <a:pt x="988" y="598"/>
                          <a:pt x="1055" y="558"/>
                        </a:cubicBezTo>
                        <a:cubicBezTo>
                          <a:pt x="1111" y="508"/>
                          <a:pt x="1175" y="461"/>
                          <a:pt x="1215" y="398"/>
                        </a:cubicBezTo>
                        <a:cubicBezTo>
                          <a:pt x="1311" y="284"/>
                          <a:pt x="1361" y="141"/>
                          <a:pt x="1392" y="1"/>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5"/>
                  <p:cNvSpPr/>
                  <p:nvPr/>
                </p:nvSpPr>
                <p:spPr>
                  <a:xfrm flipH="1" rot="-2229120">
                    <a:off x="7159977" y="2533001"/>
                    <a:ext cx="20812" cy="24809"/>
                  </a:xfrm>
                  <a:custGeom>
                    <a:rect b="b" l="l" r="r" t="t"/>
                    <a:pathLst>
                      <a:path extrusionOk="0" h="281" w="195">
                        <a:moveTo>
                          <a:pt x="161" y="1"/>
                        </a:moveTo>
                        <a:lnTo>
                          <a:pt x="1" y="21"/>
                        </a:lnTo>
                        <a:lnTo>
                          <a:pt x="37" y="281"/>
                        </a:lnTo>
                        <a:lnTo>
                          <a:pt x="194" y="261"/>
                        </a:lnTo>
                        <a:lnTo>
                          <a:pt x="161" y="1"/>
                        </a:ln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5"/>
                  <p:cNvSpPr/>
                  <p:nvPr/>
                </p:nvSpPr>
                <p:spPr>
                  <a:xfrm flipH="1" rot="189570">
                    <a:off x="7100340" y="2540526"/>
                    <a:ext cx="20812" cy="24809"/>
                  </a:xfrm>
                  <a:custGeom>
                    <a:rect b="b" l="l" r="r" t="t"/>
                    <a:pathLst>
                      <a:path extrusionOk="0" h="281" w="195">
                        <a:moveTo>
                          <a:pt x="161" y="1"/>
                        </a:moveTo>
                        <a:lnTo>
                          <a:pt x="1" y="21"/>
                        </a:lnTo>
                        <a:lnTo>
                          <a:pt x="37" y="281"/>
                        </a:lnTo>
                        <a:lnTo>
                          <a:pt x="194" y="261"/>
                        </a:lnTo>
                        <a:lnTo>
                          <a:pt x="161" y="1"/>
                        </a:ln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35"/>
                <p:cNvGrpSpPr/>
                <p:nvPr/>
              </p:nvGrpSpPr>
              <p:grpSpPr>
                <a:xfrm rot="9446590">
                  <a:off x="7262902" y="2469912"/>
                  <a:ext cx="139901" cy="106551"/>
                  <a:chOff x="7071725" y="2469875"/>
                  <a:chExt cx="139901" cy="106551"/>
                </a:xfrm>
              </p:grpSpPr>
              <p:sp>
                <p:nvSpPr>
                  <p:cNvPr id="1193" name="Google Shape;1193;p35"/>
                  <p:cNvSpPr/>
                  <p:nvPr/>
                </p:nvSpPr>
                <p:spPr>
                  <a:xfrm flipH="1" rot="-1591580">
                    <a:off x="7077180" y="2495786"/>
                    <a:ext cx="128990" cy="54728"/>
                  </a:xfrm>
                  <a:custGeom>
                    <a:rect b="b" l="l" r="r" t="t"/>
                    <a:pathLst>
                      <a:path extrusionOk="0" h="714" w="1392">
                        <a:moveTo>
                          <a:pt x="1392" y="1"/>
                        </a:moveTo>
                        <a:lnTo>
                          <a:pt x="1392" y="1"/>
                        </a:lnTo>
                        <a:cubicBezTo>
                          <a:pt x="1301" y="118"/>
                          <a:pt x="1225" y="228"/>
                          <a:pt x="1125" y="314"/>
                        </a:cubicBezTo>
                        <a:cubicBezTo>
                          <a:pt x="1028" y="404"/>
                          <a:pt x="918" y="471"/>
                          <a:pt x="798" y="511"/>
                        </a:cubicBezTo>
                        <a:cubicBezTo>
                          <a:pt x="657" y="561"/>
                          <a:pt x="507" y="580"/>
                          <a:pt x="350" y="580"/>
                        </a:cubicBezTo>
                        <a:cubicBezTo>
                          <a:pt x="236" y="580"/>
                          <a:pt x="119" y="570"/>
                          <a:pt x="1" y="554"/>
                        </a:cubicBezTo>
                        <a:lnTo>
                          <a:pt x="1" y="554"/>
                        </a:lnTo>
                        <a:cubicBezTo>
                          <a:pt x="121" y="635"/>
                          <a:pt x="261" y="681"/>
                          <a:pt x="408" y="704"/>
                        </a:cubicBezTo>
                        <a:cubicBezTo>
                          <a:pt x="451" y="710"/>
                          <a:pt x="494" y="713"/>
                          <a:pt x="539" y="713"/>
                        </a:cubicBezTo>
                        <a:cubicBezTo>
                          <a:pt x="642" y="713"/>
                          <a:pt x="749" y="696"/>
                          <a:pt x="851" y="661"/>
                        </a:cubicBezTo>
                        <a:cubicBezTo>
                          <a:pt x="925" y="638"/>
                          <a:pt x="988" y="598"/>
                          <a:pt x="1055" y="558"/>
                        </a:cubicBezTo>
                        <a:cubicBezTo>
                          <a:pt x="1111" y="508"/>
                          <a:pt x="1175" y="461"/>
                          <a:pt x="1215" y="398"/>
                        </a:cubicBezTo>
                        <a:cubicBezTo>
                          <a:pt x="1311" y="284"/>
                          <a:pt x="1361" y="141"/>
                          <a:pt x="1392" y="1"/>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5"/>
                  <p:cNvSpPr/>
                  <p:nvPr/>
                </p:nvSpPr>
                <p:spPr>
                  <a:xfrm flipH="1" rot="-2229120">
                    <a:off x="7159977" y="2533001"/>
                    <a:ext cx="20812" cy="24809"/>
                  </a:xfrm>
                  <a:custGeom>
                    <a:rect b="b" l="l" r="r" t="t"/>
                    <a:pathLst>
                      <a:path extrusionOk="0" h="281" w="195">
                        <a:moveTo>
                          <a:pt x="161" y="1"/>
                        </a:moveTo>
                        <a:lnTo>
                          <a:pt x="1" y="21"/>
                        </a:lnTo>
                        <a:lnTo>
                          <a:pt x="37" y="281"/>
                        </a:lnTo>
                        <a:lnTo>
                          <a:pt x="194" y="261"/>
                        </a:lnTo>
                        <a:lnTo>
                          <a:pt x="161" y="1"/>
                        </a:ln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5"/>
                  <p:cNvSpPr/>
                  <p:nvPr/>
                </p:nvSpPr>
                <p:spPr>
                  <a:xfrm flipH="1" rot="189570">
                    <a:off x="7100340" y="2540526"/>
                    <a:ext cx="20812" cy="24809"/>
                  </a:xfrm>
                  <a:custGeom>
                    <a:rect b="b" l="l" r="r" t="t"/>
                    <a:pathLst>
                      <a:path extrusionOk="0" h="281" w="195">
                        <a:moveTo>
                          <a:pt x="161" y="1"/>
                        </a:moveTo>
                        <a:lnTo>
                          <a:pt x="1" y="21"/>
                        </a:lnTo>
                        <a:lnTo>
                          <a:pt x="37" y="281"/>
                        </a:lnTo>
                        <a:lnTo>
                          <a:pt x="194" y="261"/>
                        </a:lnTo>
                        <a:lnTo>
                          <a:pt x="161" y="1"/>
                        </a:ln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 name="Google Shape;1196;p35"/>
                <p:cNvSpPr/>
                <p:nvPr/>
              </p:nvSpPr>
              <p:spPr>
                <a:xfrm rot="-967388">
                  <a:off x="7392369" y="2533021"/>
                  <a:ext cx="160349" cy="89168"/>
                </a:xfrm>
                <a:custGeom>
                  <a:rect b="b" l="l" r="r" t="t"/>
                  <a:pathLst>
                    <a:path extrusionOk="0" h="624" w="1122">
                      <a:moveTo>
                        <a:pt x="615" y="1"/>
                      </a:moveTo>
                      <a:cubicBezTo>
                        <a:pt x="591" y="1"/>
                        <a:pt x="566" y="1"/>
                        <a:pt x="541" y="3"/>
                      </a:cubicBezTo>
                      <a:cubicBezTo>
                        <a:pt x="238" y="23"/>
                        <a:pt x="1" y="180"/>
                        <a:pt x="14" y="350"/>
                      </a:cubicBezTo>
                      <a:cubicBezTo>
                        <a:pt x="27" y="509"/>
                        <a:pt x="240" y="623"/>
                        <a:pt x="510" y="623"/>
                      </a:cubicBezTo>
                      <a:cubicBezTo>
                        <a:pt x="534" y="623"/>
                        <a:pt x="559" y="622"/>
                        <a:pt x="584" y="620"/>
                      </a:cubicBezTo>
                      <a:cubicBezTo>
                        <a:pt x="888" y="600"/>
                        <a:pt x="1121" y="444"/>
                        <a:pt x="1108" y="273"/>
                      </a:cubicBezTo>
                      <a:cubicBezTo>
                        <a:pt x="1099" y="115"/>
                        <a:pt x="882" y="1"/>
                        <a:pt x="615" y="1"/>
                      </a:cubicBezTo>
                      <a:close/>
                    </a:path>
                  </a:pathLst>
                </a:custGeom>
                <a:solidFill>
                  <a:srgbClr val="FFD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7" name="Google Shape;1197;p35"/>
            <p:cNvGrpSpPr/>
            <p:nvPr/>
          </p:nvGrpSpPr>
          <p:grpSpPr>
            <a:xfrm>
              <a:off x="6611468" y="2626163"/>
              <a:ext cx="450092" cy="543493"/>
              <a:chOff x="6611468" y="2626163"/>
              <a:chExt cx="450092" cy="543493"/>
            </a:xfrm>
          </p:grpSpPr>
          <p:grpSp>
            <p:nvGrpSpPr>
              <p:cNvPr id="1198" name="Google Shape;1198;p35"/>
              <p:cNvGrpSpPr/>
              <p:nvPr/>
            </p:nvGrpSpPr>
            <p:grpSpPr>
              <a:xfrm>
                <a:off x="6611468" y="2626163"/>
                <a:ext cx="252350" cy="541635"/>
                <a:chOff x="7961737" y="4045778"/>
                <a:chExt cx="518493" cy="1112873"/>
              </a:xfrm>
            </p:grpSpPr>
            <p:sp>
              <p:nvSpPr>
                <p:cNvPr id="1199" name="Google Shape;1199;p35"/>
                <p:cNvSpPr/>
                <p:nvPr/>
              </p:nvSpPr>
              <p:spPr>
                <a:xfrm flipH="1" rot="-5400000">
                  <a:off x="7964400" y="4043114"/>
                  <a:ext cx="406933" cy="412259"/>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 name="Google Shape;1200;p35"/>
                <p:cNvGrpSpPr/>
                <p:nvPr/>
              </p:nvGrpSpPr>
              <p:grpSpPr>
                <a:xfrm flipH="1">
                  <a:off x="8015543" y="4094363"/>
                  <a:ext cx="336678" cy="293580"/>
                  <a:chOff x="6125913" y="3579410"/>
                  <a:chExt cx="452342" cy="394490"/>
                </a:xfrm>
              </p:grpSpPr>
              <p:sp>
                <p:nvSpPr>
                  <p:cNvPr id="1201" name="Google Shape;1201;p35"/>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5"/>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5"/>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5"/>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5"/>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35"/>
                <p:cNvGrpSpPr/>
                <p:nvPr/>
              </p:nvGrpSpPr>
              <p:grpSpPr>
                <a:xfrm flipH="1">
                  <a:off x="8144937" y="4359483"/>
                  <a:ext cx="335293" cy="799167"/>
                  <a:chOff x="5953928" y="3935659"/>
                  <a:chExt cx="450481" cy="1073861"/>
                </a:xfrm>
              </p:grpSpPr>
              <p:sp>
                <p:nvSpPr>
                  <p:cNvPr id="1207" name="Google Shape;1207;p35"/>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5"/>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5"/>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5"/>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1" name="Google Shape;1211;p35"/>
              <p:cNvGrpSpPr/>
              <p:nvPr/>
            </p:nvGrpSpPr>
            <p:grpSpPr>
              <a:xfrm flipH="1">
                <a:off x="6846645" y="2759345"/>
                <a:ext cx="214915" cy="410311"/>
                <a:chOff x="5403630" y="4020350"/>
                <a:chExt cx="593197" cy="1132830"/>
              </a:xfrm>
            </p:grpSpPr>
            <p:sp>
              <p:nvSpPr>
                <p:cNvPr id="1212" name="Google Shape;1212;p35"/>
                <p:cNvSpPr/>
                <p:nvPr/>
              </p:nvSpPr>
              <p:spPr>
                <a:xfrm rot="5400000">
                  <a:off x="5403289" y="4020691"/>
                  <a:ext cx="418235" cy="417553"/>
                </a:xfrm>
                <a:custGeom>
                  <a:rect b="b" l="l" r="r" t="t"/>
                  <a:pathLst>
                    <a:path extrusionOk="0" h="6735" w="6746">
                      <a:moveTo>
                        <a:pt x="2083" y="1"/>
                      </a:moveTo>
                      <a:cubicBezTo>
                        <a:pt x="1610" y="1"/>
                        <a:pt x="1128" y="174"/>
                        <a:pt x="741" y="545"/>
                      </a:cubicBezTo>
                      <a:cubicBezTo>
                        <a:pt x="161" y="1102"/>
                        <a:pt x="1" y="1993"/>
                        <a:pt x="341" y="2723"/>
                      </a:cubicBezTo>
                      <a:cubicBezTo>
                        <a:pt x="677" y="3440"/>
                        <a:pt x="1367" y="3831"/>
                        <a:pt x="2075" y="3831"/>
                      </a:cubicBezTo>
                      <a:cubicBezTo>
                        <a:pt x="2160" y="3831"/>
                        <a:pt x="2246" y="3825"/>
                        <a:pt x="2331" y="3813"/>
                      </a:cubicBezTo>
                      <a:lnTo>
                        <a:pt x="2331" y="3813"/>
                      </a:lnTo>
                      <a:cubicBezTo>
                        <a:pt x="1915" y="4497"/>
                        <a:pt x="1938" y="5407"/>
                        <a:pt x="2518" y="6077"/>
                      </a:cubicBezTo>
                      <a:cubicBezTo>
                        <a:pt x="2885" y="6502"/>
                        <a:pt x="3422" y="6734"/>
                        <a:pt x="3966" y="6734"/>
                      </a:cubicBezTo>
                      <a:cubicBezTo>
                        <a:pt x="4203" y="6734"/>
                        <a:pt x="4442" y="6690"/>
                        <a:pt x="4668" y="6597"/>
                      </a:cubicBezTo>
                      <a:cubicBezTo>
                        <a:pt x="5305" y="6341"/>
                        <a:pt x="5712" y="5807"/>
                        <a:pt x="5836" y="5214"/>
                      </a:cubicBezTo>
                      <a:lnTo>
                        <a:pt x="6746" y="953"/>
                      </a:lnTo>
                      <a:lnTo>
                        <a:pt x="2481" y="42"/>
                      </a:lnTo>
                      <a:cubicBezTo>
                        <a:pt x="2351" y="15"/>
                        <a:pt x="2217" y="1"/>
                        <a:pt x="20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 name="Google Shape;1213;p35"/>
                <p:cNvGrpSpPr/>
                <p:nvPr/>
              </p:nvGrpSpPr>
              <p:grpSpPr>
                <a:xfrm>
                  <a:off x="5622977" y="4344483"/>
                  <a:ext cx="373849" cy="808697"/>
                  <a:chOff x="5622977" y="4344483"/>
                  <a:chExt cx="373849" cy="808697"/>
                </a:xfrm>
              </p:grpSpPr>
              <p:sp>
                <p:nvSpPr>
                  <p:cNvPr id="1214" name="Google Shape;1214;p35"/>
                  <p:cNvSpPr/>
                  <p:nvPr/>
                </p:nvSpPr>
                <p:spPr>
                  <a:xfrm rot="5400000">
                    <a:off x="5679611" y="4341786"/>
                    <a:ext cx="102792" cy="108186"/>
                  </a:xfrm>
                  <a:custGeom>
                    <a:rect b="b" l="l" r="r" t="t"/>
                    <a:pathLst>
                      <a:path extrusionOk="0" h="1745" w="1658">
                        <a:moveTo>
                          <a:pt x="404" y="0"/>
                        </a:moveTo>
                        <a:cubicBezTo>
                          <a:pt x="361" y="0"/>
                          <a:pt x="317" y="4"/>
                          <a:pt x="271" y="17"/>
                        </a:cubicBezTo>
                        <a:cubicBezTo>
                          <a:pt x="174" y="40"/>
                          <a:pt x="71" y="111"/>
                          <a:pt x="34" y="194"/>
                        </a:cubicBezTo>
                        <a:cubicBezTo>
                          <a:pt x="8" y="257"/>
                          <a:pt x="24" y="317"/>
                          <a:pt x="48" y="364"/>
                        </a:cubicBezTo>
                        <a:cubicBezTo>
                          <a:pt x="117" y="507"/>
                          <a:pt x="261" y="600"/>
                          <a:pt x="444" y="624"/>
                        </a:cubicBezTo>
                        <a:cubicBezTo>
                          <a:pt x="351" y="651"/>
                          <a:pt x="251" y="684"/>
                          <a:pt x="171" y="751"/>
                        </a:cubicBezTo>
                        <a:cubicBezTo>
                          <a:pt x="0" y="894"/>
                          <a:pt x="41" y="1114"/>
                          <a:pt x="191" y="1184"/>
                        </a:cubicBezTo>
                        <a:cubicBezTo>
                          <a:pt x="257" y="1213"/>
                          <a:pt x="335" y="1223"/>
                          <a:pt x="419" y="1223"/>
                        </a:cubicBezTo>
                        <a:cubicBezTo>
                          <a:pt x="525" y="1223"/>
                          <a:pt x="641" y="1207"/>
                          <a:pt x="751" y="1194"/>
                        </a:cubicBezTo>
                        <a:cubicBezTo>
                          <a:pt x="759" y="1194"/>
                          <a:pt x="767" y="1193"/>
                          <a:pt x="774" y="1193"/>
                        </a:cubicBezTo>
                        <a:cubicBezTo>
                          <a:pt x="781" y="1193"/>
                          <a:pt x="787" y="1194"/>
                          <a:pt x="794" y="1197"/>
                        </a:cubicBezTo>
                        <a:cubicBezTo>
                          <a:pt x="828" y="1207"/>
                          <a:pt x="821" y="1251"/>
                          <a:pt x="817" y="1287"/>
                        </a:cubicBezTo>
                        <a:cubicBezTo>
                          <a:pt x="777" y="1534"/>
                          <a:pt x="944" y="1731"/>
                          <a:pt x="1204" y="1744"/>
                        </a:cubicBezTo>
                        <a:cubicBezTo>
                          <a:pt x="1211" y="1745"/>
                          <a:pt x="1219" y="1745"/>
                          <a:pt x="1227" y="1745"/>
                        </a:cubicBezTo>
                        <a:cubicBezTo>
                          <a:pt x="1255" y="1745"/>
                          <a:pt x="1286" y="1740"/>
                          <a:pt x="1314" y="1727"/>
                        </a:cubicBezTo>
                        <a:cubicBezTo>
                          <a:pt x="1391" y="1687"/>
                          <a:pt x="1414" y="1601"/>
                          <a:pt x="1424" y="1534"/>
                        </a:cubicBezTo>
                        <a:cubicBezTo>
                          <a:pt x="1478" y="1141"/>
                          <a:pt x="1658" y="280"/>
                          <a:pt x="1658" y="280"/>
                        </a:cubicBezTo>
                        <a:cubicBezTo>
                          <a:pt x="1658" y="280"/>
                          <a:pt x="901" y="60"/>
                          <a:pt x="541" y="11"/>
                        </a:cubicBezTo>
                        <a:cubicBezTo>
                          <a:pt x="496" y="5"/>
                          <a:pt x="451" y="0"/>
                          <a:pt x="404"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5"/>
                  <p:cNvSpPr/>
                  <p:nvPr/>
                </p:nvSpPr>
                <p:spPr>
                  <a:xfrm rot="5400000">
                    <a:off x="5489253" y="4645606"/>
                    <a:ext cx="751472" cy="263675"/>
                  </a:xfrm>
                  <a:custGeom>
                    <a:rect b="b" l="l" r="r" t="t"/>
                    <a:pathLst>
                      <a:path extrusionOk="0" h="4253" w="12121">
                        <a:moveTo>
                          <a:pt x="12108" y="1"/>
                        </a:moveTo>
                        <a:cubicBezTo>
                          <a:pt x="12034" y="8"/>
                          <a:pt x="4652" y="505"/>
                          <a:pt x="1" y="4059"/>
                        </a:cubicBezTo>
                        <a:lnTo>
                          <a:pt x="148" y="4252"/>
                        </a:lnTo>
                        <a:cubicBezTo>
                          <a:pt x="4739" y="741"/>
                          <a:pt x="12048" y="248"/>
                          <a:pt x="12121" y="241"/>
                        </a:cubicBezTo>
                        <a:lnTo>
                          <a:pt x="12108"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5"/>
                  <p:cNvSpPr/>
                  <p:nvPr/>
                </p:nvSpPr>
                <p:spPr>
                  <a:xfrm rot="5400000">
                    <a:off x="5666841" y="4481844"/>
                    <a:ext cx="127281" cy="215007"/>
                  </a:xfrm>
                  <a:custGeom>
                    <a:rect b="b" l="l" r="r" t="t"/>
                    <a:pathLst>
                      <a:path extrusionOk="0" h="3468" w="2053">
                        <a:moveTo>
                          <a:pt x="875" y="1"/>
                        </a:moveTo>
                        <a:cubicBezTo>
                          <a:pt x="363" y="1"/>
                          <a:pt x="1" y="624"/>
                          <a:pt x="18" y="1270"/>
                        </a:cubicBezTo>
                        <a:cubicBezTo>
                          <a:pt x="32" y="1793"/>
                          <a:pt x="265" y="2851"/>
                          <a:pt x="542" y="3468"/>
                        </a:cubicBezTo>
                        <a:cubicBezTo>
                          <a:pt x="1602" y="2460"/>
                          <a:pt x="2052" y="510"/>
                          <a:pt x="1098" y="39"/>
                        </a:cubicBezTo>
                        <a:cubicBezTo>
                          <a:pt x="1021" y="13"/>
                          <a:pt x="947" y="1"/>
                          <a:pt x="875"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5"/>
                  <p:cNvSpPr/>
                  <p:nvPr/>
                </p:nvSpPr>
                <p:spPr>
                  <a:xfrm rot="5400000">
                    <a:off x="5787615" y="4431498"/>
                    <a:ext cx="209676" cy="127777"/>
                  </a:xfrm>
                  <a:custGeom>
                    <a:rect b="b" l="l" r="r" t="t"/>
                    <a:pathLst>
                      <a:path extrusionOk="0" h="2061" w="3382">
                        <a:moveTo>
                          <a:pt x="69" y="1"/>
                        </a:moveTo>
                        <a:cubicBezTo>
                          <a:pt x="46" y="1"/>
                          <a:pt x="23" y="1"/>
                          <a:pt x="1" y="2"/>
                        </a:cubicBezTo>
                        <a:cubicBezTo>
                          <a:pt x="410" y="1093"/>
                          <a:pt x="1520" y="2061"/>
                          <a:pt x="2361" y="2061"/>
                        </a:cubicBezTo>
                        <a:cubicBezTo>
                          <a:pt x="2577" y="2061"/>
                          <a:pt x="2775" y="1997"/>
                          <a:pt x="2938" y="1856"/>
                        </a:cubicBezTo>
                        <a:cubicBezTo>
                          <a:pt x="3382" y="1359"/>
                          <a:pt x="2915" y="648"/>
                          <a:pt x="2229" y="378"/>
                        </a:cubicBezTo>
                        <a:cubicBezTo>
                          <a:pt x="1761" y="191"/>
                          <a:pt x="747" y="1"/>
                          <a:pt x="6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35"/>
                <p:cNvGrpSpPr/>
                <p:nvPr/>
              </p:nvGrpSpPr>
              <p:grpSpPr>
                <a:xfrm>
                  <a:off x="5460910" y="4061889"/>
                  <a:ext cx="330390" cy="314085"/>
                  <a:chOff x="5460910" y="4061889"/>
                  <a:chExt cx="330390" cy="314085"/>
                </a:xfrm>
              </p:grpSpPr>
              <p:sp>
                <p:nvSpPr>
                  <p:cNvPr id="1219" name="Google Shape;1219;p35"/>
                  <p:cNvSpPr/>
                  <p:nvPr/>
                </p:nvSpPr>
                <p:spPr>
                  <a:xfrm rot="5400000">
                    <a:off x="5578369" y="4163038"/>
                    <a:ext cx="314079" cy="111781"/>
                  </a:xfrm>
                  <a:custGeom>
                    <a:rect b="b" l="l" r="r" t="t"/>
                    <a:pathLst>
                      <a:path extrusionOk="0" h="1803" w="5066">
                        <a:moveTo>
                          <a:pt x="105" y="0"/>
                        </a:moveTo>
                        <a:lnTo>
                          <a:pt x="1" y="63"/>
                        </a:lnTo>
                        <a:cubicBezTo>
                          <a:pt x="847" y="1416"/>
                          <a:pt x="1894" y="1803"/>
                          <a:pt x="2839" y="1803"/>
                        </a:cubicBezTo>
                        <a:cubicBezTo>
                          <a:pt x="3748" y="1803"/>
                          <a:pt x="4563" y="1445"/>
                          <a:pt x="5012" y="1247"/>
                        </a:cubicBezTo>
                        <a:lnTo>
                          <a:pt x="5066" y="1224"/>
                        </a:lnTo>
                        <a:lnTo>
                          <a:pt x="5015" y="1114"/>
                        </a:lnTo>
                        <a:lnTo>
                          <a:pt x="4962" y="1137"/>
                        </a:lnTo>
                        <a:cubicBezTo>
                          <a:pt x="4525" y="1329"/>
                          <a:pt x="3731" y="1677"/>
                          <a:pt x="2847" y="1677"/>
                        </a:cubicBezTo>
                        <a:cubicBezTo>
                          <a:pt x="1932" y="1677"/>
                          <a:pt x="920" y="1304"/>
                          <a:pt x="10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5"/>
                  <p:cNvSpPr/>
                  <p:nvPr/>
                </p:nvSpPr>
                <p:spPr>
                  <a:xfrm rot="5400000">
                    <a:off x="5511564" y="4198351"/>
                    <a:ext cx="135031" cy="220215"/>
                  </a:xfrm>
                  <a:custGeom>
                    <a:rect b="b" l="l" r="r" t="t"/>
                    <a:pathLst>
                      <a:path extrusionOk="0" h="3552" w="2178">
                        <a:moveTo>
                          <a:pt x="577" y="0"/>
                        </a:moveTo>
                        <a:cubicBezTo>
                          <a:pt x="0" y="1020"/>
                          <a:pt x="207" y="1837"/>
                          <a:pt x="481" y="2341"/>
                        </a:cubicBezTo>
                        <a:cubicBezTo>
                          <a:pt x="887" y="3094"/>
                          <a:pt x="1641" y="3518"/>
                          <a:pt x="2171" y="3551"/>
                        </a:cubicBezTo>
                        <a:lnTo>
                          <a:pt x="2178" y="3428"/>
                        </a:lnTo>
                        <a:cubicBezTo>
                          <a:pt x="1681" y="3401"/>
                          <a:pt x="974" y="2998"/>
                          <a:pt x="587" y="2285"/>
                        </a:cubicBezTo>
                        <a:cubicBezTo>
                          <a:pt x="327" y="1805"/>
                          <a:pt x="130" y="1031"/>
                          <a:pt x="681" y="60"/>
                        </a:cubicBezTo>
                        <a:lnTo>
                          <a:pt x="57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5"/>
                  <p:cNvSpPr/>
                  <p:nvPr/>
                </p:nvSpPr>
                <p:spPr>
                  <a:xfrm rot="5400000">
                    <a:off x="5587201" y="4151355"/>
                    <a:ext cx="100684" cy="116555"/>
                  </a:xfrm>
                  <a:custGeom>
                    <a:rect b="b" l="l" r="r" t="t"/>
                    <a:pathLst>
                      <a:path extrusionOk="0" h="1880" w="1624">
                        <a:moveTo>
                          <a:pt x="180" y="1"/>
                        </a:moveTo>
                        <a:lnTo>
                          <a:pt x="180" y="1"/>
                        </a:lnTo>
                        <a:cubicBezTo>
                          <a:pt x="14" y="234"/>
                          <a:pt x="0" y="778"/>
                          <a:pt x="240" y="1211"/>
                        </a:cubicBezTo>
                        <a:cubicBezTo>
                          <a:pt x="482" y="1644"/>
                          <a:pt x="924" y="1879"/>
                          <a:pt x="1489" y="1879"/>
                        </a:cubicBezTo>
                        <a:cubicBezTo>
                          <a:pt x="1533" y="1879"/>
                          <a:pt x="1578" y="1878"/>
                          <a:pt x="1624" y="1875"/>
                        </a:cubicBezTo>
                        <a:lnTo>
                          <a:pt x="1618" y="1755"/>
                        </a:lnTo>
                        <a:cubicBezTo>
                          <a:pt x="1572" y="1757"/>
                          <a:pt x="1528" y="1759"/>
                          <a:pt x="1486" y="1759"/>
                        </a:cubicBezTo>
                        <a:cubicBezTo>
                          <a:pt x="828" y="1759"/>
                          <a:pt x="504" y="1433"/>
                          <a:pt x="347" y="1151"/>
                        </a:cubicBezTo>
                        <a:cubicBezTo>
                          <a:pt x="110" y="727"/>
                          <a:pt x="157" y="244"/>
                          <a:pt x="280" y="71"/>
                        </a:cubicBezTo>
                        <a:lnTo>
                          <a:pt x="18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5"/>
                  <p:cNvSpPr/>
                  <p:nvPr/>
                </p:nvSpPr>
                <p:spPr>
                  <a:xfrm rot="5400000">
                    <a:off x="5625238" y="4053427"/>
                    <a:ext cx="115439" cy="144764"/>
                  </a:xfrm>
                  <a:custGeom>
                    <a:rect b="b" l="l" r="r" t="t"/>
                    <a:pathLst>
                      <a:path extrusionOk="0" h="2335" w="1862">
                        <a:moveTo>
                          <a:pt x="297" y="0"/>
                        </a:moveTo>
                        <a:cubicBezTo>
                          <a:pt x="285" y="24"/>
                          <a:pt x="1" y="634"/>
                          <a:pt x="291" y="1261"/>
                        </a:cubicBezTo>
                        <a:cubicBezTo>
                          <a:pt x="518" y="1758"/>
                          <a:pt x="1038" y="2118"/>
                          <a:pt x="1831" y="2335"/>
                        </a:cubicBezTo>
                        <a:lnTo>
                          <a:pt x="1861" y="2218"/>
                        </a:lnTo>
                        <a:cubicBezTo>
                          <a:pt x="1105" y="2011"/>
                          <a:pt x="614" y="1674"/>
                          <a:pt x="401" y="1211"/>
                        </a:cubicBezTo>
                        <a:cubicBezTo>
                          <a:pt x="134" y="634"/>
                          <a:pt x="405" y="57"/>
                          <a:pt x="408" y="51"/>
                        </a:cubicBezTo>
                        <a:lnTo>
                          <a:pt x="29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5"/>
                  <p:cNvSpPr/>
                  <p:nvPr/>
                </p:nvSpPr>
                <p:spPr>
                  <a:xfrm rot="5400000">
                    <a:off x="5446526" y="4154392"/>
                    <a:ext cx="180785" cy="152018"/>
                  </a:xfrm>
                  <a:custGeom>
                    <a:rect b="b" l="l" r="r" t="t"/>
                    <a:pathLst>
                      <a:path extrusionOk="0" h="2452" w="2916">
                        <a:moveTo>
                          <a:pt x="691" y="1"/>
                        </a:moveTo>
                        <a:lnTo>
                          <a:pt x="691" y="1"/>
                        </a:lnTo>
                        <a:cubicBezTo>
                          <a:pt x="1" y="891"/>
                          <a:pt x="268" y="1668"/>
                          <a:pt x="708" y="2064"/>
                        </a:cubicBezTo>
                        <a:cubicBezTo>
                          <a:pt x="974" y="2302"/>
                          <a:pt x="1349" y="2452"/>
                          <a:pt x="1748" y="2452"/>
                        </a:cubicBezTo>
                        <a:cubicBezTo>
                          <a:pt x="2140" y="2452"/>
                          <a:pt x="2556" y="2308"/>
                          <a:pt x="2915" y="1961"/>
                        </a:cubicBezTo>
                        <a:lnTo>
                          <a:pt x="2832" y="1875"/>
                        </a:lnTo>
                        <a:cubicBezTo>
                          <a:pt x="2496" y="2198"/>
                          <a:pt x="2109" y="2332"/>
                          <a:pt x="1746" y="2332"/>
                        </a:cubicBezTo>
                        <a:cubicBezTo>
                          <a:pt x="1377" y="2332"/>
                          <a:pt x="1033" y="2194"/>
                          <a:pt x="788" y="1975"/>
                        </a:cubicBezTo>
                        <a:cubicBezTo>
                          <a:pt x="368" y="1598"/>
                          <a:pt x="148" y="901"/>
                          <a:pt x="785" y="74"/>
                        </a:cubicBezTo>
                        <a:lnTo>
                          <a:pt x="69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4" name="Google Shape;1224;p35"/>
            <p:cNvGrpSpPr/>
            <p:nvPr/>
          </p:nvGrpSpPr>
          <p:grpSpPr>
            <a:xfrm>
              <a:off x="5072925" y="1026075"/>
              <a:ext cx="3797716" cy="1793521"/>
              <a:chOff x="5072925" y="1026075"/>
              <a:chExt cx="3797716" cy="1793521"/>
            </a:xfrm>
          </p:grpSpPr>
          <p:grpSp>
            <p:nvGrpSpPr>
              <p:cNvPr id="1225" name="Google Shape;1225;p35"/>
              <p:cNvGrpSpPr/>
              <p:nvPr/>
            </p:nvGrpSpPr>
            <p:grpSpPr>
              <a:xfrm>
                <a:off x="7667619" y="1664597"/>
                <a:ext cx="698553" cy="286840"/>
                <a:chOff x="7667619" y="1664597"/>
                <a:chExt cx="698553" cy="286840"/>
              </a:xfrm>
            </p:grpSpPr>
            <p:sp>
              <p:nvSpPr>
                <p:cNvPr id="1226" name="Google Shape;1226;p35"/>
                <p:cNvSpPr/>
                <p:nvPr/>
              </p:nvSpPr>
              <p:spPr>
                <a:xfrm>
                  <a:off x="7667619" y="1664597"/>
                  <a:ext cx="698553" cy="286840"/>
                </a:xfrm>
                <a:custGeom>
                  <a:rect b="b" l="l" r="r" t="t"/>
                  <a:pathLst>
                    <a:path extrusionOk="0" h="4817" w="11732">
                      <a:moveTo>
                        <a:pt x="2158" y="0"/>
                      </a:moveTo>
                      <a:cubicBezTo>
                        <a:pt x="967" y="0"/>
                        <a:pt x="0" y="967"/>
                        <a:pt x="0" y="2157"/>
                      </a:cubicBezTo>
                      <a:cubicBezTo>
                        <a:pt x="0" y="3349"/>
                        <a:pt x="967" y="4315"/>
                        <a:pt x="2158" y="4315"/>
                      </a:cubicBezTo>
                      <a:lnTo>
                        <a:pt x="2780" y="4315"/>
                      </a:lnTo>
                      <a:lnTo>
                        <a:pt x="3168" y="4817"/>
                      </a:lnTo>
                      <a:lnTo>
                        <a:pt x="3556" y="4315"/>
                      </a:lnTo>
                      <a:lnTo>
                        <a:pt x="9574" y="4315"/>
                      </a:lnTo>
                      <a:cubicBezTo>
                        <a:pt x="10764" y="4315"/>
                        <a:pt x="11732" y="3349"/>
                        <a:pt x="11732" y="2157"/>
                      </a:cubicBezTo>
                      <a:cubicBezTo>
                        <a:pt x="11732" y="967"/>
                        <a:pt x="10764" y="0"/>
                        <a:pt x="957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5"/>
                <p:cNvSpPr/>
                <p:nvPr/>
              </p:nvSpPr>
              <p:spPr>
                <a:xfrm>
                  <a:off x="7742525" y="1726880"/>
                  <a:ext cx="152548" cy="126181"/>
                </a:xfrm>
                <a:custGeom>
                  <a:rect b="b" l="l" r="r" t="t"/>
                  <a:pathLst>
                    <a:path extrusionOk="0" h="2119" w="2562">
                      <a:moveTo>
                        <a:pt x="687" y="1"/>
                      </a:moveTo>
                      <a:cubicBezTo>
                        <a:pt x="649" y="1"/>
                        <a:pt x="611" y="4"/>
                        <a:pt x="572" y="11"/>
                      </a:cubicBezTo>
                      <a:cubicBezTo>
                        <a:pt x="301" y="58"/>
                        <a:pt x="80" y="282"/>
                        <a:pt x="37" y="553"/>
                      </a:cubicBezTo>
                      <a:cubicBezTo>
                        <a:pt x="0" y="777"/>
                        <a:pt x="80" y="984"/>
                        <a:pt x="221" y="1128"/>
                      </a:cubicBezTo>
                      <a:lnTo>
                        <a:pt x="1161" y="2068"/>
                      </a:lnTo>
                      <a:cubicBezTo>
                        <a:pt x="1194" y="2102"/>
                        <a:pt x="1238" y="2118"/>
                        <a:pt x="1283" y="2118"/>
                      </a:cubicBezTo>
                      <a:cubicBezTo>
                        <a:pt x="1327" y="2118"/>
                        <a:pt x="1371" y="2102"/>
                        <a:pt x="1405" y="2068"/>
                      </a:cubicBezTo>
                      <a:lnTo>
                        <a:pt x="2345" y="1128"/>
                      </a:lnTo>
                      <a:cubicBezTo>
                        <a:pt x="2486" y="984"/>
                        <a:pt x="2562" y="777"/>
                        <a:pt x="2529" y="553"/>
                      </a:cubicBezTo>
                      <a:cubicBezTo>
                        <a:pt x="2486" y="282"/>
                        <a:pt x="2265" y="58"/>
                        <a:pt x="1993" y="11"/>
                      </a:cubicBezTo>
                      <a:cubicBezTo>
                        <a:pt x="1955" y="4"/>
                        <a:pt x="1916" y="1"/>
                        <a:pt x="1879" y="1"/>
                      </a:cubicBezTo>
                      <a:cubicBezTo>
                        <a:pt x="1616" y="1"/>
                        <a:pt x="1390" y="156"/>
                        <a:pt x="1281" y="379"/>
                      </a:cubicBezTo>
                      <a:cubicBezTo>
                        <a:pt x="1176" y="156"/>
                        <a:pt x="950" y="1"/>
                        <a:pt x="6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5"/>
                <p:cNvSpPr/>
                <p:nvPr/>
              </p:nvSpPr>
              <p:spPr>
                <a:xfrm>
                  <a:off x="7940447" y="1726880"/>
                  <a:ext cx="152667" cy="126181"/>
                </a:xfrm>
                <a:custGeom>
                  <a:rect b="b" l="l" r="r" t="t"/>
                  <a:pathLst>
                    <a:path extrusionOk="0" h="2119" w="2564">
                      <a:moveTo>
                        <a:pt x="688" y="1"/>
                      </a:moveTo>
                      <a:cubicBezTo>
                        <a:pt x="650" y="1"/>
                        <a:pt x="612" y="4"/>
                        <a:pt x="573" y="11"/>
                      </a:cubicBezTo>
                      <a:cubicBezTo>
                        <a:pt x="302" y="58"/>
                        <a:pt x="81" y="282"/>
                        <a:pt x="37" y="553"/>
                      </a:cubicBezTo>
                      <a:cubicBezTo>
                        <a:pt x="1" y="777"/>
                        <a:pt x="81" y="984"/>
                        <a:pt x="221" y="1128"/>
                      </a:cubicBezTo>
                      <a:lnTo>
                        <a:pt x="1161" y="2068"/>
                      </a:lnTo>
                      <a:cubicBezTo>
                        <a:pt x="1195" y="2102"/>
                        <a:pt x="1239" y="2118"/>
                        <a:pt x="1284" y="2118"/>
                      </a:cubicBezTo>
                      <a:cubicBezTo>
                        <a:pt x="1328" y="2118"/>
                        <a:pt x="1372" y="2102"/>
                        <a:pt x="1405" y="2068"/>
                      </a:cubicBezTo>
                      <a:lnTo>
                        <a:pt x="2346" y="1128"/>
                      </a:lnTo>
                      <a:cubicBezTo>
                        <a:pt x="2486" y="984"/>
                        <a:pt x="2563" y="777"/>
                        <a:pt x="2529" y="553"/>
                      </a:cubicBezTo>
                      <a:cubicBezTo>
                        <a:pt x="2486" y="282"/>
                        <a:pt x="2265" y="58"/>
                        <a:pt x="1995" y="11"/>
                      </a:cubicBezTo>
                      <a:cubicBezTo>
                        <a:pt x="1956" y="4"/>
                        <a:pt x="1917" y="1"/>
                        <a:pt x="1880" y="1"/>
                      </a:cubicBezTo>
                      <a:cubicBezTo>
                        <a:pt x="1616" y="1"/>
                        <a:pt x="1390" y="156"/>
                        <a:pt x="1282" y="379"/>
                      </a:cubicBezTo>
                      <a:cubicBezTo>
                        <a:pt x="1176" y="156"/>
                        <a:pt x="951" y="1"/>
                        <a:pt x="6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5"/>
                <p:cNvSpPr/>
                <p:nvPr/>
              </p:nvSpPr>
              <p:spPr>
                <a:xfrm>
                  <a:off x="8138429" y="1726880"/>
                  <a:ext cx="152667" cy="126181"/>
                </a:xfrm>
                <a:custGeom>
                  <a:rect b="b" l="l" r="r" t="t"/>
                  <a:pathLst>
                    <a:path extrusionOk="0" h="2119" w="2564">
                      <a:moveTo>
                        <a:pt x="688" y="1"/>
                      </a:moveTo>
                      <a:cubicBezTo>
                        <a:pt x="650" y="1"/>
                        <a:pt x="612" y="4"/>
                        <a:pt x="573" y="11"/>
                      </a:cubicBezTo>
                      <a:cubicBezTo>
                        <a:pt x="302" y="58"/>
                        <a:pt x="81" y="282"/>
                        <a:pt x="38" y="553"/>
                      </a:cubicBezTo>
                      <a:cubicBezTo>
                        <a:pt x="1" y="777"/>
                        <a:pt x="81" y="984"/>
                        <a:pt x="222" y="1128"/>
                      </a:cubicBezTo>
                      <a:lnTo>
                        <a:pt x="1162" y="2068"/>
                      </a:lnTo>
                      <a:cubicBezTo>
                        <a:pt x="1195" y="2102"/>
                        <a:pt x="1239" y="2118"/>
                        <a:pt x="1284" y="2118"/>
                      </a:cubicBezTo>
                      <a:cubicBezTo>
                        <a:pt x="1328" y="2118"/>
                        <a:pt x="1372" y="2102"/>
                        <a:pt x="1406" y="2068"/>
                      </a:cubicBezTo>
                      <a:lnTo>
                        <a:pt x="2346" y="1128"/>
                      </a:lnTo>
                      <a:cubicBezTo>
                        <a:pt x="2486" y="984"/>
                        <a:pt x="2563" y="777"/>
                        <a:pt x="2530" y="553"/>
                      </a:cubicBezTo>
                      <a:cubicBezTo>
                        <a:pt x="2486" y="282"/>
                        <a:pt x="2265" y="58"/>
                        <a:pt x="1994" y="11"/>
                      </a:cubicBezTo>
                      <a:cubicBezTo>
                        <a:pt x="1955" y="4"/>
                        <a:pt x="1917" y="1"/>
                        <a:pt x="1879" y="1"/>
                      </a:cubicBezTo>
                      <a:cubicBezTo>
                        <a:pt x="1616" y="1"/>
                        <a:pt x="1390" y="156"/>
                        <a:pt x="1282" y="379"/>
                      </a:cubicBezTo>
                      <a:cubicBezTo>
                        <a:pt x="1177" y="156"/>
                        <a:pt x="951" y="1"/>
                        <a:pt x="6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 name="Google Shape;1230;p35"/>
              <p:cNvGrpSpPr/>
              <p:nvPr/>
            </p:nvGrpSpPr>
            <p:grpSpPr>
              <a:xfrm>
                <a:off x="5651972" y="1026075"/>
                <a:ext cx="698553" cy="286840"/>
                <a:chOff x="5651972" y="1026075"/>
                <a:chExt cx="698553" cy="286840"/>
              </a:xfrm>
            </p:grpSpPr>
            <p:sp>
              <p:nvSpPr>
                <p:cNvPr id="1231" name="Google Shape;1231;p35"/>
                <p:cNvSpPr/>
                <p:nvPr/>
              </p:nvSpPr>
              <p:spPr>
                <a:xfrm flipH="1">
                  <a:off x="5651972" y="1026075"/>
                  <a:ext cx="698553" cy="286840"/>
                </a:xfrm>
                <a:custGeom>
                  <a:rect b="b" l="l" r="r" t="t"/>
                  <a:pathLst>
                    <a:path extrusionOk="0" h="4817" w="11732">
                      <a:moveTo>
                        <a:pt x="2158" y="0"/>
                      </a:moveTo>
                      <a:cubicBezTo>
                        <a:pt x="967" y="0"/>
                        <a:pt x="0" y="967"/>
                        <a:pt x="0" y="2157"/>
                      </a:cubicBezTo>
                      <a:cubicBezTo>
                        <a:pt x="0" y="3349"/>
                        <a:pt x="967" y="4315"/>
                        <a:pt x="2158" y="4315"/>
                      </a:cubicBezTo>
                      <a:lnTo>
                        <a:pt x="2780" y="4315"/>
                      </a:lnTo>
                      <a:lnTo>
                        <a:pt x="3168" y="4817"/>
                      </a:lnTo>
                      <a:lnTo>
                        <a:pt x="3556" y="4315"/>
                      </a:lnTo>
                      <a:lnTo>
                        <a:pt x="9574" y="4315"/>
                      </a:lnTo>
                      <a:cubicBezTo>
                        <a:pt x="10764" y="4315"/>
                        <a:pt x="11732" y="3349"/>
                        <a:pt x="11732" y="2157"/>
                      </a:cubicBezTo>
                      <a:cubicBezTo>
                        <a:pt x="11732" y="967"/>
                        <a:pt x="10764" y="0"/>
                        <a:pt x="957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5"/>
                <p:cNvSpPr/>
                <p:nvPr/>
              </p:nvSpPr>
              <p:spPr>
                <a:xfrm flipH="1">
                  <a:off x="6123071" y="1088358"/>
                  <a:ext cx="152548" cy="126181"/>
                </a:xfrm>
                <a:custGeom>
                  <a:rect b="b" l="l" r="r" t="t"/>
                  <a:pathLst>
                    <a:path extrusionOk="0" h="2119" w="2562">
                      <a:moveTo>
                        <a:pt x="687" y="1"/>
                      </a:moveTo>
                      <a:cubicBezTo>
                        <a:pt x="649" y="1"/>
                        <a:pt x="611" y="4"/>
                        <a:pt x="572" y="11"/>
                      </a:cubicBezTo>
                      <a:cubicBezTo>
                        <a:pt x="301" y="58"/>
                        <a:pt x="80" y="282"/>
                        <a:pt x="37" y="553"/>
                      </a:cubicBezTo>
                      <a:cubicBezTo>
                        <a:pt x="0" y="777"/>
                        <a:pt x="80" y="984"/>
                        <a:pt x="221" y="1128"/>
                      </a:cubicBezTo>
                      <a:lnTo>
                        <a:pt x="1161" y="2068"/>
                      </a:lnTo>
                      <a:cubicBezTo>
                        <a:pt x="1194" y="2102"/>
                        <a:pt x="1238" y="2118"/>
                        <a:pt x="1283" y="2118"/>
                      </a:cubicBezTo>
                      <a:cubicBezTo>
                        <a:pt x="1327" y="2118"/>
                        <a:pt x="1371" y="2102"/>
                        <a:pt x="1405" y="2068"/>
                      </a:cubicBezTo>
                      <a:lnTo>
                        <a:pt x="2345" y="1128"/>
                      </a:lnTo>
                      <a:cubicBezTo>
                        <a:pt x="2486" y="984"/>
                        <a:pt x="2562" y="777"/>
                        <a:pt x="2529" y="553"/>
                      </a:cubicBezTo>
                      <a:cubicBezTo>
                        <a:pt x="2486" y="282"/>
                        <a:pt x="2265" y="58"/>
                        <a:pt x="1993" y="11"/>
                      </a:cubicBezTo>
                      <a:cubicBezTo>
                        <a:pt x="1955" y="4"/>
                        <a:pt x="1916" y="1"/>
                        <a:pt x="1879" y="1"/>
                      </a:cubicBezTo>
                      <a:cubicBezTo>
                        <a:pt x="1616" y="1"/>
                        <a:pt x="1390" y="156"/>
                        <a:pt x="1281" y="379"/>
                      </a:cubicBezTo>
                      <a:cubicBezTo>
                        <a:pt x="1176" y="156"/>
                        <a:pt x="950" y="1"/>
                        <a:pt x="6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5"/>
                <p:cNvSpPr/>
                <p:nvPr/>
              </p:nvSpPr>
              <p:spPr>
                <a:xfrm flipH="1">
                  <a:off x="5925030" y="1088358"/>
                  <a:ext cx="152667" cy="126181"/>
                </a:xfrm>
                <a:custGeom>
                  <a:rect b="b" l="l" r="r" t="t"/>
                  <a:pathLst>
                    <a:path extrusionOk="0" h="2119" w="2564">
                      <a:moveTo>
                        <a:pt x="688" y="1"/>
                      </a:moveTo>
                      <a:cubicBezTo>
                        <a:pt x="650" y="1"/>
                        <a:pt x="612" y="4"/>
                        <a:pt x="573" y="11"/>
                      </a:cubicBezTo>
                      <a:cubicBezTo>
                        <a:pt x="302" y="58"/>
                        <a:pt x="81" y="282"/>
                        <a:pt x="37" y="553"/>
                      </a:cubicBezTo>
                      <a:cubicBezTo>
                        <a:pt x="1" y="777"/>
                        <a:pt x="81" y="984"/>
                        <a:pt x="221" y="1128"/>
                      </a:cubicBezTo>
                      <a:lnTo>
                        <a:pt x="1161" y="2068"/>
                      </a:lnTo>
                      <a:cubicBezTo>
                        <a:pt x="1195" y="2102"/>
                        <a:pt x="1239" y="2118"/>
                        <a:pt x="1284" y="2118"/>
                      </a:cubicBezTo>
                      <a:cubicBezTo>
                        <a:pt x="1328" y="2118"/>
                        <a:pt x="1372" y="2102"/>
                        <a:pt x="1405" y="2068"/>
                      </a:cubicBezTo>
                      <a:lnTo>
                        <a:pt x="2346" y="1128"/>
                      </a:lnTo>
                      <a:cubicBezTo>
                        <a:pt x="2486" y="984"/>
                        <a:pt x="2563" y="777"/>
                        <a:pt x="2529" y="553"/>
                      </a:cubicBezTo>
                      <a:cubicBezTo>
                        <a:pt x="2486" y="282"/>
                        <a:pt x="2265" y="58"/>
                        <a:pt x="1995" y="11"/>
                      </a:cubicBezTo>
                      <a:cubicBezTo>
                        <a:pt x="1956" y="4"/>
                        <a:pt x="1917" y="1"/>
                        <a:pt x="1880" y="1"/>
                      </a:cubicBezTo>
                      <a:cubicBezTo>
                        <a:pt x="1616" y="1"/>
                        <a:pt x="1390" y="156"/>
                        <a:pt x="1282" y="379"/>
                      </a:cubicBezTo>
                      <a:cubicBezTo>
                        <a:pt x="1176" y="156"/>
                        <a:pt x="951" y="1"/>
                        <a:pt x="6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5"/>
                <p:cNvSpPr/>
                <p:nvPr/>
              </p:nvSpPr>
              <p:spPr>
                <a:xfrm flipH="1">
                  <a:off x="5727048" y="1088358"/>
                  <a:ext cx="152667" cy="126181"/>
                </a:xfrm>
                <a:custGeom>
                  <a:rect b="b" l="l" r="r" t="t"/>
                  <a:pathLst>
                    <a:path extrusionOk="0" h="2119" w="2564">
                      <a:moveTo>
                        <a:pt x="688" y="1"/>
                      </a:moveTo>
                      <a:cubicBezTo>
                        <a:pt x="650" y="1"/>
                        <a:pt x="612" y="4"/>
                        <a:pt x="573" y="11"/>
                      </a:cubicBezTo>
                      <a:cubicBezTo>
                        <a:pt x="302" y="58"/>
                        <a:pt x="81" y="282"/>
                        <a:pt x="38" y="553"/>
                      </a:cubicBezTo>
                      <a:cubicBezTo>
                        <a:pt x="1" y="777"/>
                        <a:pt x="81" y="984"/>
                        <a:pt x="222" y="1128"/>
                      </a:cubicBezTo>
                      <a:lnTo>
                        <a:pt x="1162" y="2068"/>
                      </a:lnTo>
                      <a:cubicBezTo>
                        <a:pt x="1195" y="2102"/>
                        <a:pt x="1239" y="2118"/>
                        <a:pt x="1284" y="2118"/>
                      </a:cubicBezTo>
                      <a:cubicBezTo>
                        <a:pt x="1328" y="2118"/>
                        <a:pt x="1372" y="2102"/>
                        <a:pt x="1406" y="2068"/>
                      </a:cubicBezTo>
                      <a:lnTo>
                        <a:pt x="2346" y="1128"/>
                      </a:lnTo>
                      <a:cubicBezTo>
                        <a:pt x="2486" y="984"/>
                        <a:pt x="2563" y="777"/>
                        <a:pt x="2530" y="553"/>
                      </a:cubicBezTo>
                      <a:cubicBezTo>
                        <a:pt x="2486" y="282"/>
                        <a:pt x="2265" y="58"/>
                        <a:pt x="1994" y="11"/>
                      </a:cubicBezTo>
                      <a:cubicBezTo>
                        <a:pt x="1955" y="4"/>
                        <a:pt x="1917" y="1"/>
                        <a:pt x="1879" y="1"/>
                      </a:cubicBezTo>
                      <a:cubicBezTo>
                        <a:pt x="1616" y="1"/>
                        <a:pt x="1390" y="156"/>
                        <a:pt x="1282" y="379"/>
                      </a:cubicBezTo>
                      <a:cubicBezTo>
                        <a:pt x="1177" y="156"/>
                        <a:pt x="951" y="1"/>
                        <a:pt x="6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35"/>
              <p:cNvGrpSpPr/>
              <p:nvPr/>
            </p:nvGrpSpPr>
            <p:grpSpPr>
              <a:xfrm rot="4048255">
                <a:off x="8177767" y="2128117"/>
                <a:ext cx="603146" cy="597072"/>
                <a:chOff x="5072925" y="1642652"/>
                <a:chExt cx="603071" cy="596998"/>
              </a:xfrm>
            </p:grpSpPr>
            <p:sp>
              <p:nvSpPr>
                <p:cNvPr id="1236" name="Google Shape;1236;p35"/>
                <p:cNvSpPr/>
                <p:nvPr/>
              </p:nvSpPr>
              <p:spPr>
                <a:xfrm rot="-2029946">
                  <a:off x="5152664" y="1730468"/>
                  <a:ext cx="443592" cy="421364"/>
                </a:xfrm>
                <a:custGeom>
                  <a:rect b="b" l="l" r="r" t="t"/>
                  <a:pathLst>
                    <a:path extrusionOk="0" h="7823" w="8236">
                      <a:moveTo>
                        <a:pt x="6186" y="1"/>
                      </a:moveTo>
                      <a:cubicBezTo>
                        <a:pt x="6173" y="1"/>
                        <a:pt x="6161" y="1"/>
                        <a:pt x="6148" y="1"/>
                      </a:cubicBezTo>
                      <a:lnTo>
                        <a:pt x="1974" y="75"/>
                      </a:lnTo>
                      <a:cubicBezTo>
                        <a:pt x="876" y="95"/>
                        <a:pt x="0" y="1001"/>
                        <a:pt x="21" y="2099"/>
                      </a:cubicBezTo>
                      <a:lnTo>
                        <a:pt x="61" y="4319"/>
                      </a:lnTo>
                      <a:cubicBezTo>
                        <a:pt x="81" y="5404"/>
                        <a:pt x="967" y="6274"/>
                        <a:pt x="2051" y="6274"/>
                      </a:cubicBezTo>
                      <a:cubicBezTo>
                        <a:pt x="2063" y="6274"/>
                        <a:pt x="2075" y="6274"/>
                        <a:pt x="2088" y="6273"/>
                      </a:cubicBezTo>
                      <a:lnTo>
                        <a:pt x="2522" y="6263"/>
                      </a:lnTo>
                      <a:lnTo>
                        <a:pt x="4141" y="7822"/>
                      </a:lnTo>
                      <a:lnTo>
                        <a:pt x="5700" y="6206"/>
                      </a:lnTo>
                      <a:lnTo>
                        <a:pt x="6262" y="6196"/>
                      </a:lnTo>
                      <a:cubicBezTo>
                        <a:pt x="7359" y="6176"/>
                        <a:pt x="8236" y="5270"/>
                        <a:pt x="8216" y="4172"/>
                      </a:cubicBezTo>
                      <a:lnTo>
                        <a:pt x="8175" y="1951"/>
                      </a:lnTo>
                      <a:cubicBezTo>
                        <a:pt x="8156" y="867"/>
                        <a:pt x="7269" y="1"/>
                        <a:pt x="618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 name="Google Shape;1237;p35"/>
                <p:cNvGrpSpPr/>
                <p:nvPr/>
              </p:nvGrpSpPr>
              <p:grpSpPr>
                <a:xfrm rot="-2087580">
                  <a:off x="5237473" y="1786497"/>
                  <a:ext cx="236570" cy="236495"/>
                  <a:chOff x="5025947" y="2171838"/>
                  <a:chExt cx="236576" cy="236500"/>
                </a:xfrm>
              </p:grpSpPr>
              <p:sp>
                <p:nvSpPr>
                  <p:cNvPr id="1238" name="Google Shape;1238;p35"/>
                  <p:cNvSpPr/>
                  <p:nvPr/>
                </p:nvSpPr>
                <p:spPr>
                  <a:xfrm>
                    <a:off x="5025947" y="2171838"/>
                    <a:ext cx="236576" cy="236500"/>
                  </a:xfrm>
                  <a:custGeom>
                    <a:rect b="b" l="l" r="r" t="t"/>
                    <a:pathLst>
                      <a:path extrusionOk="0" h="3125" w="3126">
                        <a:moveTo>
                          <a:pt x="1565" y="136"/>
                        </a:moveTo>
                        <a:cubicBezTo>
                          <a:pt x="2350" y="136"/>
                          <a:pt x="2989" y="776"/>
                          <a:pt x="2989" y="1564"/>
                        </a:cubicBezTo>
                        <a:cubicBezTo>
                          <a:pt x="2989" y="2350"/>
                          <a:pt x="2350" y="2989"/>
                          <a:pt x="1565" y="2989"/>
                        </a:cubicBezTo>
                        <a:cubicBezTo>
                          <a:pt x="775" y="2989"/>
                          <a:pt x="137" y="2350"/>
                          <a:pt x="137" y="1564"/>
                        </a:cubicBezTo>
                        <a:cubicBezTo>
                          <a:pt x="137" y="776"/>
                          <a:pt x="775" y="136"/>
                          <a:pt x="1565" y="136"/>
                        </a:cubicBezTo>
                        <a:close/>
                        <a:moveTo>
                          <a:pt x="1565" y="1"/>
                        </a:moveTo>
                        <a:cubicBezTo>
                          <a:pt x="701" y="1"/>
                          <a:pt x="0" y="701"/>
                          <a:pt x="0" y="1564"/>
                        </a:cubicBezTo>
                        <a:cubicBezTo>
                          <a:pt x="0" y="2425"/>
                          <a:pt x="701" y="3125"/>
                          <a:pt x="1565" y="3125"/>
                        </a:cubicBezTo>
                        <a:cubicBezTo>
                          <a:pt x="2425" y="3125"/>
                          <a:pt x="3125" y="2425"/>
                          <a:pt x="3125" y="1564"/>
                        </a:cubicBezTo>
                        <a:cubicBezTo>
                          <a:pt x="3125" y="701"/>
                          <a:pt x="2425" y="1"/>
                          <a:pt x="1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5"/>
                  <p:cNvSpPr/>
                  <p:nvPr/>
                </p:nvSpPr>
                <p:spPr>
                  <a:xfrm>
                    <a:off x="5064014" y="2231095"/>
                    <a:ext cx="160366" cy="118136"/>
                  </a:xfrm>
                  <a:custGeom>
                    <a:rect b="b" l="l" r="r" t="t"/>
                    <a:pathLst>
                      <a:path extrusionOk="0" h="1561" w="2119">
                        <a:moveTo>
                          <a:pt x="596" y="136"/>
                        </a:moveTo>
                        <a:cubicBezTo>
                          <a:pt x="640" y="136"/>
                          <a:pt x="688" y="142"/>
                          <a:pt x="732" y="156"/>
                        </a:cubicBezTo>
                        <a:cubicBezTo>
                          <a:pt x="854" y="200"/>
                          <a:pt x="960" y="299"/>
                          <a:pt x="1017" y="424"/>
                        </a:cubicBezTo>
                        <a:cubicBezTo>
                          <a:pt x="1027" y="445"/>
                          <a:pt x="1048" y="459"/>
                          <a:pt x="1072" y="462"/>
                        </a:cubicBezTo>
                        <a:cubicBezTo>
                          <a:pt x="1074" y="462"/>
                          <a:pt x="1077" y="463"/>
                          <a:pt x="1079" y="463"/>
                        </a:cubicBezTo>
                        <a:cubicBezTo>
                          <a:pt x="1100" y="463"/>
                          <a:pt x="1121" y="449"/>
                          <a:pt x="1133" y="431"/>
                        </a:cubicBezTo>
                        <a:cubicBezTo>
                          <a:pt x="1211" y="319"/>
                          <a:pt x="1333" y="238"/>
                          <a:pt x="1460" y="217"/>
                        </a:cubicBezTo>
                        <a:cubicBezTo>
                          <a:pt x="1483" y="213"/>
                          <a:pt x="1506" y="211"/>
                          <a:pt x="1530" y="211"/>
                        </a:cubicBezTo>
                        <a:cubicBezTo>
                          <a:pt x="1643" y="211"/>
                          <a:pt x="1753" y="257"/>
                          <a:pt x="1827" y="336"/>
                        </a:cubicBezTo>
                        <a:cubicBezTo>
                          <a:pt x="1953" y="465"/>
                          <a:pt x="1976" y="690"/>
                          <a:pt x="1884" y="880"/>
                        </a:cubicBezTo>
                        <a:cubicBezTo>
                          <a:pt x="1786" y="1084"/>
                          <a:pt x="1585" y="1214"/>
                          <a:pt x="1435" y="1285"/>
                        </a:cubicBezTo>
                        <a:cubicBezTo>
                          <a:pt x="1276" y="1356"/>
                          <a:pt x="1160" y="1407"/>
                          <a:pt x="994" y="1424"/>
                        </a:cubicBezTo>
                        <a:cubicBezTo>
                          <a:pt x="831" y="1380"/>
                          <a:pt x="725" y="1311"/>
                          <a:pt x="583" y="1214"/>
                        </a:cubicBezTo>
                        <a:cubicBezTo>
                          <a:pt x="446" y="1118"/>
                          <a:pt x="269" y="961"/>
                          <a:pt x="205" y="740"/>
                        </a:cubicBezTo>
                        <a:cubicBezTo>
                          <a:pt x="144" y="540"/>
                          <a:pt x="205" y="323"/>
                          <a:pt x="348" y="214"/>
                        </a:cubicBezTo>
                        <a:cubicBezTo>
                          <a:pt x="415" y="163"/>
                          <a:pt x="504" y="136"/>
                          <a:pt x="596" y="136"/>
                        </a:cubicBezTo>
                        <a:close/>
                        <a:moveTo>
                          <a:pt x="592" y="0"/>
                        </a:moveTo>
                        <a:cubicBezTo>
                          <a:pt x="475" y="0"/>
                          <a:pt x="359" y="36"/>
                          <a:pt x="266" y="105"/>
                        </a:cubicBezTo>
                        <a:cubicBezTo>
                          <a:pt x="79" y="247"/>
                          <a:pt x="1" y="526"/>
                          <a:pt x="76" y="778"/>
                        </a:cubicBezTo>
                        <a:cubicBezTo>
                          <a:pt x="150" y="1036"/>
                          <a:pt x="351" y="1217"/>
                          <a:pt x="507" y="1322"/>
                        </a:cubicBezTo>
                        <a:cubicBezTo>
                          <a:pt x="657" y="1427"/>
                          <a:pt x="779" y="1506"/>
                          <a:pt x="966" y="1556"/>
                        </a:cubicBezTo>
                        <a:lnTo>
                          <a:pt x="973" y="1556"/>
                        </a:lnTo>
                        <a:cubicBezTo>
                          <a:pt x="980" y="1560"/>
                          <a:pt x="983" y="1560"/>
                          <a:pt x="991" y="1560"/>
                        </a:cubicBezTo>
                        <a:cubicBezTo>
                          <a:pt x="994" y="1560"/>
                          <a:pt x="1000" y="1560"/>
                          <a:pt x="1004" y="1556"/>
                        </a:cubicBezTo>
                        <a:cubicBezTo>
                          <a:pt x="1195" y="1540"/>
                          <a:pt x="1327" y="1482"/>
                          <a:pt x="1490" y="1404"/>
                        </a:cubicBezTo>
                        <a:cubicBezTo>
                          <a:pt x="1660" y="1325"/>
                          <a:pt x="1888" y="1179"/>
                          <a:pt x="2006" y="938"/>
                        </a:cubicBezTo>
                        <a:cubicBezTo>
                          <a:pt x="2119" y="699"/>
                          <a:pt x="2088" y="414"/>
                          <a:pt x="1925" y="244"/>
                        </a:cubicBezTo>
                        <a:cubicBezTo>
                          <a:pt x="1826" y="137"/>
                          <a:pt x="1678" y="77"/>
                          <a:pt x="1529" y="77"/>
                        </a:cubicBezTo>
                        <a:cubicBezTo>
                          <a:pt x="1499" y="77"/>
                          <a:pt x="1469" y="79"/>
                          <a:pt x="1439" y="84"/>
                        </a:cubicBezTo>
                        <a:cubicBezTo>
                          <a:pt x="1306" y="105"/>
                          <a:pt x="1184" y="173"/>
                          <a:pt x="1088" y="275"/>
                        </a:cubicBezTo>
                        <a:cubicBezTo>
                          <a:pt x="1011" y="159"/>
                          <a:pt x="902" y="74"/>
                          <a:pt x="776" y="30"/>
                        </a:cubicBezTo>
                        <a:cubicBezTo>
                          <a:pt x="716" y="10"/>
                          <a:pt x="654" y="0"/>
                          <a:pt x="5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0" name="Google Shape;1240;p35"/>
              <p:cNvGrpSpPr/>
              <p:nvPr/>
            </p:nvGrpSpPr>
            <p:grpSpPr>
              <a:xfrm>
                <a:off x="5072925" y="1642652"/>
                <a:ext cx="603071" cy="596998"/>
                <a:chOff x="5072925" y="1642652"/>
                <a:chExt cx="603071" cy="596998"/>
              </a:xfrm>
            </p:grpSpPr>
            <p:sp>
              <p:nvSpPr>
                <p:cNvPr id="1241" name="Google Shape;1241;p35"/>
                <p:cNvSpPr/>
                <p:nvPr/>
              </p:nvSpPr>
              <p:spPr>
                <a:xfrm rot="-2029946">
                  <a:off x="5152664" y="1730468"/>
                  <a:ext cx="443592" cy="421364"/>
                </a:xfrm>
                <a:custGeom>
                  <a:rect b="b" l="l" r="r" t="t"/>
                  <a:pathLst>
                    <a:path extrusionOk="0" h="7823" w="8236">
                      <a:moveTo>
                        <a:pt x="6186" y="1"/>
                      </a:moveTo>
                      <a:cubicBezTo>
                        <a:pt x="6173" y="1"/>
                        <a:pt x="6161" y="1"/>
                        <a:pt x="6148" y="1"/>
                      </a:cubicBezTo>
                      <a:lnTo>
                        <a:pt x="1974" y="75"/>
                      </a:lnTo>
                      <a:cubicBezTo>
                        <a:pt x="876" y="95"/>
                        <a:pt x="0" y="1001"/>
                        <a:pt x="21" y="2099"/>
                      </a:cubicBezTo>
                      <a:lnTo>
                        <a:pt x="61" y="4319"/>
                      </a:lnTo>
                      <a:cubicBezTo>
                        <a:pt x="81" y="5404"/>
                        <a:pt x="967" y="6274"/>
                        <a:pt x="2051" y="6274"/>
                      </a:cubicBezTo>
                      <a:cubicBezTo>
                        <a:pt x="2063" y="6274"/>
                        <a:pt x="2075" y="6274"/>
                        <a:pt x="2088" y="6273"/>
                      </a:cubicBezTo>
                      <a:lnTo>
                        <a:pt x="2522" y="6263"/>
                      </a:lnTo>
                      <a:lnTo>
                        <a:pt x="4141" y="7822"/>
                      </a:lnTo>
                      <a:lnTo>
                        <a:pt x="5700" y="6206"/>
                      </a:lnTo>
                      <a:lnTo>
                        <a:pt x="6262" y="6196"/>
                      </a:lnTo>
                      <a:cubicBezTo>
                        <a:pt x="7359" y="6176"/>
                        <a:pt x="8236" y="5270"/>
                        <a:pt x="8216" y="4172"/>
                      </a:cubicBezTo>
                      <a:lnTo>
                        <a:pt x="8175" y="1951"/>
                      </a:lnTo>
                      <a:cubicBezTo>
                        <a:pt x="8156" y="867"/>
                        <a:pt x="7269" y="1"/>
                        <a:pt x="618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 name="Google Shape;1242;p35"/>
                <p:cNvGrpSpPr/>
                <p:nvPr/>
              </p:nvGrpSpPr>
              <p:grpSpPr>
                <a:xfrm rot="-2087580">
                  <a:off x="5237473" y="1786497"/>
                  <a:ext cx="236570" cy="236495"/>
                  <a:chOff x="5025947" y="2171838"/>
                  <a:chExt cx="236576" cy="236500"/>
                </a:xfrm>
              </p:grpSpPr>
              <p:sp>
                <p:nvSpPr>
                  <p:cNvPr id="1243" name="Google Shape;1243;p35"/>
                  <p:cNvSpPr/>
                  <p:nvPr/>
                </p:nvSpPr>
                <p:spPr>
                  <a:xfrm>
                    <a:off x="5025947" y="2171838"/>
                    <a:ext cx="236576" cy="236500"/>
                  </a:xfrm>
                  <a:custGeom>
                    <a:rect b="b" l="l" r="r" t="t"/>
                    <a:pathLst>
                      <a:path extrusionOk="0" h="3125" w="3126">
                        <a:moveTo>
                          <a:pt x="1565" y="136"/>
                        </a:moveTo>
                        <a:cubicBezTo>
                          <a:pt x="2350" y="136"/>
                          <a:pt x="2989" y="776"/>
                          <a:pt x="2989" y="1564"/>
                        </a:cubicBezTo>
                        <a:cubicBezTo>
                          <a:pt x="2989" y="2350"/>
                          <a:pt x="2350" y="2989"/>
                          <a:pt x="1565" y="2989"/>
                        </a:cubicBezTo>
                        <a:cubicBezTo>
                          <a:pt x="775" y="2989"/>
                          <a:pt x="137" y="2350"/>
                          <a:pt x="137" y="1564"/>
                        </a:cubicBezTo>
                        <a:cubicBezTo>
                          <a:pt x="137" y="776"/>
                          <a:pt x="775" y="136"/>
                          <a:pt x="1565" y="136"/>
                        </a:cubicBezTo>
                        <a:close/>
                        <a:moveTo>
                          <a:pt x="1565" y="1"/>
                        </a:moveTo>
                        <a:cubicBezTo>
                          <a:pt x="701" y="1"/>
                          <a:pt x="0" y="701"/>
                          <a:pt x="0" y="1564"/>
                        </a:cubicBezTo>
                        <a:cubicBezTo>
                          <a:pt x="0" y="2425"/>
                          <a:pt x="701" y="3125"/>
                          <a:pt x="1565" y="3125"/>
                        </a:cubicBezTo>
                        <a:cubicBezTo>
                          <a:pt x="2425" y="3125"/>
                          <a:pt x="3125" y="2425"/>
                          <a:pt x="3125" y="1564"/>
                        </a:cubicBezTo>
                        <a:cubicBezTo>
                          <a:pt x="3125" y="701"/>
                          <a:pt x="2425" y="1"/>
                          <a:pt x="1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5"/>
                  <p:cNvSpPr/>
                  <p:nvPr/>
                </p:nvSpPr>
                <p:spPr>
                  <a:xfrm>
                    <a:off x="5064014" y="2231095"/>
                    <a:ext cx="160366" cy="118136"/>
                  </a:xfrm>
                  <a:custGeom>
                    <a:rect b="b" l="l" r="r" t="t"/>
                    <a:pathLst>
                      <a:path extrusionOk="0" h="1561" w="2119">
                        <a:moveTo>
                          <a:pt x="596" y="136"/>
                        </a:moveTo>
                        <a:cubicBezTo>
                          <a:pt x="640" y="136"/>
                          <a:pt x="688" y="142"/>
                          <a:pt x="732" y="156"/>
                        </a:cubicBezTo>
                        <a:cubicBezTo>
                          <a:pt x="854" y="200"/>
                          <a:pt x="960" y="299"/>
                          <a:pt x="1017" y="424"/>
                        </a:cubicBezTo>
                        <a:cubicBezTo>
                          <a:pt x="1027" y="445"/>
                          <a:pt x="1048" y="459"/>
                          <a:pt x="1072" y="462"/>
                        </a:cubicBezTo>
                        <a:cubicBezTo>
                          <a:pt x="1074" y="462"/>
                          <a:pt x="1077" y="463"/>
                          <a:pt x="1079" y="463"/>
                        </a:cubicBezTo>
                        <a:cubicBezTo>
                          <a:pt x="1100" y="463"/>
                          <a:pt x="1121" y="449"/>
                          <a:pt x="1133" y="431"/>
                        </a:cubicBezTo>
                        <a:cubicBezTo>
                          <a:pt x="1211" y="319"/>
                          <a:pt x="1333" y="238"/>
                          <a:pt x="1460" y="217"/>
                        </a:cubicBezTo>
                        <a:cubicBezTo>
                          <a:pt x="1483" y="213"/>
                          <a:pt x="1506" y="211"/>
                          <a:pt x="1530" y="211"/>
                        </a:cubicBezTo>
                        <a:cubicBezTo>
                          <a:pt x="1643" y="211"/>
                          <a:pt x="1753" y="257"/>
                          <a:pt x="1827" y="336"/>
                        </a:cubicBezTo>
                        <a:cubicBezTo>
                          <a:pt x="1953" y="465"/>
                          <a:pt x="1976" y="690"/>
                          <a:pt x="1884" y="880"/>
                        </a:cubicBezTo>
                        <a:cubicBezTo>
                          <a:pt x="1786" y="1084"/>
                          <a:pt x="1585" y="1214"/>
                          <a:pt x="1435" y="1285"/>
                        </a:cubicBezTo>
                        <a:cubicBezTo>
                          <a:pt x="1276" y="1356"/>
                          <a:pt x="1160" y="1407"/>
                          <a:pt x="994" y="1424"/>
                        </a:cubicBezTo>
                        <a:cubicBezTo>
                          <a:pt x="831" y="1380"/>
                          <a:pt x="725" y="1311"/>
                          <a:pt x="583" y="1214"/>
                        </a:cubicBezTo>
                        <a:cubicBezTo>
                          <a:pt x="446" y="1118"/>
                          <a:pt x="269" y="961"/>
                          <a:pt x="205" y="740"/>
                        </a:cubicBezTo>
                        <a:cubicBezTo>
                          <a:pt x="144" y="540"/>
                          <a:pt x="205" y="323"/>
                          <a:pt x="348" y="214"/>
                        </a:cubicBezTo>
                        <a:cubicBezTo>
                          <a:pt x="415" y="163"/>
                          <a:pt x="504" y="136"/>
                          <a:pt x="596" y="136"/>
                        </a:cubicBezTo>
                        <a:close/>
                        <a:moveTo>
                          <a:pt x="592" y="0"/>
                        </a:moveTo>
                        <a:cubicBezTo>
                          <a:pt x="475" y="0"/>
                          <a:pt x="359" y="36"/>
                          <a:pt x="266" y="105"/>
                        </a:cubicBezTo>
                        <a:cubicBezTo>
                          <a:pt x="79" y="247"/>
                          <a:pt x="1" y="526"/>
                          <a:pt x="76" y="778"/>
                        </a:cubicBezTo>
                        <a:cubicBezTo>
                          <a:pt x="150" y="1036"/>
                          <a:pt x="351" y="1217"/>
                          <a:pt x="507" y="1322"/>
                        </a:cubicBezTo>
                        <a:cubicBezTo>
                          <a:pt x="657" y="1427"/>
                          <a:pt x="779" y="1506"/>
                          <a:pt x="966" y="1556"/>
                        </a:cubicBezTo>
                        <a:lnTo>
                          <a:pt x="973" y="1556"/>
                        </a:lnTo>
                        <a:cubicBezTo>
                          <a:pt x="980" y="1560"/>
                          <a:pt x="983" y="1560"/>
                          <a:pt x="991" y="1560"/>
                        </a:cubicBezTo>
                        <a:cubicBezTo>
                          <a:pt x="994" y="1560"/>
                          <a:pt x="1000" y="1560"/>
                          <a:pt x="1004" y="1556"/>
                        </a:cubicBezTo>
                        <a:cubicBezTo>
                          <a:pt x="1195" y="1540"/>
                          <a:pt x="1327" y="1482"/>
                          <a:pt x="1490" y="1404"/>
                        </a:cubicBezTo>
                        <a:cubicBezTo>
                          <a:pt x="1660" y="1325"/>
                          <a:pt x="1888" y="1179"/>
                          <a:pt x="2006" y="938"/>
                        </a:cubicBezTo>
                        <a:cubicBezTo>
                          <a:pt x="2119" y="699"/>
                          <a:pt x="2088" y="414"/>
                          <a:pt x="1925" y="244"/>
                        </a:cubicBezTo>
                        <a:cubicBezTo>
                          <a:pt x="1826" y="137"/>
                          <a:pt x="1678" y="77"/>
                          <a:pt x="1529" y="77"/>
                        </a:cubicBezTo>
                        <a:cubicBezTo>
                          <a:pt x="1499" y="77"/>
                          <a:pt x="1469" y="79"/>
                          <a:pt x="1439" y="84"/>
                        </a:cubicBezTo>
                        <a:cubicBezTo>
                          <a:pt x="1306" y="105"/>
                          <a:pt x="1184" y="173"/>
                          <a:pt x="1088" y="275"/>
                        </a:cubicBezTo>
                        <a:cubicBezTo>
                          <a:pt x="1011" y="159"/>
                          <a:pt x="902" y="74"/>
                          <a:pt x="776" y="30"/>
                        </a:cubicBezTo>
                        <a:cubicBezTo>
                          <a:pt x="716" y="10"/>
                          <a:pt x="654" y="0"/>
                          <a:pt x="5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248" name="Shape 1248"/>
        <p:cNvGrpSpPr/>
        <p:nvPr/>
      </p:nvGrpSpPr>
      <p:grpSpPr>
        <a:xfrm>
          <a:off x="0" y="0"/>
          <a:ext cx="0" cy="0"/>
          <a:chOff x="0" y="0"/>
          <a:chExt cx="0" cy="0"/>
        </a:xfrm>
      </p:grpSpPr>
      <p:sp>
        <p:nvSpPr>
          <p:cNvPr id="1249" name="Google Shape;1249;p36"/>
          <p:cNvSpPr/>
          <p:nvPr/>
        </p:nvSpPr>
        <p:spPr>
          <a:xfrm>
            <a:off x="3971150" y="0"/>
            <a:ext cx="5172794" cy="5156227"/>
          </a:xfrm>
          <a:custGeom>
            <a:rect b="b" l="l" r="r" t="t"/>
            <a:pathLst>
              <a:path extrusionOk="0" h="42176" w="46708">
                <a:moveTo>
                  <a:pt x="31146" y="0"/>
                </a:moveTo>
                <a:cubicBezTo>
                  <a:pt x="29479" y="974"/>
                  <a:pt x="28059" y="2372"/>
                  <a:pt x="27040" y="4039"/>
                </a:cubicBezTo>
                <a:cubicBezTo>
                  <a:pt x="24300" y="8413"/>
                  <a:pt x="26705" y="13436"/>
                  <a:pt x="25944" y="18359"/>
                </a:cubicBezTo>
                <a:cubicBezTo>
                  <a:pt x="24937" y="24825"/>
                  <a:pt x="16435" y="24400"/>
                  <a:pt x="11614" y="25261"/>
                </a:cubicBezTo>
                <a:cubicBezTo>
                  <a:pt x="8425" y="25832"/>
                  <a:pt x="5270" y="27219"/>
                  <a:pt x="2965" y="29534"/>
                </a:cubicBezTo>
                <a:cubicBezTo>
                  <a:pt x="1097" y="31403"/>
                  <a:pt x="404" y="33942"/>
                  <a:pt x="292" y="36515"/>
                </a:cubicBezTo>
                <a:cubicBezTo>
                  <a:pt x="258" y="37377"/>
                  <a:pt x="0" y="42176"/>
                  <a:pt x="1433" y="42176"/>
                </a:cubicBezTo>
                <a:lnTo>
                  <a:pt x="46707" y="42176"/>
                </a:lnTo>
                <a:lnTo>
                  <a:pt x="4670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6"/>
          <p:cNvSpPr txBox="1"/>
          <p:nvPr>
            <p:ph idx="4"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124D"/>
                </a:solidFill>
              </a:rPr>
              <a:t>THEM VS. US</a:t>
            </a:r>
            <a:endParaRPr b="1">
              <a:solidFill>
                <a:srgbClr val="20124D"/>
              </a:solidFill>
            </a:endParaRPr>
          </a:p>
        </p:txBody>
      </p:sp>
      <p:sp>
        <p:nvSpPr>
          <p:cNvPr id="1251" name="Google Shape;1251;p36"/>
          <p:cNvSpPr txBox="1"/>
          <p:nvPr>
            <p:ph type="ctrTitle"/>
          </p:nvPr>
        </p:nvSpPr>
        <p:spPr>
          <a:xfrm>
            <a:off x="968075" y="2406725"/>
            <a:ext cx="3165900" cy="46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1252" name="Google Shape;1252;p36"/>
          <p:cNvSpPr txBox="1"/>
          <p:nvPr>
            <p:ph idx="1" type="subTitle"/>
          </p:nvPr>
        </p:nvSpPr>
        <p:spPr>
          <a:xfrm>
            <a:off x="968075" y="2869375"/>
            <a:ext cx="3165900" cy="77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20124D"/>
                </a:solidFill>
                <a:latin typeface="Roboto Condensed Light"/>
                <a:ea typeface="Roboto Condensed Light"/>
                <a:cs typeface="Roboto Condensed Light"/>
                <a:sym typeface="Roboto Condensed Light"/>
              </a:rPr>
              <a:t>Mercury is the closest planet to the Sun and the smallest one in the Solar System—it’s </a:t>
            </a:r>
            <a:r>
              <a:rPr lang="en">
                <a:solidFill>
                  <a:srgbClr val="20124D"/>
                </a:solidFill>
                <a:latin typeface="Roboto Condensed Light"/>
                <a:ea typeface="Roboto Condensed Light"/>
                <a:cs typeface="Roboto Condensed Light"/>
                <a:sym typeface="Roboto Condensed Light"/>
              </a:rPr>
              <a:t>only </a:t>
            </a:r>
            <a:r>
              <a:rPr lang="en">
                <a:solidFill>
                  <a:srgbClr val="20124D"/>
                </a:solidFill>
                <a:latin typeface="Roboto Condensed Light"/>
                <a:ea typeface="Roboto Condensed Light"/>
                <a:cs typeface="Roboto Condensed Light"/>
                <a:sym typeface="Roboto Condensed Light"/>
              </a:rPr>
              <a:t>a bit larger than our Moon. The planet’s name has nothing to do with the liquid metal, since it was named after the Roman messenger god, Mercury</a:t>
            </a:r>
            <a:endParaRPr>
              <a:solidFill>
                <a:srgbClr val="20124D"/>
              </a:solidFill>
              <a:latin typeface="Roboto Condensed Light"/>
              <a:ea typeface="Roboto Condensed Light"/>
              <a:cs typeface="Roboto Condensed Light"/>
              <a:sym typeface="Roboto Condensed Light"/>
            </a:endParaRPr>
          </a:p>
        </p:txBody>
      </p:sp>
      <p:grpSp>
        <p:nvGrpSpPr>
          <p:cNvPr id="1253" name="Google Shape;1253;p36"/>
          <p:cNvGrpSpPr/>
          <p:nvPr/>
        </p:nvGrpSpPr>
        <p:grpSpPr>
          <a:xfrm>
            <a:off x="6173585" y="1431996"/>
            <a:ext cx="800669" cy="947198"/>
            <a:chOff x="859632" y="3339424"/>
            <a:chExt cx="303537" cy="359127"/>
          </a:xfrm>
        </p:grpSpPr>
        <p:sp>
          <p:nvSpPr>
            <p:cNvPr id="1254" name="Google Shape;1254;p36"/>
            <p:cNvSpPr/>
            <p:nvPr/>
          </p:nvSpPr>
          <p:spPr>
            <a:xfrm>
              <a:off x="859632" y="3339424"/>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6"/>
            <p:cNvSpPr/>
            <p:nvPr/>
          </p:nvSpPr>
          <p:spPr>
            <a:xfrm>
              <a:off x="926063" y="3429247"/>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6"/>
            <p:cNvSpPr/>
            <p:nvPr/>
          </p:nvSpPr>
          <p:spPr>
            <a:xfrm>
              <a:off x="1011767" y="3494186"/>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6"/>
            <p:cNvSpPr/>
            <p:nvPr/>
          </p:nvSpPr>
          <p:spPr>
            <a:xfrm>
              <a:off x="998020" y="3429483"/>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6"/>
            <p:cNvSpPr/>
            <p:nvPr/>
          </p:nvSpPr>
          <p:spPr>
            <a:xfrm>
              <a:off x="1022738" y="3505183"/>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36"/>
          <p:cNvGrpSpPr/>
          <p:nvPr/>
        </p:nvGrpSpPr>
        <p:grpSpPr>
          <a:xfrm>
            <a:off x="2165075" y="1528109"/>
            <a:ext cx="809939" cy="851346"/>
            <a:chOff x="2165075" y="1528109"/>
            <a:chExt cx="809939" cy="851346"/>
          </a:xfrm>
        </p:grpSpPr>
        <p:sp>
          <p:nvSpPr>
            <p:cNvPr id="1260" name="Google Shape;1260;p36"/>
            <p:cNvSpPr/>
            <p:nvPr/>
          </p:nvSpPr>
          <p:spPr>
            <a:xfrm>
              <a:off x="2165075" y="1528109"/>
              <a:ext cx="809939" cy="851346"/>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 name="Google Shape;1261;p36"/>
            <p:cNvGrpSpPr/>
            <p:nvPr/>
          </p:nvGrpSpPr>
          <p:grpSpPr>
            <a:xfrm>
              <a:off x="2334478" y="1637514"/>
              <a:ext cx="471240" cy="445522"/>
              <a:chOff x="6863329" y="2297710"/>
              <a:chExt cx="391460" cy="370127"/>
            </a:xfrm>
          </p:grpSpPr>
          <p:sp>
            <p:nvSpPr>
              <p:cNvPr id="1262" name="Google Shape;1262;p36"/>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FFA1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6"/>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6"/>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6"/>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6"/>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6"/>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6"/>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6"/>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6"/>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71" name="Google Shape;1271;p36"/>
          <p:cNvSpPr txBox="1"/>
          <p:nvPr>
            <p:ph idx="2" type="ctrTitle"/>
          </p:nvPr>
        </p:nvSpPr>
        <p:spPr>
          <a:xfrm>
            <a:off x="5010000" y="2406725"/>
            <a:ext cx="3165900" cy="46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US</a:t>
            </a:r>
            <a:endParaRPr/>
          </a:p>
        </p:txBody>
      </p:sp>
      <p:sp>
        <p:nvSpPr>
          <p:cNvPr id="1272" name="Google Shape;1272;p36"/>
          <p:cNvSpPr txBox="1"/>
          <p:nvPr>
            <p:ph idx="3" type="subTitle"/>
          </p:nvPr>
        </p:nvSpPr>
        <p:spPr>
          <a:xfrm>
            <a:off x="5010000" y="2869375"/>
            <a:ext cx="3165900" cy="77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0124D"/>
                </a:solidFill>
              </a:rPr>
              <a:t>Venus has a beautiful name and is the second planet from the Sun. It’s terribly hot—even hotter than Mercury—and its atmosphere is extremely poisonous. It’s the second-brightest natural object in the sky after the Moon</a:t>
            </a:r>
            <a:endParaRPr>
              <a:solidFill>
                <a:srgbClr val="20124D"/>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5864"/>
        </a:solidFill>
      </p:bgPr>
    </p:bg>
    <p:spTree>
      <p:nvGrpSpPr>
        <p:cNvPr id="1276" name="Shape 1276"/>
        <p:cNvGrpSpPr/>
        <p:nvPr/>
      </p:nvGrpSpPr>
      <p:grpSpPr>
        <a:xfrm>
          <a:off x="0" y="0"/>
          <a:ext cx="0" cy="0"/>
          <a:chOff x="0" y="0"/>
          <a:chExt cx="0" cy="0"/>
        </a:xfrm>
      </p:grpSpPr>
      <p:grpSp>
        <p:nvGrpSpPr>
          <p:cNvPr id="1277" name="Google Shape;1277;p37"/>
          <p:cNvGrpSpPr/>
          <p:nvPr/>
        </p:nvGrpSpPr>
        <p:grpSpPr>
          <a:xfrm>
            <a:off x="6075379" y="625072"/>
            <a:ext cx="440445" cy="532043"/>
            <a:chOff x="6075379" y="625072"/>
            <a:chExt cx="440445" cy="532043"/>
          </a:xfrm>
        </p:grpSpPr>
        <p:grpSp>
          <p:nvGrpSpPr>
            <p:cNvPr id="1278" name="Google Shape;1278;p37"/>
            <p:cNvGrpSpPr/>
            <p:nvPr/>
          </p:nvGrpSpPr>
          <p:grpSpPr>
            <a:xfrm>
              <a:off x="6075379" y="625072"/>
              <a:ext cx="247062" cy="530284"/>
              <a:chOff x="7961737" y="4045778"/>
              <a:chExt cx="518493" cy="1112873"/>
            </a:xfrm>
          </p:grpSpPr>
          <p:sp>
            <p:nvSpPr>
              <p:cNvPr id="1279" name="Google Shape;1279;p37"/>
              <p:cNvSpPr/>
              <p:nvPr/>
            </p:nvSpPr>
            <p:spPr>
              <a:xfrm flipH="1" rot="-5400000">
                <a:off x="7964400" y="4043114"/>
                <a:ext cx="406933" cy="412259"/>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 name="Google Shape;1280;p37"/>
              <p:cNvGrpSpPr/>
              <p:nvPr/>
            </p:nvGrpSpPr>
            <p:grpSpPr>
              <a:xfrm flipH="1">
                <a:off x="8015543" y="4094363"/>
                <a:ext cx="336678" cy="293580"/>
                <a:chOff x="6125913" y="3579410"/>
                <a:chExt cx="452342" cy="394490"/>
              </a:xfrm>
            </p:grpSpPr>
            <p:sp>
              <p:nvSpPr>
                <p:cNvPr id="1281" name="Google Shape;1281;p37"/>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7"/>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7"/>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7"/>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7"/>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37"/>
              <p:cNvGrpSpPr/>
              <p:nvPr/>
            </p:nvGrpSpPr>
            <p:grpSpPr>
              <a:xfrm flipH="1">
                <a:off x="8144937" y="4359483"/>
                <a:ext cx="335293" cy="799167"/>
                <a:chOff x="5953928" y="3935659"/>
                <a:chExt cx="450481" cy="1073861"/>
              </a:xfrm>
            </p:grpSpPr>
            <p:sp>
              <p:nvSpPr>
                <p:cNvPr id="1287" name="Google Shape;1287;p37"/>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7"/>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7"/>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7"/>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1" name="Google Shape;1291;p37"/>
            <p:cNvGrpSpPr/>
            <p:nvPr/>
          </p:nvGrpSpPr>
          <p:grpSpPr>
            <a:xfrm flipH="1">
              <a:off x="6305417" y="755414"/>
              <a:ext cx="210407" cy="401702"/>
              <a:chOff x="5403630" y="4020350"/>
              <a:chExt cx="593197" cy="1132830"/>
            </a:xfrm>
          </p:grpSpPr>
          <p:sp>
            <p:nvSpPr>
              <p:cNvPr id="1292" name="Google Shape;1292;p37"/>
              <p:cNvSpPr/>
              <p:nvPr/>
            </p:nvSpPr>
            <p:spPr>
              <a:xfrm rot="5400000">
                <a:off x="5403289" y="4020691"/>
                <a:ext cx="418235" cy="417553"/>
              </a:xfrm>
              <a:custGeom>
                <a:rect b="b" l="l" r="r" t="t"/>
                <a:pathLst>
                  <a:path extrusionOk="0" h="6735" w="6746">
                    <a:moveTo>
                      <a:pt x="2083" y="1"/>
                    </a:moveTo>
                    <a:cubicBezTo>
                      <a:pt x="1610" y="1"/>
                      <a:pt x="1128" y="174"/>
                      <a:pt x="741" y="545"/>
                    </a:cubicBezTo>
                    <a:cubicBezTo>
                      <a:pt x="161" y="1102"/>
                      <a:pt x="1" y="1993"/>
                      <a:pt x="341" y="2723"/>
                    </a:cubicBezTo>
                    <a:cubicBezTo>
                      <a:pt x="677" y="3440"/>
                      <a:pt x="1367" y="3831"/>
                      <a:pt x="2075" y="3831"/>
                    </a:cubicBezTo>
                    <a:cubicBezTo>
                      <a:pt x="2160" y="3831"/>
                      <a:pt x="2246" y="3825"/>
                      <a:pt x="2331" y="3813"/>
                    </a:cubicBezTo>
                    <a:lnTo>
                      <a:pt x="2331" y="3813"/>
                    </a:lnTo>
                    <a:cubicBezTo>
                      <a:pt x="1915" y="4497"/>
                      <a:pt x="1938" y="5407"/>
                      <a:pt x="2518" y="6077"/>
                    </a:cubicBezTo>
                    <a:cubicBezTo>
                      <a:pt x="2885" y="6502"/>
                      <a:pt x="3422" y="6734"/>
                      <a:pt x="3966" y="6734"/>
                    </a:cubicBezTo>
                    <a:cubicBezTo>
                      <a:pt x="4203" y="6734"/>
                      <a:pt x="4442" y="6690"/>
                      <a:pt x="4668" y="6597"/>
                    </a:cubicBezTo>
                    <a:cubicBezTo>
                      <a:pt x="5305" y="6341"/>
                      <a:pt x="5712" y="5807"/>
                      <a:pt x="5836" y="5214"/>
                    </a:cubicBezTo>
                    <a:lnTo>
                      <a:pt x="6746" y="953"/>
                    </a:lnTo>
                    <a:lnTo>
                      <a:pt x="2481" y="42"/>
                    </a:lnTo>
                    <a:cubicBezTo>
                      <a:pt x="2351" y="15"/>
                      <a:pt x="2217" y="1"/>
                      <a:pt x="20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 name="Google Shape;1293;p37"/>
              <p:cNvGrpSpPr/>
              <p:nvPr/>
            </p:nvGrpSpPr>
            <p:grpSpPr>
              <a:xfrm>
                <a:off x="5622977" y="4344483"/>
                <a:ext cx="373849" cy="808697"/>
                <a:chOff x="5622977" y="4344483"/>
                <a:chExt cx="373849" cy="808697"/>
              </a:xfrm>
            </p:grpSpPr>
            <p:sp>
              <p:nvSpPr>
                <p:cNvPr id="1294" name="Google Shape;1294;p37"/>
                <p:cNvSpPr/>
                <p:nvPr/>
              </p:nvSpPr>
              <p:spPr>
                <a:xfrm rot="5400000">
                  <a:off x="5679611" y="4341786"/>
                  <a:ext cx="102792" cy="108186"/>
                </a:xfrm>
                <a:custGeom>
                  <a:rect b="b" l="l" r="r" t="t"/>
                  <a:pathLst>
                    <a:path extrusionOk="0" h="1745" w="1658">
                      <a:moveTo>
                        <a:pt x="404" y="0"/>
                      </a:moveTo>
                      <a:cubicBezTo>
                        <a:pt x="361" y="0"/>
                        <a:pt x="317" y="4"/>
                        <a:pt x="271" y="17"/>
                      </a:cubicBezTo>
                      <a:cubicBezTo>
                        <a:pt x="174" y="40"/>
                        <a:pt x="71" y="111"/>
                        <a:pt x="34" y="194"/>
                      </a:cubicBezTo>
                      <a:cubicBezTo>
                        <a:pt x="8" y="257"/>
                        <a:pt x="24" y="317"/>
                        <a:pt x="48" y="364"/>
                      </a:cubicBezTo>
                      <a:cubicBezTo>
                        <a:pt x="117" y="507"/>
                        <a:pt x="261" y="600"/>
                        <a:pt x="444" y="624"/>
                      </a:cubicBezTo>
                      <a:cubicBezTo>
                        <a:pt x="351" y="651"/>
                        <a:pt x="251" y="684"/>
                        <a:pt x="171" y="751"/>
                      </a:cubicBezTo>
                      <a:cubicBezTo>
                        <a:pt x="0" y="894"/>
                        <a:pt x="41" y="1114"/>
                        <a:pt x="191" y="1184"/>
                      </a:cubicBezTo>
                      <a:cubicBezTo>
                        <a:pt x="257" y="1213"/>
                        <a:pt x="335" y="1223"/>
                        <a:pt x="419" y="1223"/>
                      </a:cubicBezTo>
                      <a:cubicBezTo>
                        <a:pt x="525" y="1223"/>
                        <a:pt x="641" y="1207"/>
                        <a:pt x="751" y="1194"/>
                      </a:cubicBezTo>
                      <a:cubicBezTo>
                        <a:pt x="759" y="1194"/>
                        <a:pt x="767" y="1193"/>
                        <a:pt x="774" y="1193"/>
                      </a:cubicBezTo>
                      <a:cubicBezTo>
                        <a:pt x="781" y="1193"/>
                        <a:pt x="787" y="1194"/>
                        <a:pt x="794" y="1197"/>
                      </a:cubicBezTo>
                      <a:cubicBezTo>
                        <a:pt x="828" y="1207"/>
                        <a:pt x="821" y="1251"/>
                        <a:pt x="817" y="1287"/>
                      </a:cubicBezTo>
                      <a:cubicBezTo>
                        <a:pt x="777" y="1534"/>
                        <a:pt x="944" y="1731"/>
                        <a:pt x="1204" y="1744"/>
                      </a:cubicBezTo>
                      <a:cubicBezTo>
                        <a:pt x="1211" y="1745"/>
                        <a:pt x="1219" y="1745"/>
                        <a:pt x="1227" y="1745"/>
                      </a:cubicBezTo>
                      <a:cubicBezTo>
                        <a:pt x="1255" y="1745"/>
                        <a:pt x="1286" y="1740"/>
                        <a:pt x="1314" y="1727"/>
                      </a:cubicBezTo>
                      <a:cubicBezTo>
                        <a:pt x="1391" y="1687"/>
                        <a:pt x="1414" y="1601"/>
                        <a:pt x="1424" y="1534"/>
                      </a:cubicBezTo>
                      <a:cubicBezTo>
                        <a:pt x="1478" y="1141"/>
                        <a:pt x="1658" y="280"/>
                        <a:pt x="1658" y="280"/>
                      </a:cubicBezTo>
                      <a:cubicBezTo>
                        <a:pt x="1658" y="280"/>
                        <a:pt x="901" y="60"/>
                        <a:pt x="541" y="11"/>
                      </a:cubicBezTo>
                      <a:cubicBezTo>
                        <a:pt x="496" y="5"/>
                        <a:pt x="451" y="0"/>
                        <a:pt x="404"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7"/>
                <p:cNvSpPr/>
                <p:nvPr/>
              </p:nvSpPr>
              <p:spPr>
                <a:xfrm rot="5400000">
                  <a:off x="5489253" y="4645606"/>
                  <a:ext cx="751472" cy="263675"/>
                </a:xfrm>
                <a:custGeom>
                  <a:rect b="b" l="l" r="r" t="t"/>
                  <a:pathLst>
                    <a:path extrusionOk="0" h="4253" w="12121">
                      <a:moveTo>
                        <a:pt x="12108" y="1"/>
                      </a:moveTo>
                      <a:cubicBezTo>
                        <a:pt x="12034" y="8"/>
                        <a:pt x="4652" y="505"/>
                        <a:pt x="1" y="4059"/>
                      </a:cubicBezTo>
                      <a:lnTo>
                        <a:pt x="148" y="4252"/>
                      </a:lnTo>
                      <a:cubicBezTo>
                        <a:pt x="4739" y="741"/>
                        <a:pt x="12048" y="248"/>
                        <a:pt x="12121" y="241"/>
                      </a:cubicBezTo>
                      <a:lnTo>
                        <a:pt x="12108"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7"/>
                <p:cNvSpPr/>
                <p:nvPr/>
              </p:nvSpPr>
              <p:spPr>
                <a:xfrm rot="5400000">
                  <a:off x="5666841" y="4481844"/>
                  <a:ext cx="127281" cy="215007"/>
                </a:xfrm>
                <a:custGeom>
                  <a:rect b="b" l="l" r="r" t="t"/>
                  <a:pathLst>
                    <a:path extrusionOk="0" h="3468" w="2053">
                      <a:moveTo>
                        <a:pt x="875" y="1"/>
                      </a:moveTo>
                      <a:cubicBezTo>
                        <a:pt x="363" y="1"/>
                        <a:pt x="1" y="624"/>
                        <a:pt x="18" y="1270"/>
                      </a:cubicBezTo>
                      <a:cubicBezTo>
                        <a:pt x="32" y="1793"/>
                        <a:pt x="265" y="2851"/>
                        <a:pt x="542" y="3468"/>
                      </a:cubicBezTo>
                      <a:cubicBezTo>
                        <a:pt x="1602" y="2460"/>
                        <a:pt x="2052" y="510"/>
                        <a:pt x="1098" y="39"/>
                      </a:cubicBezTo>
                      <a:cubicBezTo>
                        <a:pt x="1021" y="13"/>
                        <a:pt x="947" y="1"/>
                        <a:pt x="875"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7"/>
                <p:cNvSpPr/>
                <p:nvPr/>
              </p:nvSpPr>
              <p:spPr>
                <a:xfrm rot="5400000">
                  <a:off x="5787615" y="4431498"/>
                  <a:ext cx="209676" cy="127777"/>
                </a:xfrm>
                <a:custGeom>
                  <a:rect b="b" l="l" r="r" t="t"/>
                  <a:pathLst>
                    <a:path extrusionOk="0" h="2061" w="3382">
                      <a:moveTo>
                        <a:pt x="69" y="1"/>
                      </a:moveTo>
                      <a:cubicBezTo>
                        <a:pt x="46" y="1"/>
                        <a:pt x="23" y="1"/>
                        <a:pt x="1" y="2"/>
                      </a:cubicBezTo>
                      <a:cubicBezTo>
                        <a:pt x="410" y="1093"/>
                        <a:pt x="1520" y="2061"/>
                        <a:pt x="2361" y="2061"/>
                      </a:cubicBezTo>
                      <a:cubicBezTo>
                        <a:pt x="2577" y="2061"/>
                        <a:pt x="2775" y="1997"/>
                        <a:pt x="2938" y="1856"/>
                      </a:cubicBezTo>
                      <a:cubicBezTo>
                        <a:pt x="3382" y="1359"/>
                        <a:pt x="2915" y="648"/>
                        <a:pt x="2229" y="378"/>
                      </a:cubicBezTo>
                      <a:cubicBezTo>
                        <a:pt x="1761" y="191"/>
                        <a:pt x="747" y="1"/>
                        <a:pt x="6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 name="Google Shape;1298;p37"/>
              <p:cNvGrpSpPr/>
              <p:nvPr/>
            </p:nvGrpSpPr>
            <p:grpSpPr>
              <a:xfrm>
                <a:off x="5460910" y="4061889"/>
                <a:ext cx="330390" cy="314085"/>
                <a:chOff x="5460910" y="4061889"/>
                <a:chExt cx="330390" cy="314085"/>
              </a:xfrm>
            </p:grpSpPr>
            <p:sp>
              <p:nvSpPr>
                <p:cNvPr id="1299" name="Google Shape;1299;p37"/>
                <p:cNvSpPr/>
                <p:nvPr/>
              </p:nvSpPr>
              <p:spPr>
                <a:xfrm rot="5400000">
                  <a:off x="5578369" y="4163038"/>
                  <a:ext cx="314079" cy="111781"/>
                </a:xfrm>
                <a:custGeom>
                  <a:rect b="b" l="l" r="r" t="t"/>
                  <a:pathLst>
                    <a:path extrusionOk="0" h="1803" w="5066">
                      <a:moveTo>
                        <a:pt x="105" y="0"/>
                      </a:moveTo>
                      <a:lnTo>
                        <a:pt x="1" y="63"/>
                      </a:lnTo>
                      <a:cubicBezTo>
                        <a:pt x="847" y="1416"/>
                        <a:pt x="1894" y="1803"/>
                        <a:pt x="2839" y="1803"/>
                      </a:cubicBezTo>
                      <a:cubicBezTo>
                        <a:pt x="3748" y="1803"/>
                        <a:pt x="4563" y="1445"/>
                        <a:pt x="5012" y="1247"/>
                      </a:cubicBezTo>
                      <a:lnTo>
                        <a:pt x="5066" y="1224"/>
                      </a:lnTo>
                      <a:lnTo>
                        <a:pt x="5015" y="1114"/>
                      </a:lnTo>
                      <a:lnTo>
                        <a:pt x="4962" y="1137"/>
                      </a:lnTo>
                      <a:cubicBezTo>
                        <a:pt x="4525" y="1329"/>
                        <a:pt x="3731" y="1677"/>
                        <a:pt x="2847" y="1677"/>
                      </a:cubicBezTo>
                      <a:cubicBezTo>
                        <a:pt x="1932" y="1677"/>
                        <a:pt x="920" y="1304"/>
                        <a:pt x="10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7"/>
                <p:cNvSpPr/>
                <p:nvPr/>
              </p:nvSpPr>
              <p:spPr>
                <a:xfrm rot="5400000">
                  <a:off x="5511564" y="4198351"/>
                  <a:ext cx="135031" cy="220215"/>
                </a:xfrm>
                <a:custGeom>
                  <a:rect b="b" l="l" r="r" t="t"/>
                  <a:pathLst>
                    <a:path extrusionOk="0" h="3552" w="2178">
                      <a:moveTo>
                        <a:pt x="577" y="0"/>
                      </a:moveTo>
                      <a:cubicBezTo>
                        <a:pt x="0" y="1020"/>
                        <a:pt x="207" y="1837"/>
                        <a:pt x="481" y="2341"/>
                      </a:cubicBezTo>
                      <a:cubicBezTo>
                        <a:pt x="887" y="3094"/>
                        <a:pt x="1641" y="3518"/>
                        <a:pt x="2171" y="3551"/>
                      </a:cubicBezTo>
                      <a:lnTo>
                        <a:pt x="2178" y="3428"/>
                      </a:lnTo>
                      <a:cubicBezTo>
                        <a:pt x="1681" y="3401"/>
                        <a:pt x="974" y="2998"/>
                        <a:pt x="587" y="2285"/>
                      </a:cubicBezTo>
                      <a:cubicBezTo>
                        <a:pt x="327" y="1805"/>
                        <a:pt x="130" y="1031"/>
                        <a:pt x="681" y="60"/>
                      </a:cubicBezTo>
                      <a:lnTo>
                        <a:pt x="57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7"/>
                <p:cNvSpPr/>
                <p:nvPr/>
              </p:nvSpPr>
              <p:spPr>
                <a:xfrm rot="5400000">
                  <a:off x="5587201" y="4151355"/>
                  <a:ext cx="100684" cy="116555"/>
                </a:xfrm>
                <a:custGeom>
                  <a:rect b="b" l="l" r="r" t="t"/>
                  <a:pathLst>
                    <a:path extrusionOk="0" h="1880" w="1624">
                      <a:moveTo>
                        <a:pt x="180" y="1"/>
                      </a:moveTo>
                      <a:lnTo>
                        <a:pt x="180" y="1"/>
                      </a:lnTo>
                      <a:cubicBezTo>
                        <a:pt x="14" y="234"/>
                        <a:pt x="0" y="778"/>
                        <a:pt x="240" y="1211"/>
                      </a:cubicBezTo>
                      <a:cubicBezTo>
                        <a:pt x="482" y="1644"/>
                        <a:pt x="924" y="1879"/>
                        <a:pt x="1489" y="1879"/>
                      </a:cubicBezTo>
                      <a:cubicBezTo>
                        <a:pt x="1533" y="1879"/>
                        <a:pt x="1578" y="1878"/>
                        <a:pt x="1624" y="1875"/>
                      </a:cubicBezTo>
                      <a:lnTo>
                        <a:pt x="1618" y="1755"/>
                      </a:lnTo>
                      <a:cubicBezTo>
                        <a:pt x="1572" y="1757"/>
                        <a:pt x="1528" y="1759"/>
                        <a:pt x="1486" y="1759"/>
                      </a:cubicBezTo>
                      <a:cubicBezTo>
                        <a:pt x="828" y="1759"/>
                        <a:pt x="504" y="1433"/>
                        <a:pt x="347" y="1151"/>
                      </a:cubicBezTo>
                      <a:cubicBezTo>
                        <a:pt x="110" y="727"/>
                        <a:pt x="157" y="244"/>
                        <a:pt x="280" y="71"/>
                      </a:cubicBezTo>
                      <a:lnTo>
                        <a:pt x="18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7"/>
                <p:cNvSpPr/>
                <p:nvPr/>
              </p:nvSpPr>
              <p:spPr>
                <a:xfrm rot="5400000">
                  <a:off x="5625238" y="4053427"/>
                  <a:ext cx="115439" cy="144764"/>
                </a:xfrm>
                <a:custGeom>
                  <a:rect b="b" l="l" r="r" t="t"/>
                  <a:pathLst>
                    <a:path extrusionOk="0" h="2335" w="1862">
                      <a:moveTo>
                        <a:pt x="297" y="0"/>
                      </a:moveTo>
                      <a:cubicBezTo>
                        <a:pt x="285" y="24"/>
                        <a:pt x="1" y="634"/>
                        <a:pt x="291" y="1261"/>
                      </a:cubicBezTo>
                      <a:cubicBezTo>
                        <a:pt x="518" y="1758"/>
                        <a:pt x="1038" y="2118"/>
                        <a:pt x="1831" y="2335"/>
                      </a:cubicBezTo>
                      <a:lnTo>
                        <a:pt x="1861" y="2218"/>
                      </a:lnTo>
                      <a:cubicBezTo>
                        <a:pt x="1105" y="2011"/>
                        <a:pt x="614" y="1674"/>
                        <a:pt x="401" y="1211"/>
                      </a:cubicBezTo>
                      <a:cubicBezTo>
                        <a:pt x="134" y="634"/>
                        <a:pt x="405" y="57"/>
                        <a:pt x="408" y="51"/>
                      </a:cubicBezTo>
                      <a:lnTo>
                        <a:pt x="29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7"/>
                <p:cNvSpPr/>
                <p:nvPr/>
              </p:nvSpPr>
              <p:spPr>
                <a:xfrm rot="5400000">
                  <a:off x="5446526" y="4154392"/>
                  <a:ext cx="180785" cy="152018"/>
                </a:xfrm>
                <a:custGeom>
                  <a:rect b="b" l="l" r="r" t="t"/>
                  <a:pathLst>
                    <a:path extrusionOk="0" h="2452" w="2916">
                      <a:moveTo>
                        <a:pt x="691" y="1"/>
                      </a:moveTo>
                      <a:lnTo>
                        <a:pt x="691" y="1"/>
                      </a:lnTo>
                      <a:cubicBezTo>
                        <a:pt x="1" y="891"/>
                        <a:pt x="268" y="1668"/>
                        <a:pt x="708" y="2064"/>
                      </a:cubicBezTo>
                      <a:cubicBezTo>
                        <a:pt x="974" y="2302"/>
                        <a:pt x="1349" y="2452"/>
                        <a:pt x="1748" y="2452"/>
                      </a:cubicBezTo>
                      <a:cubicBezTo>
                        <a:pt x="2140" y="2452"/>
                        <a:pt x="2556" y="2308"/>
                        <a:pt x="2915" y="1961"/>
                      </a:cubicBezTo>
                      <a:lnTo>
                        <a:pt x="2832" y="1875"/>
                      </a:lnTo>
                      <a:cubicBezTo>
                        <a:pt x="2496" y="2198"/>
                        <a:pt x="2109" y="2332"/>
                        <a:pt x="1746" y="2332"/>
                      </a:cubicBezTo>
                      <a:cubicBezTo>
                        <a:pt x="1377" y="2332"/>
                        <a:pt x="1033" y="2194"/>
                        <a:pt x="788" y="1975"/>
                      </a:cubicBezTo>
                      <a:cubicBezTo>
                        <a:pt x="368" y="1598"/>
                        <a:pt x="148" y="901"/>
                        <a:pt x="785" y="74"/>
                      </a:cubicBezTo>
                      <a:lnTo>
                        <a:pt x="69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04" name="Google Shape;1304;p37"/>
          <p:cNvGrpSpPr/>
          <p:nvPr/>
        </p:nvGrpSpPr>
        <p:grpSpPr>
          <a:xfrm>
            <a:off x="6044213" y="2995969"/>
            <a:ext cx="941314" cy="1051330"/>
            <a:chOff x="6044213" y="2995969"/>
            <a:chExt cx="941314" cy="1051330"/>
          </a:xfrm>
        </p:grpSpPr>
        <p:sp>
          <p:nvSpPr>
            <p:cNvPr id="1305" name="Google Shape;1305;p37"/>
            <p:cNvSpPr/>
            <p:nvPr/>
          </p:nvSpPr>
          <p:spPr>
            <a:xfrm>
              <a:off x="6044213" y="3605085"/>
              <a:ext cx="941314" cy="442213"/>
            </a:xfrm>
            <a:custGeom>
              <a:rect b="b" l="l" r="r" t="t"/>
              <a:pathLst>
                <a:path extrusionOk="0" h="6572" w="13991">
                  <a:moveTo>
                    <a:pt x="0" y="0"/>
                  </a:moveTo>
                  <a:lnTo>
                    <a:pt x="0" y="921"/>
                  </a:lnTo>
                  <a:cubicBezTo>
                    <a:pt x="0" y="2298"/>
                    <a:pt x="1117" y="3411"/>
                    <a:pt x="2490" y="3411"/>
                  </a:cubicBezTo>
                  <a:lnTo>
                    <a:pt x="3441" y="3411"/>
                  </a:lnTo>
                  <a:cubicBezTo>
                    <a:pt x="4285" y="3411"/>
                    <a:pt x="5068" y="3838"/>
                    <a:pt x="5528" y="4542"/>
                  </a:cubicBezTo>
                  <a:lnTo>
                    <a:pt x="6772" y="6452"/>
                  </a:lnTo>
                  <a:cubicBezTo>
                    <a:pt x="6825" y="6532"/>
                    <a:pt x="6912" y="6572"/>
                    <a:pt x="6995" y="6572"/>
                  </a:cubicBezTo>
                  <a:cubicBezTo>
                    <a:pt x="7079" y="6572"/>
                    <a:pt x="7165" y="6532"/>
                    <a:pt x="7219" y="6452"/>
                  </a:cubicBezTo>
                  <a:lnTo>
                    <a:pt x="8462" y="4542"/>
                  </a:lnTo>
                  <a:cubicBezTo>
                    <a:pt x="8922" y="3838"/>
                    <a:pt x="9706" y="3411"/>
                    <a:pt x="10549" y="3411"/>
                  </a:cubicBezTo>
                  <a:lnTo>
                    <a:pt x="11500" y="3411"/>
                  </a:lnTo>
                  <a:cubicBezTo>
                    <a:pt x="12876" y="3411"/>
                    <a:pt x="13990" y="2298"/>
                    <a:pt x="13990" y="921"/>
                  </a:cubicBezTo>
                  <a:lnTo>
                    <a:pt x="13990" y="0"/>
                  </a:lnTo>
                  <a:cubicBezTo>
                    <a:pt x="13990" y="1374"/>
                    <a:pt x="12876" y="2491"/>
                    <a:pt x="11500" y="2491"/>
                  </a:cubicBezTo>
                  <a:lnTo>
                    <a:pt x="10549" y="2491"/>
                  </a:lnTo>
                  <a:cubicBezTo>
                    <a:pt x="9706" y="2491"/>
                    <a:pt x="8922" y="2915"/>
                    <a:pt x="8462" y="3621"/>
                  </a:cubicBezTo>
                  <a:lnTo>
                    <a:pt x="7219" y="5531"/>
                  </a:lnTo>
                  <a:cubicBezTo>
                    <a:pt x="7165" y="5611"/>
                    <a:pt x="7079" y="5651"/>
                    <a:pt x="6995" y="5651"/>
                  </a:cubicBezTo>
                  <a:cubicBezTo>
                    <a:pt x="6912" y="5651"/>
                    <a:pt x="6825" y="5611"/>
                    <a:pt x="6772" y="5531"/>
                  </a:cubicBezTo>
                  <a:lnTo>
                    <a:pt x="5528" y="3621"/>
                  </a:lnTo>
                  <a:cubicBezTo>
                    <a:pt x="5068" y="2915"/>
                    <a:pt x="4285" y="2491"/>
                    <a:pt x="3441" y="2491"/>
                  </a:cubicBezTo>
                  <a:lnTo>
                    <a:pt x="2490" y="2491"/>
                  </a:lnTo>
                  <a:cubicBezTo>
                    <a:pt x="1117" y="2491"/>
                    <a:pt x="0" y="1374"/>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7"/>
            <p:cNvSpPr/>
            <p:nvPr/>
          </p:nvSpPr>
          <p:spPr>
            <a:xfrm>
              <a:off x="6044213" y="2995969"/>
              <a:ext cx="941314" cy="989463"/>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37"/>
          <p:cNvGrpSpPr/>
          <p:nvPr/>
        </p:nvGrpSpPr>
        <p:grpSpPr>
          <a:xfrm>
            <a:off x="2158488" y="2995969"/>
            <a:ext cx="941314" cy="1051330"/>
            <a:chOff x="2158488" y="2995969"/>
            <a:chExt cx="941314" cy="1051330"/>
          </a:xfrm>
        </p:grpSpPr>
        <p:sp>
          <p:nvSpPr>
            <p:cNvPr id="1308" name="Google Shape;1308;p37"/>
            <p:cNvSpPr/>
            <p:nvPr/>
          </p:nvSpPr>
          <p:spPr>
            <a:xfrm>
              <a:off x="2158488" y="3605085"/>
              <a:ext cx="941314" cy="442213"/>
            </a:xfrm>
            <a:custGeom>
              <a:rect b="b" l="l" r="r" t="t"/>
              <a:pathLst>
                <a:path extrusionOk="0" h="6572" w="13991">
                  <a:moveTo>
                    <a:pt x="0" y="0"/>
                  </a:moveTo>
                  <a:lnTo>
                    <a:pt x="0" y="921"/>
                  </a:lnTo>
                  <a:cubicBezTo>
                    <a:pt x="0" y="2298"/>
                    <a:pt x="1117" y="3411"/>
                    <a:pt x="2490" y="3411"/>
                  </a:cubicBezTo>
                  <a:lnTo>
                    <a:pt x="3441" y="3411"/>
                  </a:lnTo>
                  <a:cubicBezTo>
                    <a:pt x="4285" y="3411"/>
                    <a:pt x="5068" y="3838"/>
                    <a:pt x="5528" y="4542"/>
                  </a:cubicBezTo>
                  <a:lnTo>
                    <a:pt x="6772" y="6452"/>
                  </a:lnTo>
                  <a:cubicBezTo>
                    <a:pt x="6825" y="6532"/>
                    <a:pt x="6912" y="6572"/>
                    <a:pt x="6995" y="6572"/>
                  </a:cubicBezTo>
                  <a:cubicBezTo>
                    <a:pt x="7079" y="6572"/>
                    <a:pt x="7165" y="6532"/>
                    <a:pt x="7219" y="6452"/>
                  </a:cubicBezTo>
                  <a:lnTo>
                    <a:pt x="8462" y="4542"/>
                  </a:lnTo>
                  <a:cubicBezTo>
                    <a:pt x="8922" y="3838"/>
                    <a:pt x="9706" y="3411"/>
                    <a:pt x="10549" y="3411"/>
                  </a:cubicBezTo>
                  <a:lnTo>
                    <a:pt x="11500" y="3411"/>
                  </a:lnTo>
                  <a:cubicBezTo>
                    <a:pt x="12876" y="3411"/>
                    <a:pt x="13990" y="2298"/>
                    <a:pt x="13990" y="921"/>
                  </a:cubicBezTo>
                  <a:lnTo>
                    <a:pt x="13990" y="0"/>
                  </a:lnTo>
                  <a:cubicBezTo>
                    <a:pt x="13990" y="1374"/>
                    <a:pt x="12876" y="2491"/>
                    <a:pt x="11500" y="2491"/>
                  </a:cubicBezTo>
                  <a:lnTo>
                    <a:pt x="10549" y="2491"/>
                  </a:lnTo>
                  <a:cubicBezTo>
                    <a:pt x="9706" y="2491"/>
                    <a:pt x="8922" y="2915"/>
                    <a:pt x="8462" y="3621"/>
                  </a:cubicBezTo>
                  <a:lnTo>
                    <a:pt x="7219" y="5531"/>
                  </a:lnTo>
                  <a:cubicBezTo>
                    <a:pt x="7165" y="5611"/>
                    <a:pt x="7079" y="5651"/>
                    <a:pt x="6995" y="5651"/>
                  </a:cubicBezTo>
                  <a:cubicBezTo>
                    <a:pt x="6912" y="5651"/>
                    <a:pt x="6825" y="5611"/>
                    <a:pt x="6772" y="5531"/>
                  </a:cubicBezTo>
                  <a:lnTo>
                    <a:pt x="5528" y="3621"/>
                  </a:lnTo>
                  <a:cubicBezTo>
                    <a:pt x="5068" y="2915"/>
                    <a:pt x="4285" y="2491"/>
                    <a:pt x="3441" y="2491"/>
                  </a:cubicBezTo>
                  <a:lnTo>
                    <a:pt x="2490" y="2491"/>
                  </a:lnTo>
                  <a:cubicBezTo>
                    <a:pt x="1117" y="2491"/>
                    <a:pt x="0" y="1374"/>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7"/>
            <p:cNvSpPr/>
            <p:nvPr/>
          </p:nvSpPr>
          <p:spPr>
            <a:xfrm>
              <a:off x="2158488" y="2995969"/>
              <a:ext cx="941314" cy="989463"/>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37"/>
          <p:cNvGrpSpPr/>
          <p:nvPr/>
        </p:nvGrpSpPr>
        <p:grpSpPr>
          <a:xfrm>
            <a:off x="6044213" y="1157119"/>
            <a:ext cx="941314" cy="1051330"/>
            <a:chOff x="6044213" y="1157119"/>
            <a:chExt cx="941314" cy="1051330"/>
          </a:xfrm>
        </p:grpSpPr>
        <p:sp>
          <p:nvSpPr>
            <p:cNvPr id="1311" name="Google Shape;1311;p37"/>
            <p:cNvSpPr/>
            <p:nvPr/>
          </p:nvSpPr>
          <p:spPr>
            <a:xfrm>
              <a:off x="6044213" y="1766235"/>
              <a:ext cx="941314" cy="442213"/>
            </a:xfrm>
            <a:custGeom>
              <a:rect b="b" l="l" r="r" t="t"/>
              <a:pathLst>
                <a:path extrusionOk="0" h="6572" w="13991">
                  <a:moveTo>
                    <a:pt x="0" y="0"/>
                  </a:moveTo>
                  <a:lnTo>
                    <a:pt x="0" y="921"/>
                  </a:lnTo>
                  <a:cubicBezTo>
                    <a:pt x="0" y="2298"/>
                    <a:pt x="1117" y="3411"/>
                    <a:pt x="2490" y="3411"/>
                  </a:cubicBezTo>
                  <a:lnTo>
                    <a:pt x="3441" y="3411"/>
                  </a:lnTo>
                  <a:cubicBezTo>
                    <a:pt x="4285" y="3411"/>
                    <a:pt x="5068" y="3838"/>
                    <a:pt x="5528" y="4542"/>
                  </a:cubicBezTo>
                  <a:lnTo>
                    <a:pt x="6772" y="6452"/>
                  </a:lnTo>
                  <a:cubicBezTo>
                    <a:pt x="6825" y="6532"/>
                    <a:pt x="6912" y="6572"/>
                    <a:pt x="6995" y="6572"/>
                  </a:cubicBezTo>
                  <a:cubicBezTo>
                    <a:pt x="7079" y="6572"/>
                    <a:pt x="7165" y="6532"/>
                    <a:pt x="7219" y="6452"/>
                  </a:cubicBezTo>
                  <a:lnTo>
                    <a:pt x="8462" y="4542"/>
                  </a:lnTo>
                  <a:cubicBezTo>
                    <a:pt x="8922" y="3838"/>
                    <a:pt x="9706" y="3411"/>
                    <a:pt x="10549" y="3411"/>
                  </a:cubicBezTo>
                  <a:lnTo>
                    <a:pt x="11500" y="3411"/>
                  </a:lnTo>
                  <a:cubicBezTo>
                    <a:pt x="12876" y="3411"/>
                    <a:pt x="13990" y="2298"/>
                    <a:pt x="13990" y="921"/>
                  </a:cubicBezTo>
                  <a:lnTo>
                    <a:pt x="13990" y="0"/>
                  </a:lnTo>
                  <a:cubicBezTo>
                    <a:pt x="13990" y="1374"/>
                    <a:pt x="12876" y="2491"/>
                    <a:pt x="11500" y="2491"/>
                  </a:cubicBezTo>
                  <a:lnTo>
                    <a:pt x="10549" y="2491"/>
                  </a:lnTo>
                  <a:cubicBezTo>
                    <a:pt x="9706" y="2491"/>
                    <a:pt x="8922" y="2915"/>
                    <a:pt x="8462" y="3621"/>
                  </a:cubicBezTo>
                  <a:lnTo>
                    <a:pt x="7219" y="5531"/>
                  </a:lnTo>
                  <a:cubicBezTo>
                    <a:pt x="7165" y="5611"/>
                    <a:pt x="7079" y="5651"/>
                    <a:pt x="6995" y="5651"/>
                  </a:cubicBezTo>
                  <a:cubicBezTo>
                    <a:pt x="6912" y="5651"/>
                    <a:pt x="6825" y="5611"/>
                    <a:pt x="6772" y="5531"/>
                  </a:cubicBezTo>
                  <a:lnTo>
                    <a:pt x="5528" y="3621"/>
                  </a:lnTo>
                  <a:cubicBezTo>
                    <a:pt x="5068" y="2915"/>
                    <a:pt x="4285" y="2491"/>
                    <a:pt x="3441" y="2491"/>
                  </a:cubicBezTo>
                  <a:lnTo>
                    <a:pt x="2490" y="2491"/>
                  </a:lnTo>
                  <a:cubicBezTo>
                    <a:pt x="1117" y="2491"/>
                    <a:pt x="0" y="1374"/>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7"/>
            <p:cNvSpPr/>
            <p:nvPr/>
          </p:nvSpPr>
          <p:spPr>
            <a:xfrm>
              <a:off x="6044213" y="1157119"/>
              <a:ext cx="941314" cy="989463"/>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 name="Google Shape;1313;p37"/>
          <p:cNvGrpSpPr/>
          <p:nvPr/>
        </p:nvGrpSpPr>
        <p:grpSpPr>
          <a:xfrm>
            <a:off x="2158488" y="1157119"/>
            <a:ext cx="941314" cy="1051330"/>
            <a:chOff x="2158488" y="1157119"/>
            <a:chExt cx="941314" cy="1051330"/>
          </a:xfrm>
        </p:grpSpPr>
        <p:sp>
          <p:nvSpPr>
            <p:cNvPr id="1314" name="Google Shape;1314;p37"/>
            <p:cNvSpPr/>
            <p:nvPr/>
          </p:nvSpPr>
          <p:spPr>
            <a:xfrm>
              <a:off x="2158488" y="1766235"/>
              <a:ext cx="941314" cy="442213"/>
            </a:xfrm>
            <a:custGeom>
              <a:rect b="b" l="l" r="r" t="t"/>
              <a:pathLst>
                <a:path extrusionOk="0" h="6572" w="13991">
                  <a:moveTo>
                    <a:pt x="0" y="0"/>
                  </a:moveTo>
                  <a:lnTo>
                    <a:pt x="0" y="921"/>
                  </a:lnTo>
                  <a:cubicBezTo>
                    <a:pt x="0" y="2298"/>
                    <a:pt x="1117" y="3411"/>
                    <a:pt x="2490" y="3411"/>
                  </a:cubicBezTo>
                  <a:lnTo>
                    <a:pt x="3441" y="3411"/>
                  </a:lnTo>
                  <a:cubicBezTo>
                    <a:pt x="4285" y="3411"/>
                    <a:pt x="5068" y="3838"/>
                    <a:pt x="5528" y="4542"/>
                  </a:cubicBezTo>
                  <a:lnTo>
                    <a:pt x="6772" y="6452"/>
                  </a:lnTo>
                  <a:cubicBezTo>
                    <a:pt x="6825" y="6532"/>
                    <a:pt x="6912" y="6572"/>
                    <a:pt x="6995" y="6572"/>
                  </a:cubicBezTo>
                  <a:cubicBezTo>
                    <a:pt x="7079" y="6572"/>
                    <a:pt x="7165" y="6532"/>
                    <a:pt x="7219" y="6452"/>
                  </a:cubicBezTo>
                  <a:lnTo>
                    <a:pt x="8462" y="4542"/>
                  </a:lnTo>
                  <a:cubicBezTo>
                    <a:pt x="8922" y="3838"/>
                    <a:pt x="9706" y="3411"/>
                    <a:pt x="10549" y="3411"/>
                  </a:cubicBezTo>
                  <a:lnTo>
                    <a:pt x="11500" y="3411"/>
                  </a:lnTo>
                  <a:cubicBezTo>
                    <a:pt x="12876" y="3411"/>
                    <a:pt x="13990" y="2298"/>
                    <a:pt x="13990" y="921"/>
                  </a:cubicBezTo>
                  <a:lnTo>
                    <a:pt x="13990" y="0"/>
                  </a:lnTo>
                  <a:cubicBezTo>
                    <a:pt x="13990" y="1374"/>
                    <a:pt x="12876" y="2491"/>
                    <a:pt x="11500" y="2491"/>
                  </a:cubicBezTo>
                  <a:lnTo>
                    <a:pt x="10549" y="2491"/>
                  </a:lnTo>
                  <a:cubicBezTo>
                    <a:pt x="9706" y="2491"/>
                    <a:pt x="8922" y="2915"/>
                    <a:pt x="8462" y="3621"/>
                  </a:cubicBezTo>
                  <a:lnTo>
                    <a:pt x="7219" y="5531"/>
                  </a:lnTo>
                  <a:cubicBezTo>
                    <a:pt x="7165" y="5611"/>
                    <a:pt x="7079" y="5651"/>
                    <a:pt x="6995" y="5651"/>
                  </a:cubicBezTo>
                  <a:cubicBezTo>
                    <a:pt x="6912" y="5651"/>
                    <a:pt x="6825" y="5611"/>
                    <a:pt x="6772" y="5531"/>
                  </a:cubicBezTo>
                  <a:lnTo>
                    <a:pt x="5528" y="3621"/>
                  </a:lnTo>
                  <a:cubicBezTo>
                    <a:pt x="5068" y="2915"/>
                    <a:pt x="4285" y="2491"/>
                    <a:pt x="3441" y="2491"/>
                  </a:cubicBezTo>
                  <a:lnTo>
                    <a:pt x="2490" y="2491"/>
                  </a:lnTo>
                  <a:cubicBezTo>
                    <a:pt x="1117" y="2491"/>
                    <a:pt x="0" y="1374"/>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7"/>
            <p:cNvSpPr/>
            <p:nvPr/>
          </p:nvSpPr>
          <p:spPr>
            <a:xfrm>
              <a:off x="2158488" y="1157119"/>
              <a:ext cx="941314" cy="989463"/>
            </a:xfrm>
            <a:custGeom>
              <a:rect b="b" l="l" r="r" t="t"/>
              <a:pathLst>
                <a:path extrusionOk="0" h="14705" w="13991">
                  <a:moveTo>
                    <a:pt x="2490" y="1"/>
                  </a:moveTo>
                  <a:cubicBezTo>
                    <a:pt x="1117" y="1"/>
                    <a:pt x="0" y="1115"/>
                    <a:pt x="0" y="2492"/>
                  </a:cubicBezTo>
                  <a:lnTo>
                    <a:pt x="0" y="9053"/>
                  </a:lnTo>
                  <a:cubicBezTo>
                    <a:pt x="0" y="10427"/>
                    <a:pt x="1117" y="11544"/>
                    <a:pt x="2490" y="11544"/>
                  </a:cubicBezTo>
                  <a:lnTo>
                    <a:pt x="3441" y="11544"/>
                  </a:lnTo>
                  <a:cubicBezTo>
                    <a:pt x="4285" y="11544"/>
                    <a:pt x="5068" y="11968"/>
                    <a:pt x="5528" y="12674"/>
                  </a:cubicBezTo>
                  <a:lnTo>
                    <a:pt x="6772" y="14584"/>
                  </a:lnTo>
                  <a:cubicBezTo>
                    <a:pt x="6825" y="14664"/>
                    <a:pt x="6910" y="14704"/>
                    <a:pt x="6995" y="14704"/>
                  </a:cubicBezTo>
                  <a:cubicBezTo>
                    <a:pt x="7080" y="14704"/>
                    <a:pt x="7165" y="14664"/>
                    <a:pt x="7219" y="14584"/>
                  </a:cubicBezTo>
                  <a:lnTo>
                    <a:pt x="8462" y="12674"/>
                  </a:lnTo>
                  <a:cubicBezTo>
                    <a:pt x="8922" y="11968"/>
                    <a:pt x="9706" y="11544"/>
                    <a:pt x="10549" y="11544"/>
                  </a:cubicBezTo>
                  <a:lnTo>
                    <a:pt x="11500" y="11544"/>
                  </a:lnTo>
                  <a:cubicBezTo>
                    <a:pt x="12876" y="11544"/>
                    <a:pt x="13990" y="10427"/>
                    <a:pt x="13990" y="9053"/>
                  </a:cubicBezTo>
                  <a:lnTo>
                    <a:pt x="13990" y="2492"/>
                  </a:lnTo>
                  <a:cubicBezTo>
                    <a:pt x="13990" y="1115"/>
                    <a:pt x="12876" y="1"/>
                    <a:pt x="11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 name="Google Shape;1316;p37"/>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SWOT</a:t>
            </a:r>
            <a:endParaRPr b="1">
              <a:solidFill>
                <a:srgbClr val="FFFFFF"/>
              </a:solidFill>
            </a:endParaRPr>
          </a:p>
        </p:txBody>
      </p:sp>
      <p:sp>
        <p:nvSpPr>
          <p:cNvPr id="1317" name="Google Shape;1317;p37"/>
          <p:cNvSpPr txBox="1"/>
          <p:nvPr>
            <p:ph idx="1" type="subTitle"/>
          </p:nvPr>
        </p:nvSpPr>
        <p:spPr>
          <a:xfrm>
            <a:off x="1205200" y="3989075"/>
            <a:ext cx="2847900" cy="72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Neptune is the eighth and farthest planet from the Sun in our Solar System</a:t>
            </a:r>
            <a:endParaRPr>
              <a:solidFill>
                <a:srgbClr val="FFFFFF"/>
              </a:solidFill>
            </a:endParaRPr>
          </a:p>
        </p:txBody>
      </p:sp>
      <p:sp>
        <p:nvSpPr>
          <p:cNvPr id="1318" name="Google Shape;1318;p37"/>
          <p:cNvSpPr txBox="1"/>
          <p:nvPr>
            <p:ph idx="2" type="subTitle"/>
          </p:nvPr>
        </p:nvSpPr>
        <p:spPr>
          <a:xfrm>
            <a:off x="588950" y="3061400"/>
            <a:ext cx="4080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a:t>
            </a:r>
            <a:endParaRPr/>
          </a:p>
        </p:txBody>
      </p:sp>
      <p:sp>
        <p:nvSpPr>
          <p:cNvPr id="1319" name="Google Shape;1319;p37"/>
          <p:cNvSpPr txBox="1"/>
          <p:nvPr>
            <p:ph idx="3" type="subTitle"/>
          </p:nvPr>
        </p:nvSpPr>
        <p:spPr>
          <a:xfrm>
            <a:off x="5090925" y="3989075"/>
            <a:ext cx="2847900" cy="72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Jupiter is a gas giant and the biggest planet in our Solar System</a:t>
            </a:r>
            <a:endParaRPr>
              <a:solidFill>
                <a:srgbClr val="FFFFFF"/>
              </a:solidFill>
            </a:endParaRPr>
          </a:p>
        </p:txBody>
      </p:sp>
      <p:sp>
        <p:nvSpPr>
          <p:cNvPr id="1320" name="Google Shape;1320;p37"/>
          <p:cNvSpPr txBox="1"/>
          <p:nvPr>
            <p:ph idx="4" type="subTitle"/>
          </p:nvPr>
        </p:nvSpPr>
        <p:spPr>
          <a:xfrm>
            <a:off x="4474775" y="3061400"/>
            <a:ext cx="4080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endParaRPr/>
          </a:p>
        </p:txBody>
      </p:sp>
      <p:sp>
        <p:nvSpPr>
          <p:cNvPr id="1321" name="Google Shape;1321;p37"/>
          <p:cNvSpPr txBox="1"/>
          <p:nvPr>
            <p:ph idx="5" type="subTitle"/>
          </p:nvPr>
        </p:nvSpPr>
        <p:spPr>
          <a:xfrm>
            <a:off x="1205200" y="2158275"/>
            <a:ext cx="2847900" cy="72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Venus has a beautiful name and is the second planet from the Sun. It’s terribly hot</a:t>
            </a:r>
            <a:endParaRPr>
              <a:solidFill>
                <a:srgbClr val="FFFFFF"/>
              </a:solidFill>
            </a:endParaRPr>
          </a:p>
        </p:txBody>
      </p:sp>
      <p:sp>
        <p:nvSpPr>
          <p:cNvPr id="1322" name="Google Shape;1322;p37"/>
          <p:cNvSpPr txBox="1"/>
          <p:nvPr>
            <p:ph idx="6" type="subTitle"/>
          </p:nvPr>
        </p:nvSpPr>
        <p:spPr>
          <a:xfrm>
            <a:off x="588950" y="1230650"/>
            <a:ext cx="4080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
            </a:r>
            <a:endParaRPr/>
          </a:p>
        </p:txBody>
      </p:sp>
      <p:sp>
        <p:nvSpPr>
          <p:cNvPr id="1323" name="Google Shape;1323;p37"/>
          <p:cNvSpPr txBox="1"/>
          <p:nvPr>
            <p:ph idx="7" type="subTitle"/>
          </p:nvPr>
        </p:nvSpPr>
        <p:spPr>
          <a:xfrm>
            <a:off x="5090925" y="2158275"/>
            <a:ext cx="2847900" cy="72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Saturn is the ringed one. It’s a gas giant, composed of hydrogen and helium</a:t>
            </a:r>
            <a:endParaRPr>
              <a:solidFill>
                <a:srgbClr val="FFFFFF"/>
              </a:solidFill>
            </a:endParaRPr>
          </a:p>
        </p:txBody>
      </p:sp>
      <p:sp>
        <p:nvSpPr>
          <p:cNvPr id="1324" name="Google Shape;1324;p37"/>
          <p:cNvSpPr txBox="1"/>
          <p:nvPr>
            <p:ph idx="8" type="subTitle"/>
          </p:nvPr>
        </p:nvSpPr>
        <p:spPr>
          <a:xfrm>
            <a:off x="4474575" y="1230650"/>
            <a:ext cx="4080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328" name="Shape 1328"/>
        <p:cNvGrpSpPr/>
        <p:nvPr/>
      </p:nvGrpSpPr>
      <p:grpSpPr>
        <a:xfrm>
          <a:off x="0" y="0"/>
          <a:ext cx="0" cy="0"/>
          <a:chOff x="0" y="0"/>
          <a:chExt cx="0" cy="0"/>
        </a:xfrm>
      </p:grpSpPr>
      <p:grpSp>
        <p:nvGrpSpPr>
          <p:cNvPr id="1329" name="Google Shape;1329;p38"/>
          <p:cNvGrpSpPr/>
          <p:nvPr/>
        </p:nvGrpSpPr>
        <p:grpSpPr>
          <a:xfrm>
            <a:off x="5731466" y="929768"/>
            <a:ext cx="2388309" cy="3283958"/>
            <a:chOff x="-734425" y="725975"/>
            <a:chExt cx="2684700" cy="3691500"/>
          </a:xfrm>
        </p:grpSpPr>
        <p:sp>
          <p:nvSpPr>
            <p:cNvPr id="1330" name="Google Shape;1330;p38"/>
            <p:cNvSpPr/>
            <p:nvPr/>
          </p:nvSpPr>
          <p:spPr>
            <a:xfrm>
              <a:off x="-734425" y="725975"/>
              <a:ext cx="2684700" cy="3691500"/>
            </a:xfrm>
            <a:prstGeom prst="roundRect">
              <a:avLst>
                <a:gd fmla="val 4846" name="adj"/>
              </a:avLst>
            </a:prstGeom>
            <a:noFill/>
            <a:ln cap="flat" cmpd="sng" w="19050">
              <a:solidFill>
                <a:srgbClr val="2012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8"/>
            <p:cNvSpPr/>
            <p:nvPr/>
          </p:nvSpPr>
          <p:spPr>
            <a:xfrm>
              <a:off x="515525" y="4253150"/>
              <a:ext cx="184800" cy="109500"/>
            </a:xfrm>
            <a:prstGeom prst="roundRect">
              <a:avLst>
                <a:gd fmla="val 50000" name="adj"/>
              </a:avLst>
            </a:prstGeom>
            <a:noFill/>
            <a:ln cap="flat" cmpd="sng" w="19050">
              <a:solidFill>
                <a:srgbClr val="2012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8"/>
            <p:cNvSpPr/>
            <p:nvPr/>
          </p:nvSpPr>
          <p:spPr>
            <a:xfrm>
              <a:off x="577175" y="801325"/>
              <a:ext cx="61500" cy="61500"/>
            </a:xfrm>
            <a:prstGeom prst="ellipse">
              <a:avLst/>
            </a:prstGeom>
            <a:noFill/>
            <a:ln cap="flat" cmpd="sng" w="19050">
              <a:solidFill>
                <a:srgbClr val="2012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8"/>
            <p:cNvSpPr/>
            <p:nvPr/>
          </p:nvSpPr>
          <p:spPr>
            <a:xfrm>
              <a:off x="-537625" y="945150"/>
              <a:ext cx="2291100" cy="3270000"/>
            </a:xfrm>
            <a:prstGeom prst="rect">
              <a:avLst/>
            </a:prstGeom>
            <a:noFill/>
            <a:ln cap="flat" cmpd="sng" w="19050">
              <a:solidFill>
                <a:srgbClr val="2012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 name="Google Shape;1334;p38"/>
          <p:cNvSpPr/>
          <p:nvPr/>
        </p:nvSpPr>
        <p:spPr>
          <a:xfrm flipH="1">
            <a:off x="0" y="0"/>
            <a:ext cx="5172794" cy="5156227"/>
          </a:xfrm>
          <a:custGeom>
            <a:rect b="b" l="l" r="r" t="t"/>
            <a:pathLst>
              <a:path extrusionOk="0" h="42176" w="46708">
                <a:moveTo>
                  <a:pt x="31146" y="0"/>
                </a:moveTo>
                <a:cubicBezTo>
                  <a:pt x="29479" y="974"/>
                  <a:pt x="28059" y="2372"/>
                  <a:pt x="27040" y="4039"/>
                </a:cubicBezTo>
                <a:cubicBezTo>
                  <a:pt x="24300" y="8413"/>
                  <a:pt x="26705" y="13436"/>
                  <a:pt x="25944" y="18359"/>
                </a:cubicBezTo>
                <a:cubicBezTo>
                  <a:pt x="24937" y="24825"/>
                  <a:pt x="16435" y="24400"/>
                  <a:pt x="11614" y="25261"/>
                </a:cubicBezTo>
                <a:cubicBezTo>
                  <a:pt x="8425" y="25832"/>
                  <a:pt x="5270" y="27219"/>
                  <a:pt x="2965" y="29534"/>
                </a:cubicBezTo>
                <a:cubicBezTo>
                  <a:pt x="1097" y="31403"/>
                  <a:pt x="404" y="33942"/>
                  <a:pt x="292" y="36515"/>
                </a:cubicBezTo>
                <a:cubicBezTo>
                  <a:pt x="258" y="37377"/>
                  <a:pt x="0" y="42176"/>
                  <a:pt x="1433" y="42176"/>
                </a:cubicBezTo>
                <a:lnTo>
                  <a:pt x="46707" y="42176"/>
                </a:lnTo>
                <a:lnTo>
                  <a:pt x="4670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8"/>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124D"/>
                </a:solidFill>
              </a:rPr>
              <a:t>PRODUCT OVERVIEW</a:t>
            </a:r>
            <a:endParaRPr b="1">
              <a:solidFill>
                <a:srgbClr val="20124D"/>
              </a:solidFill>
            </a:endParaRPr>
          </a:p>
        </p:txBody>
      </p:sp>
      <p:pic>
        <p:nvPicPr>
          <p:cNvPr id="1336" name="Google Shape;1336;p38"/>
          <p:cNvPicPr preferRelativeResize="0"/>
          <p:nvPr/>
        </p:nvPicPr>
        <p:blipFill rotWithShape="1">
          <a:blip r:embed="rId3">
            <a:alphaModFix/>
          </a:blip>
          <a:srcRect b="2561" l="0" r="0" t="2561"/>
          <a:stretch/>
        </p:blipFill>
        <p:spPr>
          <a:xfrm>
            <a:off x="5916429" y="1134363"/>
            <a:ext cx="2018700" cy="2889000"/>
          </a:xfrm>
          <a:prstGeom prst="rect">
            <a:avLst/>
          </a:prstGeom>
          <a:noFill/>
          <a:ln>
            <a:noFill/>
          </a:ln>
        </p:spPr>
      </p:pic>
      <p:sp>
        <p:nvSpPr>
          <p:cNvPr id="1337" name="Google Shape;1337;p38"/>
          <p:cNvSpPr txBox="1"/>
          <p:nvPr>
            <p:ph idx="4294967295" type="subTitle"/>
          </p:nvPr>
        </p:nvSpPr>
        <p:spPr>
          <a:xfrm>
            <a:off x="1373125" y="1349200"/>
            <a:ext cx="3198900" cy="977100"/>
          </a:xfrm>
          <a:prstGeom prst="rect">
            <a:avLst/>
          </a:prstGeom>
        </p:spPr>
        <p:txBody>
          <a:bodyPr anchorCtr="0" anchor="ctr" bIns="0" lIns="91425" spcFirstLastPara="1" rIns="91425" wrap="square" tIns="234000">
            <a:noAutofit/>
          </a:bodyPr>
          <a:lstStyle/>
          <a:p>
            <a:pPr indent="0" lvl="0" marL="0" rtl="0" algn="r">
              <a:spcBef>
                <a:spcPts val="0"/>
              </a:spcBef>
              <a:spcAft>
                <a:spcPts val="1600"/>
              </a:spcAft>
              <a:buNone/>
            </a:pPr>
            <a:r>
              <a:rPr lang="en" sz="1400"/>
              <a:t>Mercury is the closest planet to the Sun and the smallest one in the Solar System—it’s only a bit larger than our Moon</a:t>
            </a:r>
            <a:endParaRPr sz="1400"/>
          </a:p>
        </p:txBody>
      </p:sp>
      <p:sp>
        <p:nvSpPr>
          <p:cNvPr id="1338" name="Google Shape;1338;p38"/>
          <p:cNvSpPr txBox="1"/>
          <p:nvPr>
            <p:ph idx="4294967295" type="subTitle"/>
          </p:nvPr>
        </p:nvSpPr>
        <p:spPr>
          <a:xfrm>
            <a:off x="1373125" y="2817200"/>
            <a:ext cx="3198900" cy="977100"/>
          </a:xfrm>
          <a:prstGeom prst="rect">
            <a:avLst/>
          </a:prstGeom>
        </p:spPr>
        <p:txBody>
          <a:bodyPr anchorCtr="0" anchor="ctr" bIns="0" lIns="91425" spcFirstLastPara="1" rIns="91425" wrap="square" tIns="234000">
            <a:noAutofit/>
          </a:bodyPr>
          <a:lstStyle/>
          <a:p>
            <a:pPr indent="0" lvl="0" marL="0" rtl="0" algn="r">
              <a:spcBef>
                <a:spcPts val="0"/>
              </a:spcBef>
              <a:spcAft>
                <a:spcPts val="1600"/>
              </a:spcAft>
              <a:buNone/>
            </a:pPr>
            <a:r>
              <a:rPr lang="en" sz="1400"/>
              <a:t>Venus has a beautiful name and is the second planet from the Sun. It’s terribly hot, even hotter than Mercury</a:t>
            </a:r>
            <a:endParaRPr sz="1400"/>
          </a:p>
        </p:txBody>
      </p:sp>
      <p:cxnSp>
        <p:nvCxnSpPr>
          <p:cNvPr id="1339" name="Google Shape;1339;p38"/>
          <p:cNvCxnSpPr>
            <a:stCxn id="1337" idx="3"/>
          </p:cNvCxnSpPr>
          <p:nvPr/>
        </p:nvCxnSpPr>
        <p:spPr>
          <a:xfrm>
            <a:off x="4572025" y="1837750"/>
            <a:ext cx="1163100" cy="0"/>
          </a:xfrm>
          <a:prstGeom prst="straightConnector1">
            <a:avLst/>
          </a:prstGeom>
          <a:noFill/>
          <a:ln cap="flat" cmpd="sng" w="19050">
            <a:solidFill>
              <a:schemeClr val="dk1"/>
            </a:solidFill>
            <a:prstDash val="solid"/>
            <a:round/>
            <a:headEnd len="med" w="med" type="none"/>
            <a:tailEnd len="med" w="med" type="none"/>
          </a:ln>
        </p:spPr>
      </p:cxnSp>
      <p:cxnSp>
        <p:nvCxnSpPr>
          <p:cNvPr id="1340" name="Google Shape;1340;p38"/>
          <p:cNvCxnSpPr/>
          <p:nvPr/>
        </p:nvCxnSpPr>
        <p:spPr>
          <a:xfrm>
            <a:off x="4572025" y="3305750"/>
            <a:ext cx="1163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344" name="Shape 1344"/>
        <p:cNvGrpSpPr/>
        <p:nvPr/>
      </p:nvGrpSpPr>
      <p:grpSpPr>
        <a:xfrm>
          <a:off x="0" y="0"/>
          <a:ext cx="0" cy="0"/>
          <a:chOff x="0" y="0"/>
          <a:chExt cx="0" cy="0"/>
        </a:xfrm>
      </p:grpSpPr>
      <p:sp>
        <p:nvSpPr>
          <p:cNvPr id="1345" name="Google Shape;1345;p39"/>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solidFill>
                  <a:srgbClr val="20124D"/>
                </a:solidFill>
              </a:rPr>
              <a:t>OUR PLANS</a:t>
            </a:r>
            <a:endParaRPr b="0">
              <a:solidFill>
                <a:srgbClr val="20124D"/>
              </a:solidFill>
            </a:endParaRPr>
          </a:p>
        </p:txBody>
      </p:sp>
      <p:graphicFrame>
        <p:nvGraphicFramePr>
          <p:cNvPr id="1346" name="Google Shape;1346;p39"/>
          <p:cNvGraphicFramePr/>
          <p:nvPr/>
        </p:nvGraphicFramePr>
        <p:xfrm>
          <a:off x="1772463" y="1271799"/>
          <a:ext cx="3000000" cy="3000000"/>
        </p:xfrm>
        <a:graphic>
          <a:graphicData uri="http://schemas.openxmlformats.org/drawingml/2006/table">
            <a:tbl>
              <a:tblPr>
                <a:noFill/>
                <a:tableStyleId>{CD037B19-EDFF-425C-B661-E171D1CC8EAE}</a:tableStyleId>
              </a:tblPr>
              <a:tblGrid>
                <a:gridCol w="1866350"/>
                <a:gridCol w="1866350"/>
                <a:gridCol w="1866350"/>
              </a:tblGrid>
              <a:tr h="809675">
                <a:tc>
                  <a:txBody>
                    <a:bodyPr/>
                    <a:lstStyle/>
                    <a:p>
                      <a:pPr indent="0" lvl="0" marL="0" rtl="0" algn="ctr">
                        <a:spcBef>
                          <a:spcPts val="0"/>
                        </a:spcBef>
                        <a:spcAft>
                          <a:spcPts val="1600"/>
                        </a:spcAft>
                        <a:buNone/>
                      </a:pPr>
                      <a:r>
                        <a:rPr lang="en" sz="1800">
                          <a:solidFill>
                            <a:srgbClr val="20124D"/>
                          </a:solidFill>
                          <a:latin typeface="Staatliches"/>
                          <a:ea typeface="Staatliches"/>
                          <a:cs typeface="Staatliches"/>
                          <a:sym typeface="Staatliches"/>
                        </a:rPr>
                        <a:t>BASIC</a:t>
                      </a:r>
                      <a:endParaRPr sz="1800">
                        <a:solidFill>
                          <a:srgbClr val="20124D"/>
                        </a:solidFill>
                        <a:latin typeface="Staatliches"/>
                        <a:ea typeface="Staatliches"/>
                        <a:cs typeface="Staatliches"/>
                        <a:sym typeface="Staatliches"/>
                      </a:endParaRPr>
                    </a:p>
                  </a:txBody>
                  <a:tcPr marT="0" marB="36000" marR="91425" marL="91425" anchor="b">
                    <a:lnL cap="flat" cmpd="sng" w="9525">
                      <a:solidFill>
                        <a:srgbClr val="9E9E9E">
                          <a:alpha val="0"/>
                        </a:srgbClr>
                      </a:solidFill>
                      <a:prstDash val="solid"/>
                      <a:round/>
                      <a:headEnd len="sm" w="sm" type="none"/>
                      <a:tailEnd len="sm" w="sm" type="none"/>
                    </a:lnL>
                    <a:lnR cap="flat" cmpd="sng" w="38100">
                      <a:solidFill>
                        <a:srgbClr val="FF5864"/>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38100">
                      <a:solidFill>
                        <a:srgbClr val="FF5864"/>
                      </a:solidFill>
                      <a:prstDash val="solid"/>
                      <a:round/>
                      <a:headEnd len="sm" w="sm" type="none"/>
                      <a:tailEnd len="sm" w="sm" type="none"/>
                    </a:lnB>
                    <a:solidFill>
                      <a:srgbClr val="FFDFD9"/>
                    </a:solidFill>
                  </a:tcPr>
                </a:tc>
                <a:tc>
                  <a:txBody>
                    <a:bodyPr/>
                    <a:lstStyle/>
                    <a:p>
                      <a:pPr indent="0" lvl="0" marL="0" rtl="0" algn="ctr">
                        <a:spcBef>
                          <a:spcPts val="0"/>
                        </a:spcBef>
                        <a:spcAft>
                          <a:spcPts val="1600"/>
                        </a:spcAft>
                        <a:buNone/>
                      </a:pPr>
                      <a:r>
                        <a:rPr lang="en" sz="1800">
                          <a:solidFill>
                            <a:srgbClr val="20124D"/>
                          </a:solidFill>
                          <a:latin typeface="Staatliches"/>
                          <a:ea typeface="Staatliches"/>
                          <a:cs typeface="Staatliches"/>
                          <a:sym typeface="Staatliches"/>
                        </a:rPr>
                        <a:t>PRO</a:t>
                      </a:r>
                      <a:endParaRPr sz="1800">
                        <a:solidFill>
                          <a:srgbClr val="20124D"/>
                        </a:solidFill>
                        <a:latin typeface="Staatliches"/>
                        <a:ea typeface="Staatliches"/>
                        <a:cs typeface="Staatliches"/>
                        <a:sym typeface="Staatliches"/>
                      </a:endParaRPr>
                    </a:p>
                  </a:txBody>
                  <a:tcPr marT="0" marB="36000" marR="91425" marL="91425" anchor="b">
                    <a:lnL cap="flat" cmpd="sng" w="38100">
                      <a:solidFill>
                        <a:srgbClr val="FF5864"/>
                      </a:solidFill>
                      <a:prstDash val="solid"/>
                      <a:round/>
                      <a:headEnd len="sm" w="sm" type="none"/>
                      <a:tailEnd len="sm" w="sm" type="none"/>
                    </a:lnL>
                    <a:lnR cap="flat" cmpd="sng" w="38100">
                      <a:solidFill>
                        <a:srgbClr val="FF5864"/>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38100">
                      <a:solidFill>
                        <a:srgbClr val="FF5864"/>
                      </a:solidFill>
                      <a:prstDash val="solid"/>
                      <a:round/>
                      <a:headEnd len="sm" w="sm" type="none"/>
                      <a:tailEnd len="sm" w="sm" type="none"/>
                    </a:lnB>
                    <a:solidFill>
                      <a:srgbClr val="FFDFD9"/>
                    </a:solidFill>
                  </a:tcPr>
                </a:tc>
                <a:tc>
                  <a:txBody>
                    <a:bodyPr/>
                    <a:lstStyle/>
                    <a:p>
                      <a:pPr indent="0" lvl="0" marL="0" rtl="0" algn="ctr">
                        <a:lnSpc>
                          <a:spcPct val="100000"/>
                        </a:lnSpc>
                        <a:spcBef>
                          <a:spcPts val="0"/>
                        </a:spcBef>
                        <a:spcAft>
                          <a:spcPts val="1600"/>
                        </a:spcAft>
                        <a:buNone/>
                      </a:pPr>
                      <a:r>
                        <a:rPr lang="en" sz="1800">
                          <a:solidFill>
                            <a:srgbClr val="20124D"/>
                          </a:solidFill>
                          <a:latin typeface="Staatliches"/>
                          <a:ea typeface="Staatliches"/>
                          <a:cs typeface="Staatliches"/>
                          <a:sym typeface="Staatliches"/>
                        </a:rPr>
                        <a:t>PREMIUM</a:t>
                      </a:r>
                      <a:endParaRPr sz="1800">
                        <a:solidFill>
                          <a:srgbClr val="20124D"/>
                        </a:solidFill>
                        <a:latin typeface="Staatliches"/>
                        <a:ea typeface="Staatliches"/>
                        <a:cs typeface="Staatliches"/>
                        <a:sym typeface="Staatliches"/>
                      </a:endParaRPr>
                    </a:p>
                  </a:txBody>
                  <a:tcPr marT="0" marB="36000" marR="91425" marL="91425" anchor="b">
                    <a:lnL cap="flat" cmpd="sng" w="38100">
                      <a:solidFill>
                        <a:srgbClr val="FF5864"/>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38100">
                      <a:solidFill>
                        <a:srgbClr val="FF5864"/>
                      </a:solidFill>
                      <a:prstDash val="solid"/>
                      <a:round/>
                      <a:headEnd len="sm" w="sm" type="none"/>
                      <a:tailEnd len="sm" w="sm" type="none"/>
                    </a:lnB>
                    <a:solidFill>
                      <a:srgbClr val="FFDFD9"/>
                    </a:solidFill>
                  </a:tcPr>
                </a:tc>
              </a:tr>
              <a:tr h="1080400">
                <a:tc>
                  <a:txBody>
                    <a:bodyPr/>
                    <a:lstStyle/>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txBody>
                  <a:tcPr marT="270000" marB="91425" marR="91425" marL="91425" anchor="ctr">
                    <a:lnL cap="flat" cmpd="sng" w="9525">
                      <a:solidFill>
                        <a:srgbClr val="9E9E9E">
                          <a:alpha val="0"/>
                        </a:srgbClr>
                      </a:solidFill>
                      <a:prstDash val="solid"/>
                      <a:round/>
                      <a:headEnd len="sm" w="sm" type="none"/>
                      <a:tailEnd len="sm" w="sm" type="none"/>
                    </a:lnL>
                    <a:lnR cap="flat" cmpd="sng" w="38100">
                      <a:solidFill>
                        <a:srgbClr val="FF5864"/>
                      </a:solidFill>
                      <a:prstDash val="solid"/>
                      <a:round/>
                      <a:headEnd len="sm" w="sm" type="none"/>
                      <a:tailEnd len="sm" w="sm" type="none"/>
                    </a:lnR>
                    <a:lnT cap="flat" cmpd="sng" w="38100">
                      <a:solidFill>
                        <a:srgbClr val="FF5864"/>
                      </a:solidFill>
                      <a:prstDash val="solid"/>
                      <a:round/>
                      <a:headEnd len="sm" w="sm" type="none"/>
                      <a:tailEnd len="sm" w="sm" type="none"/>
                    </a:lnT>
                    <a:lnB cap="flat" cmpd="sng" w="38100">
                      <a:solidFill>
                        <a:srgbClr val="FF5864"/>
                      </a:solidFill>
                      <a:prstDash val="solid"/>
                      <a:round/>
                      <a:headEnd len="sm" w="sm" type="none"/>
                      <a:tailEnd len="sm" w="sm" type="none"/>
                    </a:lnB>
                    <a:solidFill>
                      <a:srgbClr val="FFDFD9"/>
                    </a:solidFill>
                  </a:tcPr>
                </a:tc>
                <a:tc>
                  <a:txBody>
                    <a:bodyPr/>
                    <a:lstStyle/>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txBody>
                  <a:tcPr marT="270000" marB="91425" marR="91425" marL="91425" anchor="ctr">
                    <a:lnL cap="flat" cmpd="sng" w="38100">
                      <a:solidFill>
                        <a:srgbClr val="FF5864"/>
                      </a:solidFill>
                      <a:prstDash val="solid"/>
                      <a:round/>
                      <a:headEnd len="sm" w="sm" type="none"/>
                      <a:tailEnd len="sm" w="sm" type="none"/>
                    </a:lnL>
                    <a:lnR cap="flat" cmpd="sng" w="38100">
                      <a:solidFill>
                        <a:srgbClr val="FF5864"/>
                      </a:solidFill>
                      <a:prstDash val="solid"/>
                      <a:round/>
                      <a:headEnd len="sm" w="sm" type="none"/>
                      <a:tailEnd len="sm" w="sm" type="none"/>
                    </a:lnR>
                    <a:lnT cap="flat" cmpd="sng" w="38100">
                      <a:solidFill>
                        <a:srgbClr val="FF5864"/>
                      </a:solidFill>
                      <a:prstDash val="solid"/>
                      <a:round/>
                      <a:headEnd len="sm" w="sm" type="none"/>
                      <a:tailEnd len="sm" w="sm" type="none"/>
                    </a:lnT>
                    <a:lnB cap="flat" cmpd="sng" w="38100">
                      <a:solidFill>
                        <a:srgbClr val="FF5864"/>
                      </a:solidFill>
                      <a:prstDash val="solid"/>
                      <a:round/>
                      <a:headEnd len="sm" w="sm" type="none"/>
                      <a:tailEnd len="sm" w="sm" type="none"/>
                    </a:lnB>
                    <a:solidFill>
                      <a:srgbClr val="FFDFD9"/>
                    </a:solidFill>
                  </a:tcPr>
                </a:tc>
                <a:tc>
                  <a:txBody>
                    <a:bodyPr/>
                    <a:lstStyle/>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p>
                      <a:pPr indent="-306600" lvl="0" marL="460800" rtl="0" algn="l">
                        <a:spcBef>
                          <a:spcPts val="0"/>
                        </a:spcBef>
                        <a:spcAft>
                          <a:spcPts val="0"/>
                        </a:spcAft>
                        <a:buClr>
                          <a:srgbClr val="20124D"/>
                        </a:buClr>
                        <a:buSzPts val="1200"/>
                        <a:buFont typeface="Roboto Condensed Light"/>
                        <a:buChar char="●"/>
                      </a:pPr>
                      <a:r>
                        <a:rPr lang="en" sz="1200">
                          <a:solidFill>
                            <a:srgbClr val="20124D"/>
                          </a:solidFill>
                          <a:latin typeface="Roboto Condensed Light"/>
                          <a:ea typeface="Roboto Condensed Light"/>
                          <a:cs typeface="Roboto Condensed Light"/>
                          <a:sym typeface="Roboto Condensed Light"/>
                        </a:rPr>
                        <a:t>List your features</a:t>
                      </a:r>
                      <a:endParaRPr sz="1200">
                        <a:solidFill>
                          <a:srgbClr val="20124D"/>
                        </a:solidFill>
                        <a:latin typeface="Roboto Condensed Light"/>
                        <a:ea typeface="Roboto Condensed Light"/>
                        <a:cs typeface="Roboto Condensed Light"/>
                        <a:sym typeface="Roboto Condensed Light"/>
                      </a:endParaRPr>
                    </a:p>
                  </a:txBody>
                  <a:tcPr marT="270000" marB="91425" marR="91425" marL="91425" anchor="ctr">
                    <a:lnL cap="flat" cmpd="sng" w="38100">
                      <a:solidFill>
                        <a:srgbClr val="FF5864"/>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38100">
                      <a:solidFill>
                        <a:srgbClr val="FF5864"/>
                      </a:solidFill>
                      <a:prstDash val="solid"/>
                      <a:round/>
                      <a:headEnd len="sm" w="sm" type="none"/>
                      <a:tailEnd len="sm" w="sm" type="none"/>
                    </a:lnT>
                    <a:lnB cap="flat" cmpd="sng" w="38100">
                      <a:solidFill>
                        <a:srgbClr val="FF5864"/>
                      </a:solidFill>
                      <a:prstDash val="solid"/>
                      <a:round/>
                      <a:headEnd len="sm" w="sm" type="none"/>
                      <a:tailEnd len="sm" w="sm" type="none"/>
                    </a:lnB>
                    <a:solidFill>
                      <a:srgbClr val="FFDFD9"/>
                    </a:solidFill>
                  </a:tcPr>
                </a:tc>
              </a:tr>
              <a:tr h="1080400">
                <a:tc>
                  <a:txBody>
                    <a:bodyPr/>
                    <a:lstStyle/>
                    <a:p>
                      <a:pPr indent="0" lvl="0" marL="0" rtl="0" algn="ctr">
                        <a:spcBef>
                          <a:spcPts val="0"/>
                        </a:spcBef>
                        <a:spcAft>
                          <a:spcPts val="0"/>
                        </a:spcAft>
                        <a:buNone/>
                      </a:pPr>
                      <a:r>
                        <a:rPr lang="en" sz="1800">
                          <a:solidFill>
                            <a:srgbClr val="20124D"/>
                          </a:solidFill>
                          <a:latin typeface="Staatliches"/>
                          <a:ea typeface="Staatliches"/>
                          <a:cs typeface="Staatliches"/>
                          <a:sym typeface="Staatliches"/>
                        </a:rPr>
                        <a:t>$30</a:t>
                      </a:r>
                      <a:endParaRPr sz="1800">
                        <a:solidFill>
                          <a:srgbClr val="20124D"/>
                        </a:solidFill>
                        <a:latin typeface="Staatliches"/>
                        <a:ea typeface="Staatliches"/>
                        <a:cs typeface="Staatliches"/>
                        <a:sym typeface="Staatliches"/>
                      </a:endParaRPr>
                    </a:p>
                  </a:txBody>
                  <a:tcPr marT="91425" marB="91425" marR="91425" marL="91425" anchor="ctr">
                    <a:lnL cap="flat" cmpd="sng" w="9525">
                      <a:solidFill>
                        <a:srgbClr val="9E9E9E">
                          <a:alpha val="0"/>
                        </a:srgbClr>
                      </a:solidFill>
                      <a:prstDash val="solid"/>
                      <a:round/>
                      <a:headEnd len="sm" w="sm" type="none"/>
                      <a:tailEnd len="sm" w="sm" type="none"/>
                    </a:lnL>
                    <a:lnR cap="flat" cmpd="sng" w="38100">
                      <a:solidFill>
                        <a:srgbClr val="FF5864"/>
                      </a:solidFill>
                      <a:prstDash val="solid"/>
                      <a:round/>
                      <a:headEnd len="sm" w="sm" type="none"/>
                      <a:tailEnd len="sm" w="sm" type="none"/>
                    </a:lnR>
                    <a:lnT cap="flat" cmpd="sng" w="38100">
                      <a:solidFill>
                        <a:srgbClr val="FF5864"/>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FFDFD9"/>
                    </a:solidFill>
                  </a:tcPr>
                </a:tc>
                <a:tc>
                  <a:txBody>
                    <a:bodyPr/>
                    <a:lstStyle/>
                    <a:p>
                      <a:pPr indent="0" lvl="0" marL="0" rtl="0" algn="ctr">
                        <a:spcBef>
                          <a:spcPts val="0"/>
                        </a:spcBef>
                        <a:spcAft>
                          <a:spcPts val="0"/>
                        </a:spcAft>
                        <a:buNone/>
                      </a:pPr>
                      <a:r>
                        <a:rPr lang="en" sz="1800">
                          <a:solidFill>
                            <a:srgbClr val="20124D"/>
                          </a:solidFill>
                          <a:latin typeface="Staatliches"/>
                          <a:ea typeface="Staatliches"/>
                          <a:cs typeface="Staatliches"/>
                          <a:sym typeface="Staatliches"/>
                        </a:rPr>
                        <a:t>$50</a:t>
                      </a:r>
                      <a:endParaRPr sz="1800">
                        <a:solidFill>
                          <a:srgbClr val="20124D"/>
                        </a:solidFill>
                        <a:latin typeface="Staatliches"/>
                        <a:ea typeface="Staatliches"/>
                        <a:cs typeface="Staatliches"/>
                        <a:sym typeface="Staatliches"/>
                      </a:endParaRPr>
                    </a:p>
                  </a:txBody>
                  <a:tcPr marT="91425" marB="91425" marR="91425" marL="91425" anchor="ctr">
                    <a:lnL cap="flat" cmpd="sng" w="38100">
                      <a:solidFill>
                        <a:srgbClr val="FF5864"/>
                      </a:solidFill>
                      <a:prstDash val="solid"/>
                      <a:round/>
                      <a:headEnd len="sm" w="sm" type="none"/>
                      <a:tailEnd len="sm" w="sm" type="none"/>
                    </a:lnL>
                    <a:lnR cap="flat" cmpd="sng" w="38100">
                      <a:solidFill>
                        <a:srgbClr val="FF5864"/>
                      </a:solidFill>
                      <a:prstDash val="solid"/>
                      <a:round/>
                      <a:headEnd len="sm" w="sm" type="none"/>
                      <a:tailEnd len="sm" w="sm" type="none"/>
                    </a:lnR>
                    <a:lnT cap="flat" cmpd="sng" w="38100">
                      <a:solidFill>
                        <a:srgbClr val="FF5864"/>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FFDFD9"/>
                    </a:solidFill>
                  </a:tcPr>
                </a:tc>
                <a:tc>
                  <a:txBody>
                    <a:bodyPr/>
                    <a:lstStyle/>
                    <a:p>
                      <a:pPr indent="0" lvl="0" marL="0" rtl="0" algn="ctr">
                        <a:spcBef>
                          <a:spcPts val="0"/>
                        </a:spcBef>
                        <a:spcAft>
                          <a:spcPts val="0"/>
                        </a:spcAft>
                        <a:buNone/>
                      </a:pPr>
                      <a:r>
                        <a:rPr lang="en" sz="1800">
                          <a:solidFill>
                            <a:srgbClr val="20124D"/>
                          </a:solidFill>
                          <a:latin typeface="Staatliches"/>
                          <a:ea typeface="Staatliches"/>
                          <a:cs typeface="Staatliches"/>
                          <a:sym typeface="Staatliches"/>
                        </a:rPr>
                        <a:t>$70</a:t>
                      </a:r>
                      <a:endParaRPr sz="1800">
                        <a:solidFill>
                          <a:srgbClr val="20124D"/>
                        </a:solidFill>
                        <a:latin typeface="Staatliches"/>
                        <a:ea typeface="Staatliches"/>
                        <a:cs typeface="Staatliches"/>
                        <a:sym typeface="Staatliches"/>
                      </a:endParaRPr>
                    </a:p>
                  </a:txBody>
                  <a:tcPr marT="91425" marB="91425" marR="91425" marL="91425" anchor="ctr">
                    <a:lnL cap="flat" cmpd="sng" w="38100">
                      <a:solidFill>
                        <a:srgbClr val="FF5864"/>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38100">
                      <a:solidFill>
                        <a:srgbClr val="FF5864"/>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FFDFD9"/>
                    </a:solidFill>
                  </a:tcPr>
                </a:tc>
              </a:tr>
            </a:tbl>
          </a:graphicData>
        </a:graphic>
      </p:graphicFrame>
      <p:sp>
        <p:nvSpPr>
          <p:cNvPr id="1347" name="Google Shape;1347;p39"/>
          <p:cNvSpPr/>
          <p:nvPr/>
        </p:nvSpPr>
        <p:spPr>
          <a:xfrm rot="5400000">
            <a:off x="5115962" y="4106294"/>
            <a:ext cx="390832" cy="1703645"/>
          </a:xfrm>
          <a:custGeom>
            <a:rect b="b" l="l" r="r" t="t"/>
            <a:pathLst>
              <a:path extrusionOk="0" h="46720" w="10718">
                <a:moveTo>
                  <a:pt x="10477" y="521"/>
                </a:moveTo>
                <a:lnTo>
                  <a:pt x="10477" y="46420"/>
                </a:lnTo>
                <a:cubicBezTo>
                  <a:pt x="9586" y="46186"/>
                  <a:pt x="4929" y="44709"/>
                  <a:pt x="5182" y="39581"/>
                </a:cubicBezTo>
                <a:cubicBezTo>
                  <a:pt x="5279" y="37641"/>
                  <a:pt x="5802" y="36473"/>
                  <a:pt x="6226" y="35537"/>
                </a:cubicBezTo>
                <a:cubicBezTo>
                  <a:pt x="6556" y="34806"/>
                  <a:pt x="6843" y="34177"/>
                  <a:pt x="6843" y="33392"/>
                </a:cubicBezTo>
                <a:cubicBezTo>
                  <a:pt x="6843" y="32199"/>
                  <a:pt x="5722" y="31069"/>
                  <a:pt x="4536" y="29875"/>
                </a:cubicBezTo>
                <a:cubicBezTo>
                  <a:pt x="2552" y="27871"/>
                  <a:pt x="301" y="25604"/>
                  <a:pt x="2195" y="22280"/>
                </a:cubicBezTo>
                <a:cubicBezTo>
                  <a:pt x="3285" y="20369"/>
                  <a:pt x="4739" y="19356"/>
                  <a:pt x="6022" y="18459"/>
                </a:cubicBezTo>
                <a:cubicBezTo>
                  <a:pt x="7383" y="17508"/>
                  <a:pt x="8557" y="16688"/>
                  <a:pt x="8890" y="15092"/>
                </a:cubicBezTo>
                <a:cubicBezTo>
                  <a:pt x="9220" y="13498"/>
                  <a:pt x="8769" y="11804"/>
                  <a:pt x="8333" y="10163"/>
                </a:cubicBezTo>
                <a:cubicBezTo>
                  <a:pt x="7960" y="8757"/>
                  <a:pt x="7606" y="7426"/>
                  <a:pt x="7766" y="6262"/>
                </a:cubicBezTo>
                <a:cubicBezTo>
                  <a:pt x="8226" y="2945"/>
                  <a:pt x="9900" y="1078"/>
                  <a:pt x="10477" y="521"/>
                </a:cubicBezTo>
                <a:close/>
                <a:moveTo>
                  <a:pt x="10717" y="1"/>
                </a:moveTo>
                <a:lnTo>
                  <a:pt x="10524" y="158"/>
                </a:lnTo>
                <a:cubicBezTo>
                  <a:pt x="10497" y="174"/>
                  <a:pt x="8097" y="2124"/>
                  <a:pt x="7529" y="6229"/>
                </a:cubicBezTo>
                <a:cubicBezTo>
                  <a:pt x="7363" y="7439"/>
                  <a:pt x="7720" y="8793"/>
                  <a:pt x="8100" y="10223"/>
                </a:cubicBezTo>
                <a:cubicBezTo>
                  <a:pt x="8529" y="11837"/>
                  <a:pt x="8974" y="13504"/>
                  <a:pt x="8653" y="15041"/>
                </a:cubicBezTo>
                <a:cubicBezTo>
                  <a:pt x="8340" y="16548"/>
                  <a:pt x="7203" y="17342"/>
                  <a:pt x="5886" y="18262"/>
                </a:cubicBezTo>
                <a:cubicBezTo>
                  <a:pt x="4579" y="19173"/>
                  <a:pt x="3102" y="20203"/>
                  <a:pt x="1985" y="22163"/>
                </a:cubicBezTo>
                <a:cubicBezTo>
                  <a:pt x="1" y="25641"/>
                  <a:pt x="2318" y="27981"/>
                  <a:pt x="4365" y="30042"/>
                </a:cubicBezTo>
                <a:cubicBezTo>
                  <a:pt x="5516" y="31202"/>
                  <a:pt x="6603" y="32299"/>
                  <a:pt x="6603" y="33392"/>
                </a:cubicBezTo>
                <a:cubicBezTo>
                  <a:pt x="6603" y="34123"/>
                  <a:pt x="6326" y="34733"/>
                  <a:pt x="6006" y="35440"/>
                </a:cubicBezTo>
                <a:cubicBezTo>
                  <a:pt x="5576" y="36393"/>
                  <a:pt x="5039" y="37581"/>
                  <a:pt x="4939" y="39568"/>
                </a:cubicBezTo>
                <a:cubicBezTo>
                  <a:pt x="4648" y="45415"/>
                  <a:pt x="10514" y="46680"/>
                  <a:pt x="10574" y="46689"/>
                </a:cubicBezTo>
                <a:lnTo>
                  <a:pt x="10717" y="46720"/>
                </a:lnTo>
                <a:lnTo>
                  <a:pt x="10717"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9"/>
          <p:cNvSpPr/>
          <p:nvPr/>
        </p:nvSpPr>
        <p:spPr>
          <a:xfrm rot="5400000">
            <a:off x="3086763" y="4560213"/>
            <a:ext cx="214742" cy="211971"/>
          </a:xfrm>
          <a:custGeom>
            <a:rect b="b" l="l" r="r" t="t"/>
            <a:pathLst>
              <a:path extrusionOk="0" h="5813" w="5889">
                <a:moveTo>
                  <a:pt x="1844" y="1"/>
                </a:moveTo>
                <a:cubicBezTo>
                  <a:pt x="1348" y="1"/>
                  <a:pt x="852" y="214"/>
                  <a:pt x="497" y="651"/>
                </a:cubicBezTo>
                <a:cubicBezTo>
                  <a:pt x="44" y="1211"/>
                  <a:pt x="1" y="2024"/>
                  <a:pt x="384" y="2635"/>
                </a:cubicBezTo>
                <a:cubicBezTo>
                  <a:pt x="721" y="3167"/>
                  <a:pt x="1278" y="3439"/>
                  <a:pt x="1839" y="3439"/>
                </a:cubicBezTo>
                <a:cubicBezTo>
                  <a:pt x="1987" y="3439"/>
                  <a:pt x="2136" y="3420"/>
                  <a:pt x="2281" y="3381"/>
                </a:cubicBezTo>
                <a:lnTo>
                  <a:pt x="2281" y="3381"/>
                </a:lnTo>
                <a:cubicBezTo>
                  <a:pt x="1985" y="4035"/>
                  <a:pt x="2108" y="4845"/>
                  <a:pt x="2702" y="5379"/>
                </a:cubicBezTo>
                <a:cubicBezTo>
                  <a:pt x="3020" y="5664"/>
                  <a:pt x="3435" y="5812"/>
                  <a:pt x="3850" y="5812"/>
                </a:cubicBezTo>
                <a:cubicBezTo>
                  <a:pt x="4135" y="5812"/>
                  <a:pt x="4420" y="5742"/>
                  <a:pt x="4675" y="5599"/>
                </a:cubicBezTo>
                <a:cubicBezTo>
                  <a:pt x="5215" y="5295"/>
                  <a:pt x="5515" y="4775"/>
                  <a:pt x="5562" y="4235"/>
                </a:cubicBezTo>
                <a:lnTo>
                  <a:pt x="5889" y="334"/>
                </a:lnTo>
                <a:lnTo>
                  <a:pt x="1991" y="7"/>
                </a:lnTo>
                <a:cubicBezTo>
                  <a:pt x="1942" y="3"/>
                  <a:pt x="1893" y="1"/>
                  <a:pt x="1844" y="1"/>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9"/>
          <p:cNvSpPr/>
          <p:nvPr/>
        </p:nvSpPr>
        <p:spPr>
          <a:xfrm rot="5400000">
            <a:off x="3134788" y="4614471"/>
            <a:ext cx="79822" cy="162087"/>
          </a:xfrm>
          <a:custGeom>
            <a:rect b="b" l="l" r="r" t="t"/>
            <a:pathLst>
              <a:path extrusionOk="0" h="4445" w="2189">
                <a:moveTo>
                  <a:pt x="2098" y="1"/>
                </a:moveTo>
                <a:cubicBezTo>
                  <a:pt x="2078" y="21"/>
                  <a:pt x="0" y="2244"/>
                  <a:pt x="2001" y="4445"/>
                </a:cubicBezTo>
                <a:lnTo>
                  <a:pt x="2091" y="4365"/>
                </a:lnTo>
                <a:cubicBezTo>
                  <a:pt x="164" y="2248"/>
                  <a:pt x="2104" y="170"/>
                  <a:pt x="2188" y="81"/>
                </a:cubicBezTo>
                <a:lnTo>
                  <a:pt x="2098"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9"/>
          <p:cNvSpPr/>
          <p:nvPr/>
        </p:nvSpPr>
        <p:spPr>
          <a:xfrm rot="5400000">
            <a:off x="3208228" y="4618118"/>
            <a:ext cx="99367" cy="86094"/>
          </a:xfrm>
          <a:custGeom>
            <a:rect b="b" l="l" r="r" t="t"/>
            <a:pathLst>
              <a:path extrusionOk="0" h="2361" w="2725">
                <a:moveTo>
                  <a:pt x="113" y="0"/>
                </a:moveTo>
                <a:lnTo>
                  <a:pt x="113" y="0"/>
                </a:lnTo>
                <a:cubicBezTo>
                  <a:pt x="0" y="470"/>
                  <a:pt x="167" y="1230"/>
                  <a:pt x="704" y="1777"/>
                </a:cubicBezTo>
                <a:cubicBezTo>
                  <a:pt x="985" y="2062"/>
                  <a:pt x="1446" y="2360"/>
                  <a:pt x="2129" y="2360"/>
                </a:cubicBezTo>
                <a:cubicBezTo>
                  <a:pt x="2311" y="2360"/>
                  <a:pt x="2509" y="2339"/>
                  <a:pt x="2724" y="2290"/>
                </a:cubicBezTo>
                <a:lnTo>
                  <a:pt x="2698" y="2174"/>
                </a:lnTo>
                <a:cubicBezTo>
                  <a:pt x="2494" y="2220"/>
                  <a:pt x="2307" y="2240"/>
                  <a:pt x="2135" y="2240"/>
                </a:cubicBezTo>
                <a:cubicBezTo>
                  <a:pt x="1488" y="2240"/>
                  <a:pt x="1056" y="1959"/>
                  <a:pt x="790" y="1690"/>
                </a:cubicBezTo>
                <a:cubicBezTo>
                  <a:pt x="290" y="1184"/>
                  <a:pt x="127" y="454"/>
                  <a:pt x="230" y="27"/>
                </a:cubicBezTo>
                <a:lnTo>
                  <a:pt x="113"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9"/>
          <p:cNvSpPr/>
          <p:nvPr/>
        </p:nvSpPr>
        <p:spPr>
          <a:xfrm rot="5400000">
            <a:off x="3167315" y="4640653"/>
            <a:ext cx="52583" cy="64251"/>
          </a:xfrm>
          <a:custGeom>
            <a:rect b="b" l="l" r="r" t="t"/>
            <a:pathLst>
              <a:path extrusionOk="0" h="1762" w="1442">
                <a:moveTo>
                  <a:pt x="201" y="1"/>
                </a:moveTo>
                <a:cubicBezTo>
                  <a:pt x="1" y="535"/>
                  <a:pt x="78" y="1021"/>
                  <a:pt x="410" y="1368"/>
                </a:cubicBezTo>
                <a:cubicBezTo>
                  <a:pt x="663" y="1629"/>
                  <a:pt x="1017" y="1762"/>
                  <a:pt x="1274" y="1762"/>
                </a:cubicBezTo>
                <a:cubicBezTo>
                  <a:pt x="1336" y="1762"/>
                  <a:pt x="1393" y="1754"/>
                  <a:pt x="1441" y="1738"/>
                </a:cubicBezTo>
                <a:lnTo>
                  <a:pt x="1404" y="1621"/>
                </a:lnTo>
                <a:cubicBezTo>
                  <a:pt x="1369" y="1633"/>
                  <a:pt x="1325" y="1639"/>
                  <a:pt x="1274" y="1639"/>
                </a:cubicBezTo>
                <a:cubicBezTo>
                  <a:pt x="1064" y="1639"/>
                  <a:pt x="742" y="1534"/>
                  <a:pt x="498" y="1284"/>
                </a:cubicBezTo>
                <a:cubicBezTo>
                  <a:pt x="284" y="1064"/>
                  <a:pt x="81" y="668"/>
                  <a:pt x="314" y="41"/>
                </a:cubicBezTo>
                <a:lnTo>
                  <a:pt x="201"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9"/>
          <p:cNvSpPr/>
          <p:nvPr/>
        </p:nvSpPr>
        <p:spPr>
          <a:xfrm rot="5400000">
            <a:off x="3116119" y="4651082"/>
            <a:ext cx="59584" cy="70815"/>
          </a:xfrm>
          <a:custGeom>
            <a:rect b="b" l="l" r="r" t="t"/>
            <a:pathLst>
              <a:path extrusionOk="0" h="1942" w="1634">
                <a:moveTo>
                  <a:pt x="21" y="0"/>
                </a:moveTo>
                <a:cubicBezTo>
                  <a:pt x="1" y="740"/>
                  <a:pt x="174" y="1284"/>
                  <a:pt x="544" y="1610"/>
                </a:cubicBezTo>
                <a:cubicBezTo>
                  <a:pt x="867" y="1894"/>
                  <a:pt x="1254" y="1942"/>
                  <a:pt x="1469" y="1942"/>
                </a:cubicBezTo>
                <a:cubicBezTo>
                  <a:pt x="1565" y="1942"/>
                  <a:pt x="1627" y="1932"/>
                  <a:pt x="1634" y="1930"/>
                </a:cubicBezTo>
                <a:lnTo>
                  <a:pt x="1618" y="1814"/>
                </a:lnTo>
                <a:cubicBezTo>
                  <a:pt x="1616" y="1814"/>
                  <a:pt x="1565" y="1821"/>
                  <a:pt x="1482" y="1821"/>
                </a:cubicBezTo>
                <a:cubicBezTo>
                  <a:pt x="1289" y="1821"/>
                  <a:pt x="924" y="1782"/>
                  <a:pt x="624" y="1517"/>
                </a:cubicBezTo>
                <a:cubicBezTo>
                  <a:pt x="284" y="1217"/>
                  <a:pt x="121" y="707"/>
                  <a:pt x="141" y="6"/>
                </a:cubicBezTo>
                <a:lnTo>
                  <a:pt x="2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9"/>
          <p:cNvSpPr/>
          <p:nvPr/>
        </p:nvSpPr>
        <p:spPr>
          <a:xfrm rot="5400000">
            <a:off x="3185838" y="4575054"/>
            <a:ext cx="74680" cy="93569"/>
          </a:xfrm>
          <a:custGeom>
            <a:rect b="b" l="l" r="r" t="t"/>
            <a:pathLst>
              <a:path extrusionOk="0" h="2566" w="2048">
                <a:moveTo>
                  <a:pt x="933" y="0"/>
                </a:moveTo>
                <a:cubicBezTo>
                  <a:pt x="140" y="444"/>
                  <a:pt x="0" y="1297"/>
                  <a:pt x="270" y="1877"/>
                </a:cubicBezTo>
                <a:cubicBezTo>
                  <a:pt x="438" y="2233"/>
                  <a:pt x="812" y="2565"/>
                  <a:pt x="1381" y="2565"/>
                </a:cubicBezTo>
                <a:cubicBezTo>
                  <a:pt x="1579" y="2565"/>
                  <a:pt x="1802" y="2525"/>
                  <a:pt x="2047" y="2431"/>
                </a:cubicBezTo>
                <a:lnTo>
                  <a:pt x="2004" y="2317"/>
                </a:lnTo>
                <a:cubicBezTo>
                  <a:pt x="1769" y="2407"/>
                  <a:pt x="1559" y="2446"/>
                  <a:pt x="1372" y="2446"/>
                </a:cubicBezTo>
                <a:cubicBezTo>
                  <a:pt x="865" y="2446"/>
                  <a:pt x="536" y="2158"/>
                  <a:pt x="380" y="1825"/>
                </a:cubicBezTo>
                <a:cubicBezTo>
                  <a:pt x="130" y="1297"/>
                  <a:pt x="264" y="514"/>
                  <a:pt x="993" y="104"/>
                </a:cubicBezTo>
                <a:lnTo>
                  <a:pt x="933"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9"/>
          <p:cNvSpPr/>
          <p:nvPr/>
        </p:nvSpPr>
        <p:spPr>
          <a:xfrm rot="5400000">
            <a:off x="3237473" y="4718797"/>
            <a:ext cx="56849" cy="57578"/>
          </a:xfrm>
          <a:custGeom>
            <a:rect b="b" l="l" r="r" t="t"/>
            <a:pathLst>
              <a:path extrusionOk="0" h="1579" w="1559">
                <a:moveTo>
                  <a:pt x="416" y="0"/>
                </a:moveTo>
                <a:cubicBezTo>
                  <a:pt x="356" y="0"/>
                  <a:pt x="294" y="6"/>
                  <a:pt x="228" y="28"/>
                </a:cubicBezTo>
                <a:cubicBezTo>
                  <a:pt x="141" y="62"/>
                  <a:pt x="48" y="135"/>
                  <a:pt x="21" y="215"/>
                </a:cubicBezTo>
                <a:cubicBezTo>
                  <a:pt x="1" y="278"/>
                  <a:pt x="21" y="335"/>
                  <a:pt x="48" y="378"/>
                </a:cubicBezTo>
                <a:cubicBezTo>
                  <a:pt x="125" y="505"/>
                  <a:pt x="271" y="582"/>
                  <a:pt x="445" y="588"/>
                </a:cubicBezTo>
                <a:cubicBezTo>
                  <a:pt x="358" y="622"/>
                  <a:pt x="265" y="658"/>
                  <a:pt x="198" y="728"/>
                </a:cubicBezTo>
                <a:cubicBezTo>
                  <a:pt x="48" y="878"/>
                  <a:pt x="105" y="1085"/>
                  <a:pt x="251" y="1135"/>
                </a:cubicBezTo>
                <a:cubicBezTo>
                  <a:pt x="298" y="1152"/>
                  <a:pt x="350" y="1158"/>
                  <a:pt x="404" y="1158"/>
                </a:cubicBezTo>
                <a:cubicBezTo>
                  <a:pt x="524" y="1158"/>
                  <a:pt x="657" y="1127"/>
                  <a:pt x="785" y="1102"/>
                </a:cubicBezTo>
                <a:cubicBezTo>
                  <a:pt x="794" y="1099"/>
                  <a:pt x="804" y="1097"/>
                  <a:pt x="814" y="1097"/>
                </a:cubicBezTo>
                <a:cubicBezTo>
                  <a:pt x="817" y="1097"/>
                  <a:pt x="821" y="1097"/>
                  <a:pt x="825" y="1098"/>
                </a:cubicBezTo>
                <a:cubicBezTo>
                  <a:pt x="855" y="1105"/>
                  <a:pt x="855" y="1149"/>
                  <a:pt x="852" y="1182"/>
                </a:cubicBezTo>
                <a:cubicBezTo>
                  <a:pt x="835" y="1408"/>
                  <a:pt x="1002" y="1579"/>
                  <a:pt x="1234" y="1579"/>
                </a:cubicBezTo>
                <a:cubicBezTo>
                  <a:pt x="1241" y="1579"/>
                  <a:pt x="1248" y="1579"/>
                  <a:pt x="1255" y="1578"/>
                </a:cubicBezTo>
                <a:cubicBezTo>
                  <a:pt x="1289" y="1578"/>
                  <a:pt x="1325" y="1575"/>
                  <a:pt x="1358" y="1552"/>
                </a:cubicBezTo>
                <a:cubicBezTo>
                  <a:pt x="1429" y="1509"/>
                  <a:pt x="1441" y="1425"/>
                  <a:pt x="1445" y="1362"/>
                </a:cubicBezTo>
                <a:cubicBezTo>
                  <a:pt x="1465" y="985"/>
                  <a:pt x="1558" y="158"/>
                  <a:pt x="1558" y="158"/>
                </a:cubicBezTo>
                <a:cubicBezTo>
                  <a:pt x="1558" y="158"/>
                  <a:pt x="825" y="18"/>
                  <a:pt x="481" y="2"/>
                </a:cubicBezTo>
                <a:cubicBezTo>
                  <a:pt x="460" y="1"/>
                  <a:pt x="438" y="0"/>
                  <a:pt x="4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9"/>
          <p:cNvSpPr/>
          <p:nvPr/>
        </p:nvSpPr>
        <p:spPr>
          <a:xfrm rot="5400000">
            <a:off x="3165726" y="4853772"/>
            <a:ext cx="362097" cy="158367"/>
          </a:xfrm>
          <a:custGeom>
            <a:rect b="b" l="l" r="r" t="t"/>
            <a:pathLst>
              <a:path extrusionOk="0" h="4343" w="9930">
                <a:moveTo>
                  <a:pt x="9893" y="1"/>
                </a:moveTo>
                <a:cubicBezTo>
                  <a:pt x="9833" y="11"/>
                  <a:pt x="3878" y="891"/>
                  <a:pt x="0" y="4158"/>
                </a:cubicBezTo>
                <a:lnTo>
                  <a:pt x="157" y="4342"/>
                </a:lnTo>
                <a:cubicBezTo>
                  <a:pt x="3981" y="1121"/>
                  <a:pt x="9870" y="247"/>
                  <a:pt x="9930" y="241"/>
                </a:cubicBezTo>
                <a:lnTo>
                  <a:pt x="9893"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9"/>
          <p:cNvSpPr/>
          <p:nvPr/>
        </p:nvSpPr>
        <p:spPr>
          <a:xfrm rot="5400000">
            <a:off x="3286462" y="4733547"/>
            <a:ext cx="130727" cy="68700"/>
          </a:xfrm>
          <a:custGeom>
            <a:rect b="b" l="l" r="r" t="t"/>
            <a:pathLst>
              <a:path extrusionOk="0" h="1884" w="3585">
                <a:moveTo>
                  <a:pt x="1510" y="0"/>
                </a:moveTo>
                <a:cubicBezTo>
                  <a:pt x="998" y="0"/>
                  <a:pt x="464" y="96"/>
                  <a:pt x="1" y="297"/>
                </a:cubicBezTo>
                <a:cubicBezTo>
                  <a:pt x="487" y="823"/>
                  <a:pt x="1424" y="1494"/>
                  <a:pt x="1931" y="1723"/>
                </a:cubicBezTo>
                <a:cubicBezTo>
                  <a:pt x="2163" y="1830"/>
                  <a:pt x="2413" y="1884"/>
                  <a:pt x="2647" y="1884"/>
                </a:cubicBezTo>
                <a:cubicBezTo>
                  <a:pt x="3133" y="1884"/>
                  <a:pt x="3549" y="1652"/>
                  <a:pt x="3585" y="1177"/>
                </a:cubicBezTo>
                <a:cubicBezTo>
                  <a:pt x="3542" y="416"/>
                  <a:pt x="2574" y="0"/>
                  <a:pt x="15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9"/>
          <p:cNvSpPr/>
          <p:nvPr/>
        </p:nvSpPr>
        <p:spPr>
          <a:xfrm rot="5400000">
            <a:off x="3224162" y="4767039"/>
            <a:ext cx="79567" cy="134410"/>
          </a:xfrm>
          <a:custGeom>
            <a:rect b="b" l="l" r="r" t="t"/>
            <a:pathLst>
              <a:path extrusionOk="0" h="3686" w="2182">
                <a:moveTo>
                  <a:pt x="1253" y="1"/>
                </a:moveTo>
                <a:cubicBezTo>
                  <a:pt x="1176" y="1"/>
                  <a:pt x="1096" y="14"/>
                  <a:pt x="1014" y="42"/>
                </a:cubicBezTo>
                <a:cubicBezTo>
                  <a:pt x="1" y="542"/>
                  <a:pt x="477" y="2612"/>
                  <a:pt x="1604" y="3686"/>
                </a:cubicBezTo>
                <a:cubicBezTo>
                  <a:pt x="1897" y="3029"/>
                  <a:pt x="2147" y="1905"/>
                  <a:pt x="2164" y="1352"/>
                </a:cubicBezTo>
                <a:cubicBezTo>
                  <a:pt x="2182" y="665"/>
                  <a:pt x="1799" y="1"/>
                  <a:pt x="12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9"/>
          <p:cNvSpPr/>
          <p:nvPr/>
        </p:nvSpPr>
        <p:spPr>
          <a:xfrm rot="5400000">
            <a:off x="4373191" y="4184846"/>
            <a:ext cx="321621" cy="325778"/>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9"/>
          <p:cNvSpPr/>
          <p:nvPr/>
        </p:nvSpPr>
        <p:spPr>
          <a:xfrm rot="5400000">
            <a:off x="4321159" y="4293001"/>
            <a:ext cx="231516" cy="97179"/>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9"/>
          <p:cNvSpPr/>
          <p:nvPr/>
        </p:nvSpPr>
        <p:spPr>
          <a:xfrm rot="5400000">
            <a:off x="4522607" y="4308078"/>
            <a:ext cx="90506" cy="173026"/>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9"/>
          <p:cNvSpPr/>
          <p:nvPr/>
        </p:nvSpPr>
        <p:spPr>
          <a:xfrm rot="5400000">
            <a:off x="4526436" y="4273765"/>
            <a:ext cx="130727" cy="119241"/>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9"/>
          <p:cNvSpPr/>
          <p:nvPr/>
        </p:nvSpPr>
        <p:spPr>
          <a:xfrm rot="5400000">
            <a:off x="4417718" y="4432186"/>
            <a:ext cx="80624" cy="8594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9"/>
          <p:cNvSpPr/>
          <p:nvPr/>
        </p:nvSpPr>
        <p:spPr>
          <a:xfrm rot="5400000">
            <a:off x="4092122" y="4702135"/>
            <a:ext cx="586394" cy="142250"/>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9"/>
          <p:cNvSpPr/>
          <p:nvPr/>
        </p:nvSpPr>
        <p:spPr>
          <a:xfrm rot="5400000">
            <a:off x="4420980" y="4542983"/>
            <a:ext cx="100862" cy="161431"/>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9"/>
          <p:cNvSpPr/>
          <p:nvPr/>
        </p:nvSpPr>
        <p:spPr>
          <a:xfrm rot="5400000">
            <a:off x="4264821" y="4508980"/>
            <a:ext cx="152497" cy="107791"/>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9"/>
          <p:cNvSpPr/>
          <p:nvPr/>
        </p:nvSpPr>
        <p:spPr>
          <a:xfrm rot="5400000">
            <a:off x="4509606" y="4484877"/>
            <a:ext cx="245993" cy="245555"/>
          </a:xfrm>
          <a:custGeom>
            <a:rect b="b" l="l" r="r" t="t"/>
            <a:pathLst>
              <a:path extrusionOk="0" h="6734" w="6746">
                <a:moveTo>
                  <a:pt x="3968" y="0"/>
                </a:moveTo>
                <a:cubicBezTo>
                  <a:pt x="3424" y="0"/>
                  <a:pt x="2885" y="234"/>
                  <a:pt x="2518" y="656"/>
                </a:cubicBezTo>
                <a:cubicBezTo>
                  <a:pt x="1938" y="1326"/>
                  <a:pt x="1915" y="2237"/>
                  <a:pt x="2331" y="2920"/>
                </a:cubicBezTo>
                <a:cubicBezTo>
                  <a:pt x="2247" y="2909"/>
                  <a:pt x="2163" y="2904"/>
                  <a:pt x="2079" y="2904"/>
                </a:cubicBezTo>
                <a:cubicBezTo>
                  <a:pt x="1370" y="2904"/>
                  <a:pt x="678" y="3291"/>
                  <a:pt x="341" y="4011"/>
                </a:cubicBezTo>
                <a:cubicBezTo>
                  <a:pt x="1" y="4741"/>
                  <a:pt x="161" y="5631"/>
                  <a:pt x="741" y="6187"/>
                </a:cubicBezTo>
                <a:cubicBezTo>
                  <a:pt x="1128" y="6558"/>
                  <a:pt x="1609" y="6734"/>
                  <a:pt x="2081" y="6734"/>
                </a:cubicBezTo>
                <a:cubicBezTo>
                  <a:pt x="2216" y="6734"/>
                  <a:pt x="2350" y="6719"/>
                  <a:pt x="2481" y="6691"/>
                </a:cubicBezTo>
                <a:lnTo>
                  <a:pt x="6746" y="5784"/>
                </a:lnTo>
                <a:lnTo>
                  <a:pt x="5836" y="1520"/>
                </a:lnTo>
                <a:cubicBezTo>
                  <a:pt x="5712" y="926"/>
                  <a:pt x="5305" y="396"/>
                  <a:pt x="4668" y="136"/>
                </a:cubicBezTo>
                <a:cubicBezTo>
                  <a:pt x="4443" y="44"/>
                  <a:pt x="4205" y="0"/>
                  <a:pt x="3968" y="0"/>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9"/>
          <p:cNvSpPr/>
          <p:nvPr/>
        </p:nvSpPr>
        <p:spPr>
          <a:xfrm rot="5400000">
            <a:off x="4467874" y="4568509"/>
            <a:ext cx="184732" cy="65892"/>
          </a:xfrm>
          <a:custGeom>
            <a:rect b="b" l="l" r="r" t="t"/>
            <a:pathLst>
              <a:path extrusionOk="0" h="1807" w="5066">
                <a:moveTo>
                  <a:pt x="2839" y="1"/>
                </a:moveTo>
                <a:cubicBezTo>
                  <a:pt x="1894" y="1"/>
                  <a:pt x="847" y="387"/>
                  <a:pt x="1" y="1739"/>
                </a:cubicBezTo>
                <a:lnTo>
                  <a:pt x="105" y="1806"/>
                </a:lnTo>
                <a:cubicBezTo>
                  <a:pt x="921" y="500"/>
                  <a:pt x="1933" y="127"/>
                  <a:pt x="2849" y="127"/>
                </a:cubicBezTo>
                <a:cubicBezTo>
                  <a:pt x="3732" y="127"/>
                  <a:pt x="4525" y="474"/>
                  <a:pt x="4962" y="666"/>
                </a:cubicBezTo>
                <a:lnTo>
                  <a:pt x="5015" y="689"/>
                </a:lnTo>
                <a:lnTo>
                  <a:pt x="5066" y="579"/>
                </a:lnTo>
                <a:lnTo>
                  <a:pt x="5012" y="556"/>
                </a:lnTo>
                <a:cubicBezTo>
                  <a:pt x="4563" y="358"/>
                  <a:pt x="3748" y="1"/>
                  <a:pt x="2839"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9"/>
          <p:cNvSpPr/>
          <p:nvPr/>
        </p:nvSpPr>
        <p:spPr>
          <a:xfrm rot="5400000">
            <a:off x="4588226" y="4561744"/>
            <a:ext cx="59219" cy="68481"/>
          </a:xfrm>
          <a:custGeom>
            <a:rect b="b" l="l" r="r" t="t"/>
            <a:pathLst>
              <a:path extrusionOk="0" h="1878" w="1624">
                <a:moveTo>
                  <a:pt x="1497" y="0"/>
                </a:moveTo>
                <a:cubicBezTo>
                  <a:pt x="928" y="0"/>
                  <a:pt x="483" y="233"/>
                  <a:pt x="240" y="667"/>
                </a:cubicBezTo>
                <a:cubicBezTo>
                  <a:pt x="0" y="1101"/>
                  <a:pt x="14" y="1644"/>
                  <a:pt x="180" y="1878"/>
                </a:cubicBezTo>
                <a:lnTo>
                  <a:pt x="280" y="1807"/>
                </a:lnTo>
                <a:cubicBezTo>
                  <a:pt x="157" y="1634"/>
                  <a:pt x="110" y="1151"/>
                  <a:pt x="347" y="727"/>
                </a:cubicBezTo>
                <a:cubicBezTo>
                  <a:pt x="504" y="445"/>
                  <a:pt x="828" y="120"/>
                  <a:pt x="1486" y="120"/>
                </a:cubicBezTo>
                <a:cubicBezTo>
                  <a:pt x="1528" y="120"/>
                  <a:pt x="1572" y="121"/>
                  <a:pt x="1618" y="124"/>
                </a:cubicBezTo>
                <a:lnTo>
                  <a:pt x="1624" y="4"/>
                </a:lnTo>
                <a:cubicBezTo>
                  <a:pt x="1581" y="1"/>
                  <a:pt x="1538" y="0"/>
                  <a:pt x="1497" y="0"/>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9"/>
          <p:cNvSpPr/>
          <p:nvPr/>
        </p:nvSpPr>
        <p:spPr>
          <a:xfrm rot="5400000">
            <a:off x="4557121" y="4504166"/>
            <a:ext cx="67898" cy="85036"/>
          </a:xfrm>
          <a:custGeom>
            <a:rect b="b" l="l" r="r" t="t"/>
            <a:pathLst>
              <a:path extrusionOk="0" h="2332" w="1862">
                <a:moveTo>
                  <a:pt x="1831" y="0"/>
                </a:moveTo>
                <a:cubicBezTo>
                  <a:pt x="1038" y="214"/>
                  <a:pt x="518" y="574"/>
                  <a:pt x="291" y="1071"/>
                </a:cubicBezTo>
                <a:cubicBezTo>
                  <a:pt x="1" y="1701"/>
                  <a:pt x="285" y="2307"/>
                  <a:pt x="297" y="2331"/>
                </a:cubicBezTo>
                <a:lnTo>
                  <a:pt x="408" y="2281"/>
                </a:lnTo>
                <a:cubicBezTo>
                  <a:pt x="405" y="2274"/>
                  <a:pt x="134" y="1697"/>
                  <a:pt x="401" y="1120"/>
                </a:cubicBezTo>
                <a:cubicBezTo>
                  <a:pt x="614" y="657"/>
                  <a:pt x="1105" y="320"/>
                  <a:pt x="1861" y="114"/>
                </a:cubicBezTo>
                <a:lnTo>
                  <a:pt x="183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9"/>
          <p:cNvSpPr/>
          <p:nvPr/>
        </p:nvSpPr>
        <p:spPr>
          <a:xfrm rot="5400000">
            <a:off x="4532672" y="4673672"/>
            <a:ext cx="60459" cy="63704"/>
          </a:xfrm>
          <a:custGeom>
            <a:rect b="b" l="l" r="r" t="t"/>
            <a:pathLst>
              <a:path extrusionOk="0" h="1747" w="1658">
                <a:moveTo>
                  <a:pt x="1226" y="1"/>
                </a:moveTo>
                <a:cubicBezTo>
                  <a:pt x="1219" y="1"/>
                  <a:pt x="1211" y="1"/>
                  <a:pt x="1204" y="2"/>
                </a:cubicBezTo>
                <a:cubicBezTo>
                  <a:pt x="944" y="19"/>
                  <a:pt x="777" y="215"/>
                  <a:pt x="817" y="459"/>
                </a:cubicBezTo>
                <a:cubicBezTo>
                  <a:pt x="821" y="496"/>
                  <a:pt x="828" y="539"/>
                  <a:pt x="794" y="552"/>
                </a:cubicBezTo>
                <a:cubicBezTo>
                  <a:pt x="790" y="553"/>
                  <a:pt x="785" y="554"/>
                  <a:pt x="781" y="554"/>
                </a:cubicBezTo>
                <a:cubicBezTo>
                  <a:pt x="772" y="554"/>
                  <a:pt x="762" y="552"/>
                  <a:pt x="751" y="552"/>
                </a:cubicBezTo>
                <a:cubicBezTo>
                  <a:pt x="643" y="540"/>
                  <a:pt x="529" y="524"/>
                  <a:pt x="424" y="524"/>
                </a:cubicBezTo>
                <a:cubicBezTo>
                  <a:pt x="338" y="524"/>
                  <a:pt x="258" y="534"/>
                  <a:pt x="191" y="566"/>
                </a:cubicBezTo>
                <a:cubicBezTo>
                  <a:pt x="41" y="632"/>
                  <a:pt x="0" y="856"/>
                  <a:pt x="171" y="999"/>
                </a:cubicBezTo>
                <a:cubicBezTo>
                  <a:pt x="251" y="1066"/>
                  <a:pt x="351" y="1096"/>
                  <a:pt x="444" y="1122"/>
                </a:cubicBezTo>
                <a:cubicBezTo>
                  <a:pt x="261" y="1146"/>
                  <a:pt x="117" y="1242"/>
                  <a:pt x="48" y="1382"/>
                </a:cubicBezTo>
                <a:cubicBezTo>
                  <a:pt x="24" y="1429"/>
                  <a:pt x="8" y="1489"/>
                  <a:pt x="34" y="1553"/>
                </a:cubicBezTo>
                <a:cubicBezTo>
                  <a:pt x="71" y="1639"/>
                  <a:pt x="174" y="1706"/>
                  <a:pt x="271" y="1733"/>
                </a:cubicBezTo>
                <a:cubicBezTo>
                  <a:pt x="315" y="1743"/>
                  <a:pt x="357" y="1747"/>
                  <a:pt x="397" y="1747"/>
                </a:cubicBezTo>
                <a:cubicBezTo>
                  <a:pt x="446" y="1747"/>
                  <a:pt x="493" y="1742"/>
                  <a:pt x="541" y="1736"/>
                </a:cubicBezTo>
                <a:cubicBezTo>
                  <a:pt x="901" y="1686"/>
                  <a:pt x="1658" y="1466"/>
                  <a:pt x="1658" y="1466"/>
                </a:cubicBezTo>
                <a:cubicBezTo>
                  <a:pt x="1658" y="1466"/>
                  <a:pt x="1478" y="606"/>
                  <a:pt x="1424" y="212"/>
                </a:cubicBezTo>
                <a:cubicBezTo>
                  <a:pt x="1414" y="146"/>
                  <a:pt x="1391" y="59"/>
                  <a:pt x="1314" y="22"/>
                </a:cubicBezTo>
                <a:cubicBezTo>
                  <a:pt x="1285" y="6"/>
                  <a:pt x="1255" y="1"/>
                  <a:pt x="12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9"/>
          <p:cNvSpPr/>
          <p:nvPr/>
        </p:nvSpPr>
        <p:spPr>
          <a:xfrm rot="5400000">
            <a:off x="4263105" y="4852441"/>
            <a:ext cx="441992" cy="155013"/>
          </a:xfrm>
          <a:custGeom>
            <a:rect b="b" l="l" r="r" t="t"/>
            <a:pathLst>
              <a:path extrusionOk="0" h="4251" w="12121">
                <a:moveTo>
                  <a:pt x="148" y="0"/>
                </a:moveTo>
                <a:lnTo>
                  <a:pt x="1" y="193"/>
                </a:lnTo>
                <a:cubicBezTo>
                  <a:pt x="4652" y="3748"/>
                  <a:pt x="12034" y="4248"/>
                  <a:pt x="12108" y="4251"/>
                </a:cubicBezTo>
                <a:lnTo>
                  <a:pt x="12121" y="4011"/>
                </a:lnTo>
                <a:cubicBezTo>
                  <a:pt x="12048" y="4008"/>
                  <a:pt x="4739" y="3511"/>
                  <a:pt x="1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rot="5400000">
            <a:off x="4525780" y="4756118"/>
            <a:ext cx="74863" cy="126388"/>
          </a:xfrm>
          <a:custGeom>
            <a:rect b="b" l="l" r="r" t="t"/>
            <a:pathLst>
              <a:path extrusionOk="0" h="3466" w="2053">
                <a:moveTo>
                  <a:pt x="542" y="0"/>
                </a:moveTo>
                <a:cubicBezTo>
                  <a:pt x="265" y="617"/>
                  <a:pt x="32" y="1674"/>
                  <a:pt x="18" y="2197"/>
                </a:cubicBezTo>
                <a:cubicBezTo>
                  <a:pt x="1" y="2843"/>
                  <a:pt x="363" y="3466"/>
                  <a:pt x="874" y="3466"/>
                </a:cubicBezTo>
                <a:cubicBezTo>
                  <a:pt x="946" y="3466"/>
                  <a:pt x="1021" y="3454"/>
                  <a:pt x="1098" y="3427"/>
                </a:cubicBezTo>
                <a:cubicBezTo>
                  <a:pt x="2052" y="2958"/>
                  <a:pt x="1602" y="1007"/>
                  <a:pt x="5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rot="5400000">
            <a:off x="4406268" y="4726491"/>
            <a:ext cx="123325" cy="75118"/>
          </a:xfrm>
          <a:custGeom>
            <a:rect b="b" l="l" r="r" t="t"/>
            <a:pathLst>
              <a:path extrusionOk="0" h="2060" w="3382">
                <a:moveTo>
                  <a:pt x="2362" y="1"/>
                </a:moveTo>
                <a:cubicBezTo>
                  <a:pt x="1521" y="1"/>
                  <a:pt x="410" y="968"/>
                  <a:pt x="1" y="2059"/>
                </a:cubicBezTo>
                <a:cubicBezTo>
                  <a:pt x="22" y="2059"/>
                  <a:pt x="43" y="2060"/>
                  <a:pt x="65" y="2060"/>
                </a:cubicBezTo>
                <a:cubicBezTo>
                  <a:pt x="744" y="2060"/>
                  <a:pt x="1760" y="1869"/>
                  <a:pt x="2229" y="1682"/>
                </a:cubicBezTo>
                <a:cubicBezTo>
                  <a:pt x="2915" y="1412"/>
                  <a:pt x="3382" y="702"/>
                  <a:pt x="2938" y="205"/>
                </a:cubicBezTo>
                <a:cubicBezTo>
                  <a:pt x="2775" y="64"/>
                  <a:pt x="2577" y="1"/>
                  <a:pt x="23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rot="5400000">
            <a:off x="3963313" y="4484859"/>
            <a:ext cx="245993" cy="245592"/>
          </a:xfrm>
          <a:custGeom>
            <a:rect b="b" l="l" r="r" t="t"/>
            <a:pathLst>
              <a:path extrusionOk="0" h="6735" w="6746">
                <a:moveTo>
                  <a:pt x="2083" y="1"/>
                </a:moveTo>
                <a:cubicBezTo>
                  <a:pt x="1610" y="1"/>
                  <a:pt x="1128" y="174"/>
                  <a:pt x="741" y="545"/>
                </a:cubicBezTo>
                <a:cubicBezTo>
                  <a:pt x="161" y="1102"/>
                  <a:pt x="1" y="1993"/>
                  <a:pt x="341" y="2723"/>
                </a:cubicBezTo>
                <a:cubicBezTo>
                  <a:pt x="677" y="3440"/>
                  <a:pt x="1367" y="3831"/>
                  <a:pt x="2075" y="3831"/>
                </a:cubicBezTo>
                <a:cubicBezTo>
                  <a:pt x="2160" y="3831"/>
                  <a:pt x="2246" y="3825"/>
                  <a:pt x="2331" y="3813"/>
                </a:cubicBezTo>
                <a:lnTo>
                  <a:pt x="2331" y="3813"/>
                </a:lnTo>
                <a:cubicBezTo>
                  <a:pt x="1915" y="4497"/>
                  <a:pt x="1938" y="5407"/>
                  <a:pt x="2518" y="6077"/>
                </a:cubicBezTo>
                <a:cubicBezTo>
                  <a:pt x="2885" y="6502"/>
                  <a:pt x="3422" y="6734"/>
                  <a:pt x="3966" y="6734"/>
                </a:cubicBezTo>
                <a:cubicBezTo>
                  <a:pt x="4203" y="6734"/>
                  <a:pt x="4442" y="6690"/>
                  <a:pt x="4668" y="6597"/>
                </a:cubicBezTo>
                <a:cubicBezTo>
                  <a:pt x="5305" y="6341"/>
                  <a:pt x="5712" y="5807"/>
                  <a:pt x="5836" y="5214"/>
                </a:cubicBezTo>
                <a:lnTo>
                  <a:pt x="6746" y="953"/>
                </a:lnTo>
                <a:lnTo>
                  <a:pt x="2481" y="42"/>
                </a:lnTo>
                <a:cubicBezTo>
                  <a:pt x="2351" y="15"/>
                  <a:pt x="2217" y="1"/>
                  <a:pt x="2083" y="1"/>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rot="5400000">
            <a:off x="4066291" y="4568582"/>
            <a:ext cx="184732" cy="65746"/>
          </a:xfrm>
          <a:custGeom>
            <a:rect b="b" l="l" r="r" t="t"/>
            <a:pathLst>
              <a:path extrusionOk="0" h="1803" w="5066">
                <a:moveTo>
                  <a:pt x="105" y="0"/>
                </a:moveTo>
                <a:lnTo>
                  <a:pt x="1" y="63"/>
                </a:lnTo>
                <a:cubicBezTo>
                  <a:pt x="847" y="1416"/>
                  <a:pt x="1894" y="1803"/>
                  <a:pt x="2839" y="1803"/>
                </a:cubicBezTo>
                <a:cubicBezTo>
                  <a:pt x="3748" y="1803"/>
                  <a:pt x="4563" y="1445"/>
                  <a:pt x="5012" y="1247"/>
                </a:cubicBezTo>
                <a:lnTo>
                  <a:pt x="5066" y="1224"/>
                </a:lnTo>
                <a:lnTo>
                  <a:pt x="5015" y="1114"/>
                </a:lnTo>
                <a:lnTo>
                  <a:pt x="4962" y="1137"/>
                </a:lnTo>
                <a:cubicBezTo>
                  <a:pt x="4525" y="1329"/>
                  <a:pt x="3731" y="1677"/>
                  <a:pt x="2847" y="1677"/>
                </a:cubicBezTo>
                <a:cubicBezTo>
                  <a:pt x="1932" y="1677"/>
                  <a:pt x="920" y="1304"/>
                  <a:pt x="105" y="0"/>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rot="5400000">
            <a:off x="4027001" y="4589347"/>
            <a:ext cx="79421" cy="129524"/>
          </a:xfrm>
          <a:custGeom>
            <a:rect b="b" l="l" r="r" t="t"/>
            <a:pathLst>
              <a:path extrusionOk="0" h="3552" w="2178">
                <a:moveTo>
                  <a:pt x="577" y="0"/>
                </a:moveTo>
                <a:cubicBezTo>
                  <a:pt x="0" y="1020"/>
                  <a:pt x="207" y="1837"/>
                  <a:pt x="481" y="2341"/>
                </a:cubicBezTo>
                <a:cubicBezTo>
                  <a:pt x="887" y="3094"/>
                  <a:pt x="1641" y="3518"/>
                  <a:pt x="2171" y="3551"/>
                </a:cubicBezTo>
                <a:lnTo>
                  <a:pt x="2178" y="3428"/>
                </a:lnTo>
                <a:cubicBezTo>
                  <a:pt x="1681" y="3401"/>
                  <a:pt x="974" y="2998"/>
                  <a:pt x="587" y="2285"/>
                </a:cubicBezTo>
                <a:cubicBezTo>
                  <a:pt x="327" y="1805"/>
                  <a:pt x="130" y="1031"/>
                  <a:pt x="681" y="60"/>
                </a:cubicBezTo>
                <a:lnTo>
                  <a:pt x="577"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rot="5400000">
            <a:off x="4071488" y="4561708"/>
            <a:ext cx="59219" cy="68554"/>
          </a:xfrm>
          <a:custGeom>
            <a:rect b="b" l="l" r="r" t="t"/>
            <a:pathLst>
              <a:path extrusionOk="0" h="1880" w="1624">
                <a:moveTo>
                  <a:pt x="180" y="1"/>
                </a:moveTo>
                <a:lnTo>
                  <a:pt x="180" y="1"/>
                </a:lnTo>
                <a:cubicBezTo>
                  <a:pt x="14" y="234"/>
                  <a:pt x="0" y="778"/>
                  <a:pt x="240" y="1211"/>
                </a:cubicBezTo>
                <a:cubicBezTo>
                  <a:pt x="482" y="1644"/>
                  <a:pt x="924" y="1879"/>
                  <a:pt x="1489" y="1879"/>
                </a:cubicBezTo>
                <a:cubicBezTo>
                  <a:pt x="1533" y="1879"/>
                  <a:pt x="1578" y="1878"/>
                  <a:pt x="1624" y="1875"/>
                </a:cubicBezTo>
                <a:lnTo>
                  <a:pt x="1618" y="1755"/>
                </a:lnTo>
                <a:cubicBezTo>
                  <a:pt x="1572" y="1757"/>
                  <a:pt x="1528" y="1759"/>
                  <a:pt x="1486" y="1759"/>
                </a:cubicBezTo>
                <a:cubicBezTo>
                  <a:pt x="828" y="1759"/>
                  <a:pt x="504" y="1433"/>
                  <a:pt x="347" y="1151"/>
                </a:cubicBezTo>
                <a:cubicBezTo>
                  <a:pt x="110" y="727"/>
                  <a:pt x="157" y="244"/>
                  <a:pt x="280" y="71"/>
                </a:cubicBezTo>
                <a:lnTo>
                  <a:pt x="180"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rot="5400000">
            <a:off x="4093859" y="4504112"/>
            <a:ext cx="67898" cy="85146"/>
          </a:xfrm>
          <a:custGeom>
            <a:rect b="b" l="l" r="r" t="t"/>
            <a:pathLst>
              <a:path extrusionOk="0" h="2335" w="1862">
                <a:moveTo>
                  <a:pt x="297" y="0"/>
                </a:moveTo>
                <a:cubicBezTo>
                  <a:pt x="285" y="24"/>
                  <a:pt x="1" y="634"/>
                  <a:pt x="291" y="1261"/>
                </a:cubicBezTo>
                <a:cubicBezTo>
                  <a:pt x="518" y="1758"/>
                  <a:pt x="1038" y="2118"/>
                  <a:pt x="1831" y="2335"/>
                </a:cubicBezTo>
                <a:lnTo>
                  <a:pt x="1861" y="2218"/>
                </a:lnTo>
                <a:cubicBezTo>
                  <a:pt x="1105" y="2011"/>
                  <a:pt x="614" y="1674"/>
                  <a:pt x="401" y="1211"/>
                </a:cubicBezTo>
                <a:cubicBezTo>
                  <a:pt x="134" y="634"/>
                  <a:pt x="405" y="57"/>
                  <a:pt x="408" y="51"/>
                </a:cubicBezTo>
                <a:lnTo>
                  <a:pt x="297"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rot="5400000">
            <a:off x="3988749" y="4563495"/>
            <a:ext cx="106332" cy="89412"/>
          </a:xfrm>
          <a:custGeom>
            <a:rect b="b" l="l" r="r" t="t"/>
            <a:pathLst>
              <a:path extrusionOk="0" h="2452" w="2916">
                <a:moveTo>
                  <a:pt x="691" y="1"/>
                </a:moveTo>
                <a:lnTo>
                  <a:pt x="691" y="1"/>
                </a:lnTo>
                <a:cubicBezTo>
                  <a:pt x="1" y="891"/>
                  <a:pt x="268" y="1668"/>
                  <a:pt x="708" y="2064"/>
                </a:cubicBezTo>
                <a:cubicBezTo>
                  <a:pt x="974" y="2302"/>
                  <a:pt x="1349" y="2452"/>
                  <a:pt x="1748" y="2452"/>
                </a:cubicBezTo>
                <a:cubicBezTo>
                  <a:pt x="2140" y="2452"/>
                  <a:pt x="2556" y="2308"/>
                  <a:pt x="2915" y="1961"/>
                </a:cubicBezTo>
                <a:lnTo>
                  <a:pt x="2832" y="1875"/>
                </a:lnTo>
                <a:cubicBezTo>
                  <a:pt x="2496" y="2198"/>
                  <a:pt x="2109" y="2332"/>
                  <a:pt x="1746" y="2332"/>
                </a:cubicBezTo>
                <a:cubicBezTo>
                  <a:pt x="1377" y="2332"/>
                  <a:pt x="1033" y="2194"/>
                  <a:pt x="788" y="1975"/>
                </a:cubicBezTo>
                <a:cubicBezTo>
                  <a:pt x="368" y="1598"/>
                  <a:pt x="148" y="901"/>
                  <a:pt x="785" y="74"/>
                </a:cubicBezTo>
                <a:lnTo>
                  <a:pt x="691"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rot="5400000">
            <a:off x="4125838" y="4673709"/>
            <a:ext cx="60459" cy="63631"/>
          </a:xfrm>
          <a:custGeom>
            <a:rect b="b" l="l" r="r" t="t"/>
            <a:pathLst>
              <a:path extrusionOk="0" h="1745" w="1658">
                <a:moveTo>
                  <a:pt x="404" y="0"/>
                </a:moveTo>
                <a:cubicBezTo>
                  <a:pt x="361" y="0"/>
                  <a:pt x="317" y="4"/>
                  <a:pt x="271" y="17"/>
                </a:cubicBezTo>
                <a:cubicBezTo>
                  <a:pt x="174" y="40"/>
                  <a:pt x="71" y="111"/>
                  <a:pt x="34" y="194"/>
                </a:cubicBezTo>
                <a:cubicBezTo>
                  <a:pt x="8" y="257"/>
                  <a:pt x="24" y="317"/>
                  <a:pt x="48" y="364"/>
                </a:cubicBezTo>
                <a:cubicBezTo>
                  <a:pt x="117" y="507"/>
                  <a:pt x="261" y="600"/>
                  <a:pt x="444" y="624"/>
                </a:cubicBezTo>
                <a:cubicBezTo>
                  <a:pt x="351" y="651"/>
                  <a:pt x="251" y="684"/>
                  <a:pt x="171" y="751"/>
                </a:cubicBezTo>
                <a:cubicBezTo>
                  <a:pt x="0" y="894"/>
                  <a:pt x="41" y="1114"/>
                  <a:pt x="191" y="1184"/>
                </a:cubicBezTo>
                <a:cubicBezTo>
                  <a:pt x="257" y="1213"/>
                  <a:pt x="335" y="1223"/>
                  <a:pt x="419" y="1223"/>
                </a:cubicBezTo>
                <a:cubicBezTo>
                  <a:pt x="525" y="1223"/>
                  <a:pt x="641" y="1207"/>
                  <a:pt x="751" y="1194"/>
                </a:cubicBezTo>
                <a:cubicBezTo>
                  <a:pt x="759" y="1194"/>
                  <a:pt x="767" y="1193"/>
                  <a:pt x="774" y="1193"/>
                </a:cubicBezTo>
                <a:cubicBezTo>
                  <a:pt x="781" y="1193"/>
                  <a:pt x="787" y="1194"/>
                  <a:pt x="794" y="1197"/>
                </a:cubicBezTo>
                <a:cubicBezTo>
                  <a:pt x="828" y="1207"/>
                  <a:pt x="821" y="1251"/>
                  <a:pt x="817" y="1287"/>
                </a:cubicBezTo>
                <a:cubicBezTo>
                  <a:pt x="777" y="1534"/>
                  <a:pt x="944" y="1731"/>
                  <a:pt x="1204" y="1744"/>
                </a:cubicBezTo>
                <a:cubicBezTo>
                  <a:pt x="1211" y="1745"/>
                  <a:pt x="1219" y="1745"/>
                  <a:pt x="1227" y="1745"/>
                </a:cubicBezTo>
                <a:cubicBezTo>
                  <a:pt x="1255" y="1745"/>
                  <a:pt x="1286" y="1740"/>
                  <a:pt x="1314" y="1727"/>
                </a:cubicBezTo>
                <a:cubicBezTo>
                  <a:pt x="1391" y="1687"/>
                  <a:pt x="1414" y="1601"/>
                  <a:pt x="1424" y="1534"/>
                </a:cubicBezTo>
                <a:cubicBezTo>
                  <a:pt x="1478" y="1141"/>
                  <a:pt x="1658" y="280"/>
                  <a:pt x="1658" y="280"/>
                </a:cubicBezTo>
                <a:cubicBezTo>
                  <a:pt x="1658" y="280"/>
                  <a:pt x="901" y="60"/>
                  <a:pt x="541" y="11"/>
                </a:cubicBezTo>
                <a:cubicBezTo>
                  <a:pt x="496" y="5"/>
                  <a:pt x="451" y="0"/>
                  <a:pt x="40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9"/>
          <p:cNvSpPr/>
          <p:nvPr/>
        </p:nvSpPr>
        <p:spPr>
          <a:xfrm rot="5400000">
            <a:off x="4013870" y="4852405"/>
            <a:ext cx="441992" cy="155086"/>
          </a:xfrm>
          <a:custGeom>
            <a:rect b="b" l="l" r="r" t="t"/>
            <a:pathLst>
              <a:path extrusionOk="0" h="4253" w="12121">
                <a:moveTo>
                  <a:pt x="12108" y="1"/>
                </a:moveTo>
                <a:cubicBezTo>
                  <a:pt x="12034" y="8"/>
                  <a:pt x="4652" y="505"/>
                  <a:pt x="1" y="4059"/>
                </a:cubicBezTo>
                <a:lnTo>
                  <a:pt x="148" y="4252"/>
                </a:lnTo>
                <a:cubicBezTo>
                  <a:pt x="4739" y="741"/>
                  <a:pt x="12048" y="248"/>
                  <a:pt x="12121" y="241"/>
                </a:cubicBezTo>
                <a:lnTo>
                  <a:pt x="1210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9"/>
          <p:cNvSpPr/>
          <p:nvPr/>
        </p:nvSpPr>
        <p:spPr>
          <a:xfrm rot="5400000">
            <a:off x="4118326" y="4756082"/>
            <a:ext cx="74863" cy="126461"/>
          </a:xfrm>
          <a:custGeom>
            <a:rect b="b" l="l" r="r" t="t"/>
            <a:pathLst>
              <a:path extrusionOk="0" h="3468" w="2053">
                <a:moveTo>
                  <a:pt x="875" y="1"/>
                </a:moveTo>
                <a:cubicBezTo>
                  <a:pt x="363" y="1"/>
                  <a:pt x="1" y="624"/>
                  <a:pt x="18" y="1270"/>
                </a:cubicBezTo>
                <a:cubicBezTo>
                  <a:pt x="32" y="1793"/>
                  <a:pt x="265" y="2851"/>
                  <a:pt x="542" y="3468"/>
                </a:cubicBezTo>
                <a:cubicBezTo>
                  <a:pt x="1602" y="2460"/>
                  <a:pt x="2052" y="510"/>
                  <a:pt x="1098" y="39"/>
                </a:cubicBezTo>
                <a:cubicBezTo>
                  <a:pt x="1021" y="13"/>
                  <a:pt x="947" y="1"/>
                  <a:pt x="8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rot="5400000">
            <a:off x="4189359" y="4726473"/>
            <a:ext cx="123325" cy="75154"/>
          </a:xfrm>
          <a:custGeom>
            <a:rect b="b" l="l" r="r" t="t"/>
            <a:pathLst>
              <a:path extrusionOk="0" h="2061" w="3382">
                <a:moveTo>
                  <a:pt x="69" y="1"/>
                </a:moveTo>
                <a:cubicBezTo>
                  <a:pt x="46" y="1"/>
                  <a:pt x="23" y="1"/>
                  <a:pt x="1" y="2"/>
                </a:cubicBezTo>
                <a:cubicBezTo>
                  <a:pt x="410" y="1093"/>
                  <a:pt x="1520" y="2061"/>
                  <a:pt x="2361" y="2061"/>
                </a:cubicBezTo>
                <a:cubicBezTo>
                  <a:pt x="2577" y="2061"/>
                  <a:pt x="2775" y="1997"/>
                  <a:pt x="2938" y="1856"/>
                </a:cubicBezTo>
                <a:cubicBezTo>
                  <a:pt x="3382" y="1359"/>
                  <a:pt x="2915" y="648"/>
                  <a:pt x="2229" y="378"/>
                </a:cubicBezTo>
                <a:cubicBezTo>
                  <a:pt x="1761" y="191"/>
                  <a:pt x="747" y="1"/>
                  <a:pt x="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rot="5400000">
            <a:off x="3696526" y="3981201"/>
            <a:ext cx="452202" cy="1883709"/>
          </a:xfrm>
          <a:custGeom>
            <a:rect b="b" l="l" r="r" t="t"/>
            <a:pathLst>
              <a:path extrusionOk="0" h="51658" w="12401">
                <a:moveTo>
                  <a:pt x="12400" y="1"/>
                </a:moveTo>
                <a:cubicBezTo>
                  <a:pt x="10106" y="1988"/>
                  <a:pt x="8612" y="3868"/>
                  <a:pt x="7679" y="6746"/>
                </a:cubicBezTo>
                <a:cubicBezTo>
                  <a:pt x="6725" y="9696"/>
                  <a:pt x="7762" y="11180"/>
                  <a:pt x="8802" y="14821"/>
                </a:cubicBezTo>
                <a:cubicBezTo>
                  <a:pt x="9843" y="18462"/>
                  <a:pt x="964" y="23607"/>
                  <a:pt x="480" y="29404"/>
                </a:cubicBezTo>
                <a:cubicBezTo>
                  <a:pt x="0" y="35199"/>
                  <a:pt x="7999" y="36810"/>
                  <a:pt x="8802" y="38820"/>
                </a:cubicBezTo>
                <a:cubicBezTo>
                  <a:pt x="9606" y="40831"/>
                  <a:pt x="7352" y="42188"/>
                  <a:pt x="7679" y="44779"/>
                </a:cubicBezTo>
                <a:cubicBezTo>
                  <a:pt x="8306" y="49757"/>
                  <a:pt x="12400" y="51657"/>
                  <a:pt x="12400" y="51657"/>
                </a:cubicBezTo>
                <a:lnTo>
                  <a:pt x="12400" y="22996"/>
                </a:lnTo>
                <a:lnTo>
                  <a:pt x="12400" y="1"/>
                </a:lnTo>
                <a:close/>
              </a:path>
            </a:pathLst>
          </a:custGeom>
          <a:solidFill>
            <a:srgbClr val="FFC9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rot="5400000">
            <a:off x="3916963" y="4642089"/>
            <a:ext cx="159461" cy="863418"/>
          </a:xfrm>
          <a:custGeom>
            <a:rect b="b" l="l" r="r" t="t"/>
            <a:pathLst>
              <a:path extrusionOk="0" h="23678" w="4373">
                <a:moveTo>
                  <a:pt x="4132" y="495"/>
                </a:moveTo>
                <a:lnTo>
                  <a:pt x="4132" y="23114"/>
                </a:lnTo>
                <a:cubicBezTo>
                  <a:pt x="3312" y="22294"/>
                  <a:pt x="291" y="19090"/>
                  <a:pt x="511" y="16512"/>
                </a:cubicBezTo>
                <a:cubicBezTo>
                  <a:pt x="648" y="14925"/>
                  <a:pt x="1448" y="14165"/>
                  <a:pt x="2155" y="13495"/>
                </a:cubicBezTo>
                <a:cubicBezTo>
                  <a:pt x="2792" y="12895"/>
                  <a:pt x="3392" y="12324"/>
                  <a:pt x="3392" y="11291"/>
                </a:cubicBezTo>
                <a:cubicBezTo>
                  <a:pt x="3392" y="10357"/>
                  <a:pt x="3101" y="9494"/>
                  <a:pt x="2798" y="8580"/>
                </a:cubicBezTo>
                <a:cubicBezTo>
                  <a:pt x="2404" y="7396"/>
                  <a:pt x="1961" y="6056"/>
                  <a:pt x="2035" y="4252"/>
                </a:cubicBezTo>
                <a:cubicBezTo>
                  <a:pt x="2112" y="2392"/>
                  <a:pt x="3595" y="958"/>
                  <a:pt x="4132" y="495"/>
                </a:cubicBezTo>
                <a:close/>
                <a:moveTo>
                  <a:pt x="4372" y="1"/>
                </a:moveTo>
                <a:lnTo>
                  <a:pt x="4182" y="145"/>
                </a:lnTo>
                <a:cubicBezTo>
                  <a:pt x="4089" y="215"/>
                  <a:pt x="1892" y="1865"/>
                  <a:pt x="1795" y="4242"/>
                </a:cubicBezTo>
                <a:cubicBezTo>
                  <a:pt x="1718" y="6090"/>
                  <a:pt x="2172" y="7453"/>
                  <a:pt x="2572" y="8654"/>
                </a:cubicBezTo>
                <a:cubicBezTo>
                  <a:pt x="2869" y="9551"/>
                  <a:pt x="3149" y="10394"/>
                  <a:pt x="3149" y="11291"/>
                </a:cubicBezTo>
                <a:cubicBezTo>
                  <a:pt x="3149" y="12221"/>
                  <a:pt x="2612" y="12731"/>
                  <a:pt x="1992" y="13321"/>
                </a:cubicBezTo>
                <a:cubicBezTo>
                  <a:pt x="1251" y="14018"/>
                  <a:pt x="414" y="14812"/>
                  <a:pt x="271" y="16489"/>
                </a:cubicBezTo>
                <a:cubicBezTo>
                  <a:pt x="1" y="19576"/>
                  <a:pt x="3998" y="23331"/>
                  <a:pt x="4169" y="23487"/>
                </a:cubicBezTo>
                <a:lnTo>
                  <a:pt x="4372" y="23677"/>
                </a:lnTo>
                <a:lnTo>
                  <a:pt x="4372" y="1"/>
                </a:lnTo>
                <a:close/>
              </a:path>
            </a:pathLst>
          </a:custGeom>
          <a:solidFill>
            <a:srgbClr val="FF9A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9"/>
          <p:cNvSpPr/>
          <p:nvPr/>
        </p:nvSpPr>
        <p:spPr>
          <a:xfrm rot="5400000">
            <a:off x="3497005" y="4593851"/>
            <a:ext cx="261892" cy="267471"/>
          </a:xfrm>
          <a:custGeom>
            <a:rect b="b" l="l" r="r" t="t"/>
            <a:pathLst>
              <a:path extrusionOk="0" h="7335" w="7182">
                <a:moveTo>
                  <a:pt x="3714" y="0"/>
                </a:moveTo>
                <a:cubicBezTo>
                  <a:pt x="3043" y="0"/>
                  <a:pt x="2391" y="344"/>
                  <a:pt x="2021" y="919"/>
                </a:cubicBezTo>
                <a:cubicBezTo>
                  <a:pt x="1514" y="1702"/>
                  <a:pt x="1625" y="2656"/>
                  <a:pt x="2161" y="3306"/>
                </a:cubicBezTo>
                <a:cubicBezTo>
                  <a:pt x="1320" y="3313"/>
                  <a:pt x="520" y="3843"/>
                  <a:pt x="247" y="4736"/>
                </a:cubicBezTo>
                <a:cubicBezTo>
                  <a:pt x="0" y="5547"/>
                  <a:pt x="300" y="6450"/>
                  <a:pt x="988" y="6943"/>
                </a:cubicBezTo>
                <a:cubicBezTo>
                  <a:pt x="1357" y="7211"/>
                  <a:pt x="1773" y="7335"/>
                  <a:pt x="2180" y="7335"/>
                </a:cubicBezTo>
                <a:cubicBezTo>
                  <a:pt x="2419" y="7335"/>
                  <a:pt x="2654" y="7292"/>
                  <a:pt x="2874" y="7211"/>
                </a:cubicBezTo>
                <a:lnTo>
                  <a:pt x="7182" y="5637"/>
                </a:lnTo>
                <a:lnTo>
                  <a:pt x="5606" y="1329"/>
                </a:lnTo>
                <a:cubicBezTo>
                  <a:pt x="5389" y="729"/>
                  <a:pt x="4889" y="235"/>
                  <a:pt x="4185" y="58"/>
                </a:cubicBezTo>
                <a:cubicBezTo>
                  <a:pt x="4029" y="19"/>
                  <a:pt x="3871" y="0"/>
                  <a:pt x="3714" y="0"/>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rot="5400000">
            <a:off x="3614076" y="4656406"/>
            <a:ext cx="113807" cy="181778"/>
          </a:xfrm>
          <a:custGeom>
            <a:rect b="b" l="l" r="r" t="t"/>
            <a:pathLst>
              <a:path extrusionOk="0" h="4985" w="3121">
                <a:moveTo>
                  <a:pt x="1581" y="0"/>
                </a:moveTo>
                <a:cubicBezTo>
                  <a:pt x="0" y="3101"/>
                  <a:pt x="3027" y="4968"/>
                  <a:pt x="3061" y="4985"/>
                </a:cubicBezTo>
                <a:lnTo>
                  <a:pt x="3121" y="4881"/>
                </a:lnTo>
                <a:cubicBezTo>
                  <a:pt x="3001" y="4812"/>
                  <a:pt x="157" y="3055"/>
                  <a:pt x="1687" y="57"/>
                </a:cubicBezTo>
                <a:lnTo>
                  <a:pt x="158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rot="5400000">
            <a:off x="3507728" y="4657700"/>
            <a:ext cx="93423" cy="123288"/>
          </a:xfrm>
          <a:custGeom>
            <a:rect b="b" l="l" r="r" t="t"/>
            <a:pathLst>
              <a:path extrusionOk="0" h="3381" w="2562">
                <a:moveTo>
                  <a:pt x="2557" y="0"/>
                </a:moveTo>
                <a:cubicBezTo>
                  <a:pt x="1334" y="54"/>
                  <a:pt x="730" y="680"/>
                  <a:pt x="441" y="1200"/>
                </a:cubicBezTo>
                <a:cubicBezTo>
                  <a:pt x="1" y="1977"/>
                  <a:pt x="47" y="2887"/>
                  <a:pt x="321" y="3381"/>
                </a:cubicBezTo>
                <a:lnTo>
                  <a:pt x="424" y="3324"/>
                </a:lnTo>
                <a:cubicBezTo>
                  <a:pt x="170" y="2858"/>
                  <a:pt x="127" y="1997"/>
                  <a:pt x="544" y="1257"/>
                </a:cubicBezTo>
                <a:cubicBezTo>
                  <a:pt x="821" y="767"/>
                  <a:pt x="1394" y="170"/>
                  <a:pt x="2561" y="120"/>
                </a:cubicBezTo>
                <a:lnTo>
                  <a:pt x="2557"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9"/>
          <p:cNvSpPr/>
          <p:nvPr/>
        </p:nvSpPr>
        <p:spPr>
          <a:xfrm rot="5400000">
            <a:off x="3608280" y="4669096"/>
            <a:ext cx="47842" cy="85036"/>
          </a:xfrm>
          <a:custGeom>
            <a:rect b="b" l="l" r="r" t="t"/>
            <a:pathLst>
              <a:path extrusionOk="0" h="2332" w="1312">
                <a:moveTo>
                  <a:pt x="1286" y="1"/>
                </a:moveTo>
                <a:cubicBezTo>
                  <a:pt x="984" y="1"/>
                  <a:pt x="514" y="287"/>
                  <a:pt x="271" y="731"/>
                </a:cubicBezTo>
                <a:cubicBezTo>
                  <a:pt x="1" y="1222"/>
                  <a:pt x="64" y="1791"/>
                  <a:pt x="454" y="2331"/>
                </a:cubicBezTo>
                <a:lnTo>
                  <a:pt x="551" y="2262"/>
                </a:lnTo>
                <a:cubicBezTo>
                  <a:pt x="91" y="1622"/>
                  <a:pt x="201" y="1105"/>
                  <a:pt x="374" y="788"/>
                </a:cubicBezTo>
                <a:cubicBezTo>
                  <a:pt x="595" y="387"/>
                  <a:pt x="1023" y="121"/>
                  <a:pt x="1285" y="121"/>
                </a:cubicBezTo>
                <a:cubicBezTo>
                  <a:pt x="1291" y="121"/>
                  <a:pt x="1298" y="121"/>
                  <a:pt x="1304" y="121"/>
                </a:cubicBezTo>
                <a:lnTo>
                  <a:pt x="1311" y="1"/>
                </a:lnTo>
                <a:cubicBezTo>
                  <a:pt x="1303" y="1"/>
                  <a:pt x="1295" y="1"/>
                  <a:pt x="1286"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rot="5400000">
            <a:off x="3662520" y="4663863"/>
            <a:ext cx="54260" cy="97325"/>
          </a:xfrm>
          <a:custGeom>
            <a:rect b="b" l="l" r="r" t="t"/>
            <a:pathLst>
              <a:path extrusionOk="0" h="2669" w="1488">
                <a:moveTo>
                  <a:pt x="1474" y="1"/>
                </a:moveTo>
                <a:cubicBezTo>
                  <a:pt x="1444" y="5"/>
                  <a:pt x="747" y="91"/>
                  <a:pt x="347" y="698"/>
                </a:cubicBezTo>
                <a:cubicBezTo>
                  <a:pt x="34" y="1178"/>
                  <a:pt x="0" y="1841"/>
                  <a:pt x="254" y="2669"/>
                </a:cubicBezTo>
                <a:lnTo>
                  <a:pt x="371" y="2632"/>
                </a:lnTo>
                <a:cubicBezTo>
                  <a:pt x="127" y="1841"/>
                  <a:pt x="154" y="1215"/>
                  <a:pt x="447" y="765"/>
                </a:cubicBezTo>
                <a:cubicBezTo>
                  <a:pt x="814" y="205"/>
                  <a:pt x="1481" y="121"/>
                  <a:pt x="1487" y="121"/>
                </a:cubicBezTo>
                <a:lnTo>
                  <a:pt x="1474"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rot="5400000">
            <a:off x="3549535" y="4604189"/>
            <a:ext cx="71326" cy="112604"/>
          </a:xfrm>
          <a:custGeom>
            <a:rect b="b" l="l" r="r" t="t"/>
            <a:pathLst>
              <a:path extrusionOk="0" h="3088" w="1956">
                <a:moveTo>
                  <a:pt x="1693" y="0"/>
                </a:moveTo>
                <a:cubicBezTo>
                  <a:pt x="694" y="0"/>
                  <a:pt x="226" y="618"/>
                  <a:pt x="127" y="1180"/>
                </a:cubicBezTo>
                <a:cubicBezTo>
                  <a:pt x="1" y="1914"/>
                  <a:pt x="424" y="2831"/>
                  <a:pt x="1455" y="3087"/>
                </a:cubicBezTo>
                <a:lnTo>
                  <a:pt x="1481" y="2971"/>
                </a:lnTo>
                <a:cubicBezTo>
                  <a:pt x="524" y="2731"/>
                  <a:pt x="131" y="1881"/>
                  <a:pt x="247" y="1200"/>
                </a:cubicBezTo>
                <a:cubicBezTo>
                  <a:pt x="339" y="661"/>
                  <a:pt x="770" y="121"/>
                  <a:pt x="1691" y="121"/>
                </a:cubicBezTo>
                <a:cubicBezTo>
                  <a:pt x="1772" y="121"/>
                  <a:pt x="1856" y="125"/>
                  <a:pt x="1945" y="134"/>
                </a:cubicBezTo>
                <a:lnTo>
                  <a:pt x="1955" y="14"/>
                </a:lnTo>
                <a:cubicBezTo>
                  <a:pt x="1864" y="5"/>
                  <a:pt x="1777" y="0"/>
                  <a:pt x="1693" y="0"/>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rot="5400000">
            <a:off x="3536827" y="4798745"/>
            <a:ext cx="70341" cy="75847"/>
          </a:xfrm>
          <a:custGeom>
            <a:rect b="b" l="l" r="r" t="t"/>
            <a:pathLst>
              <a:path extrusionOk="0" h="2080" w="1929">
                <a:moveTo>
                  <a:pt x="1179" y="0"/>
                </a:moveTo>
                <a:cubicBezTo>
                  <a:pt x="1153" y="0"/>
                  <a:pt x="1129" y="5"/>
                  <a:pt x="1108" y="11"/>
                </a:cubicBezTo>
                <a:cubicBezTo>
                  <a:pt x="831" y="88"/>
                  <a:pt x="697" y="338"/>
                  <a:pt x="794" y="591"/>
                </a:cubicBezTo>
                <a:cubicBezTo>
                  <a:pt x="811" y="628"/>
                  <a:pt x="828" y="674"/>
                  <a:pt x="794" y="694"/>
                </a:cubicBezTo>
                <a:cubicBezTo>
                  <a:pt x="781" y="701"/>
                  <a:pt x="764" y="701"/>
                  <a:pt x="748" y="705"/>
                </a:cubicBezTo>
                <a:cubicBezTo>
                  <a:pt x="531" y="725"/>
                  <a:pt x="294" y="738"/>
                  <a:pt x="148" y="845"/>
                </a:cubicBezTo>
                <a:cubicBezTo>
                  <a:pt x="0" y="955"/>
                  <a:pt x="11" y="1201"/>
                  <a:pt x="224" y="1315"/>
                </a:cubicBezTo>
                <a:cubicBezTo>
                  <a:pt x="324" y="1368"/>
                  <a:pt x="440" y="1378"/>
                  <a:pt x="548" y="1388"/>
                </a:cubicBezTo>
                <a:cubicBezTo>
                  <a:pt x="357" y="1455"/>
                  <a:pt x="220" y="1588"/>
                  <a:pt x="177" y="1755"/>
                </a:cubicBezTo>
                <a:cubicBezTo>
                  <a:pt x="164" y="1815"/>
                  <a:pt x="160" y="1881"/>
                  <a:pt x="204" y="1941"/>
                </a:cubicBezTo>
                <a:cubicBezTo>
                  <a:pt x="264" y="2025"/>
                  <a:pt x="391" y="2075"/>
                  <a:pt x="497" y="2078"/>
                </a:cubicBezTo>
                <a:cubicBezTo>
                  <a:pt x="508" y="2079"/>
                  <a:pt x="519" y="2079"/>
                  <a:pt x="530" y="2079"/>
                </a:cubicBezTo>
                <a:cubicBezTo>
                  <a:pt x="626" y="2079"/>
                  <a:pt x="709" y="2051"/>
                  <a:pt x="788" y="2021"/>
                </a:cubicBezTo>
                <a:cubicBezTo>
                  <a:pt x="1164" y="1888"/>
                  <a:pt x="1928" y="1481"/>
                  <a:pt x="1928" y="1481"/>
                </a:cubicBezTo>
                <a:cubicBezTo>
                  <a:pt x="1928" y="1481"/>
                  <a:pt x="1541" y="598"/>
                  <a:pt x="1391" y="188"/>
                </a:cubicBezTo>
                <a:cubicBezTo>
                  <a:pt x="1364" y="118"/>
                  <a:pt x="1321" y="31"/>
                  <a:pt x="1231" y="8"/>
                </a:cubicBezTo>
                <a:cubicBezTo>
                  <a:pt x="1214" y="2"/>
                  <a:pt x="1196" y="0"/>
                  <a:pt x="11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9"/>
          <p:cNvSpPr/>
          <p:nvPr/>
        </p:nvSpPr>
        <p:spPr>
          <a:xfrm rot="5400000">
            <a:off x="3379810" y="4956529"/>
            <a:ext cx="309004" cy="76248"/>
          </a:xfrm>
          <a:custGeom>
            <a:rect b="b" l="l" r="r" t="t"/>
            <a:pathLst>
              <a:path extrusionOk="0" h="2091" w="8474">
                <a:moveTo>
                  <a:pt x="108" y="0"/>
                </a:moveTo>
                <a:lnTo>
                  <a:pt x="1" y="217"/>
                </a:lnTo>
                <a:cubicBezTo>
                  <a:pt x="3706" y="2071"/>
                  <a:pt x="8234" y="2090"/>
                  <a:pt x="8464" y="2090"/>
                </a:cubicBezTo>
                <a:cubicBezTo>
                  <a:pt x="8469" y="2090"/>
                  <a:pt x="8472" y="2090"/>
                  <a:pt x="8473" y="2090"/>
                </a:cubicBezTo>
                <a:lnTo>
                  <a:pt x="8473" y="1847"/>
                </a:lnTo>
                <a:cubicBezTo>
                  <a:pt x="8472" y="1847"/>
                  <a:pt x="8469" y="1847"/>
                  <a:pt x="8464" y="1847"/>
                </a:cubicBezTo>
                <a:cubicBezTo>
                  <a:pt x="8234" y="1847"/>
                  <a:pt x="3763" y="1828"/>
                  <a:pt x="1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rot="5400000">
            <a:off x="3554531" y="4877709"/>
            <a:ext cx="57797" cy="89157"/>
          </a:xfrm>
          <a:custGeom>
            <a:rect b="b" l="l" r="r" t="t"/>
            <a:pathLst>
              <a:path extrusionOk="0" h="2445" w="1585">
                <a:moveTo>
                  <a:pt x="181" y="1"/>
                </a:moveTo>
                <a:cubicBezTo>
                  <a:pt x="55" y="473"/>
                  <a:pt x="1" y="1254"/>
                  <a:pt x="48" y="1627"/>
                </a:cubicBezTo>
                <a:cubicBezTo>
                  <a:pt x="103" y="2063"/>
                  <a:pt x="394" y="2445"/>
                  <a:pt x="731" y="2445"/>
                </a:cubicBezTo>
                <a:cubicBezTo>
                  <a:pt x="804" y="2445"/>
                  <a:pt x="879" y="2427"/>
                  <a:pt x="955" y="2388"/>
                </a:cubicBezTo>
                <a:cubicBezTo>
                  <a:pt x="1585" y="1947"/>
                  <a:pt x="1052" y="604"/>
                  <a:pt x="1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rot="5400000">
            <a:off x="3467581" y="4860261"/>
            <a:ext cx="82593" cy="63303"/>
          </a:xfrm>
          <a:custGeom>
            <a:rect b="b" l="l" r="r" t="t"/>
            <a:pathLst>
              <a:path extrusionOk="0" h="1736" w="2265">
                <a:moveTo>
                  <a:pt x="1570" y="0"/>
                </a:moveTo>
                <a:cubicBezTo>
                  <a:pt x="946" y="0"/>
                  <a:pt x="184" y="862"/>
                  <a:pt x="1" y="1735"/>
                </a:cubicBezTo>
                <a:cubicBezTo>
                  <a:pt x="484" y="1672"/>
                  <a:pt x="1224" y="1415"/>
                  <a:pt x="1551" y="1226"/>
                </a:cubicBezTo>
                <a:cubicBezTo>
                  <a:pt x="2011" y="955"/>
                  <a:pt x="2265" y="398"/>
                  <a:pt x="1894" y="92"/>
                </a:cubicBezTo>
                <a:cubicBezTo>
                  <a:pt x="1794" y="29"/>
                  <a:pt x="1684" y="0"/>
                  <a:pt x="15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rot="5400000">
            <a:off x="4548717" y="5232273"/>
            <a:ext cx="54479" cy="29427"/>
          </a:xfrm>
          <a:custGeom>
            <a:rect b="b" l="l" r="r" t="t"/>
            <a:pathLst>
              <a:path extrusionOk="0" h="807" w="1494">
                <a:moveTo>
                  <a:pt x="1289" y="1"/>
                </a:moveTo>
                <a:cubicBezTo>
                  <a:pt x="1266" y="1"/>
                  <a:pt x="1243" y="5"/>
                  <a:pt x="1221" y="14"/>
                </a:cubicBezTo>
                <a:lnTo>
                  <a:pt x="133" y="464"/>
                </a:lnTo>
                <a:cubicBezTo>
                  <a:pt x="44" y="500"/>
                  <a:pt x="0" y="607"/>
                  <a:pt x="36" y="697"/>
                </a:cubicBezTo>
                <a:cubicBezTo>
                  <a:pt x="67" y="767"/>
                  <a:pt x="133" y="807"/>
                  <a:pt x="204" y="807"/>
                </a:cubicBezTo>
                <a:cubicBezTo>
                  <a:pt x="227" y="807"/>
                  <a:pt x="250" y="804"/>
                  <a:pt x="270" y="794"/>
                </a:cubicBezTo>
                <a:lnTo>
                  <a:pt x="1357" y="344"/>
                </a:lnTo>
                <a:cubicBezTo>
                  <a:pt x="1450" y="307"/>
                  <a:pt x="1494" y="200"/>
                  <a:pt x="1454" y="110"/>
                </a:cubicBezTo>
                <a:cubicBezTo>
                  <a:pt x="1426" y="42"/>
                  <a:pt x="1360" y="1"/>
                  <a:pt x="1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400" name="Shape 1400"/>
        <p:cNvGrpSpPr/>
        <p:nvPr/>
      </p:nvGrpSpPr>
      <p:grpSpPr>
        <a:xfrm>
          <a:off x="0" y="0"/>
          <a:ext cx="0" cy="0"/>
          <a:chOff x="0" y="0"/>
          <a:chExt cx="0" cy="0"/>
        </a:xfrm>
      </p:grpSpPr>
      <p:sp>
        <p:nvSpPr>
          <p:cNvPr id="1401" name="Google Shape;1401;p40"/>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solidFill>
                  <a:srgbClr val="20124D"/>
                </a:solidFill>
              </a:rPr>
              <a:t>PRODUCT DEMO</a:t>
            </a:r>
            <a:endParaRPr b="0">
              <a:solidFill>
                <a:srgbClr val="20124D"/>
              </a:solidFill>
            </a:endParaRPr>
          </a:p>
        </p:txBody>
      </p:sp>
      <p:sp>
        <p:nvSpPr>
          <p:cNvPr id="1402" name="Google Shape;1402;p40"/>
          <p:cNvSpPr/>
          <p:nvPr/>
        </p:nvSpPr>
        <p:spPr>
          <a:xfrm>
            <a:off x="4592646" y="2257599"/>
            <a:ext cx="307" cy="11944"/>
          </a:xfrm>
          <a:custGeom>
            <a:rect b="b" l="l" r="r" t="t"/>
            <a:pathLst>
              <a:path extrusionOk="0" h="584" w="15">
                <a:moveTo>
                  <a:pt x="14" y="1"/>
                </a:moveTo>
                <a:lnTo>
                  <a:pt x="14" y="1"/>
                </a:lnTo>
                <a:cubicBezTo>
                  <a:pt x="4" y="100"/>
                  <a:pt x="0" y="203"/>
                  <a:pt x="0" y="306"/>
                </a:cubicBezTo>
                <a:cubicBezTo>
                  <a:pt x="0" y="398"/>
                  <a:pt x="4" y="494"/>
                  <a:pt x="11" y="583"/>
                </a:cubicBezTo>
                <a:lnTo>
                  <a:pt x="14" y="1"/>
                </a:lnTo>
                <a:close/>
              </a:path>
            </a:pathLst>
          </a:custGeom>
          <a:solidFill>
            <a:srgbClr val="98A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0"/>
          <p:cNvSpPr/>
          <p:nvPr/>
        </p:nvSpPr>
        <p:spPr>
          <a:xfrm>
            <a:off x="1501840" y="1506818"/>
            <a:ext cx="964800" cy="1703400"/>
          </a:xfrm>
          <a:prstGeom prst="rect">
            <a:avLst/>
          </a:prstGeom>
          <a:solidFill>
            <a:srgbClr val="D0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0"/>
          <p:cNvSpPr/>
          <p:nvPr/>
        </p:nvSpPr>
        <p:spPr>
          <a:xfrm>
            <a:off x="1471820" y="1341500"/>
            <a:ext cx="1020054" cy="2034046"/>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2012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 name="Google Shape;1405;p40"/>
          <p:cNvGrpSpPr/>
          <p:nvPr/>
        </p:nvGrpSpPr>
        <p:grpSpPr>
          <a:xfrm>
            <a:off x="1540806" y="1537033"/>
            <a:ext cx="1105224" cy="1539791"/>
            <a:chOff x="819375" y="1623694"/>
            <a:chExt cx="1591396" cy="2217121"/>
          </a:xfrm>
        </p:grpSpPr>
        <p:grpSp>
          <p:nvGrpSpPr>
            <p:cNvPr id="1406" name="Google Shape;1406;p40"/>
            <p:cNvGrpSpPr/>
            <p:nvPr/>
          </p:nvGrpSpPr>
          <p:grpSpPr>
            <a:xfrm>
              <a:off x="819375" y="2074820"/>
              <a:ext cx="1591396" cy="1765995"/>
              <a:chOff x="819375" y="2074820"/>
              <a:chExt cx="1591396" cy="1765995"/>
            </a:xfrm>
          </p:grpSpPr>
          <p:sp>
            <p:nvSpPr>
              <p:cNvPr id="1407" name="Google Shape;1407;p40"/>
              <p:cNvSpPr/>
              <p:nvPr/>
            </p:nvSpPr>
            <p:spPr>
              <a:xfrm>
                <a:off x="819375" y="2074820"/>
                <a:ext cx="1278848" cy="1765995"/>
              </a:xfrm>
              <a:custGeom>
                <a:rect b="b" l="l" r="r" t="t"/>
                <a:pathLst>
                  <a:path extrusionOk="0" h="63060" w="45665">
                    <a:moveTo>
                      <a:pt x="0" y="0"/>
                    </a:moveTo>
                    <a:lnTo>
                      <a:pt x="0" y="63059"/>
                    </a:lnTo>
                    <a:lnTo>
                      <a:pt x="45665" y="63059"/>
                    </a:lnTo>
                    <a:lnTo>
                      <a:pt x="456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0"/>
              <p:cNvSpPr/>
              <p:nvPr/>
            </p:nvSpPr>
            <p:spPr>
              <a:xfrm>
                <a:off x="1020318" y="2203954"/>
                <a:ext cx="192702" cy="38815"/>
              </a:xfrm>
              <a:custGeom>
                <a:rect b="b" l="l" r="r" t="t"/>
                <a:pathLst>
                  <a:path extrusionOk="0" h="1386" w="6881">
                    <a:moveTo>
                      <a:pt x="13" y="1"/>
                    </a:moveTo>
                    <a:cubicBezTo>
                      <a:pt x="7" y="1"/>
                      <a:pt x="0" y="4"/>
                      <a:pt x="0" y="14"/>
                    </a:cubicBezTo>
                    <a:lnTo>
                      <a:pt x="0" y="1372"/>
                    </a:lnTo>
                    <a:cubicBezTo>
                      <a:pt x="0" y="1379"/>
                      <a:pt x="7" y="1385"/>
                      <a:pt x="13" y="1385"/>
                    </a:cubicBezTo>
                    <a:lnTo>
                      <a:pt x="6867" y="1385"/>
                    </a:lnTo>
                    <a:cubicBezTo>
                      <a:pt x="6874" y="1385"/>
                      <a:pt x="6881" y="1379"/>
                      <a:pt x="6881" y="1372"/>
                    </a:cubicBezTo>
                    <a:lnTo>
                      <a:pt x="6881" y="14"/>
                    </a:lnTo>
                    <a:cubicBezTo>
                      <a:pt x="6881" y="4"/>
                      <a:pt x="6874" y="1"/>
                      <a:pt x="6867"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0"/>
              <p:cNvSpPr/>
              <p:nvPr/>
            </p:nvSpPr>
            <p:spPr>
              <a:xfrm>
                <a:off x="852086" y="2311412"/>
                <a:ext cx="1213401" cy="1213513"/>
              </a:xfrm>
              <a:custGeom>
                <a:rect b="b" l="l" r="r" t="t"/>
                <a:pathLst>
                  <a:path extrusionOk="0" h="43332" w="43328">
                    <a:moveTo>
                      <a:pt x="0" y="1"/>
                    </a:moveTo>
                    <a:lnTo>
                      <a:pt x="0" y="43331"/>
                    </a:lnTo>
                    <a:lnTo>
                      <a:pt x="43328" y="43331"/>
                    </a:lnTo>
                    <a:lnTo>
                      <a:pt x="43328" y="1"/>
                    </a:lnTo>
                    <a:close/>
                  </a:path>
                </a:pathLst>
              </a:custGeom>
              <a:solidFill>
                <a:srgbClr val="FFE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0"/>
              <p:cNvSpPr/>
              <p:nvPr/>
            </p:nvSpPr>
            <p:spPr>
              <a:xfrm>
                <a:off x="870906" y="2134220"/>
                <a:ext cx="120926" cy="120926"/>
              </a:xfrm>
              <a:custGeom>
                <a:rect b="b" l="l" r="r" t="t"/>
                <a:pathLst>
                  <a:path extrusionOk="0" h="4318" w="4318">
                    <a:moveTo>
                      <a:pt x="2159" y="1"/>
                    </a:moveTo>
                    <a:cubicBezTo>
                      <a:pt x="967" y="1"/>
                      <a:pt x="0" y="967"/>
                      <a:pt x="0" y="2160"/>
                    </a:cubicBezTo>
                    <a:cubicBezTo>
                      <a:pt x="0" y="3352"/>
                      <a:pt x="967" y="4318"/>
                      <a:pt x="2159" y="4318"/>
                    </a:cubicBezTo>
                    <a:cubicBezTo>
                      <a:pt x="3352" y="4318"/>
                      <a:pt x="4318" y="3352"/>
                      <a:pt x="4318" y="2160"/>
                    </a:cubicBezTo>
                    <a:cubicBezTo>
                      <a:pt x="4318" y="967"/>
                      <a:pt x="3352" y="1"/>
                      <a:pt x="215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0"/>
              <p:cNvSpPr/>
              <p:nvPr/>
            </p:nvSpPr>
            <p:spPr>
              <a:xfrm>
                <a:off x="886786" y="2150127"/>
                <a:ext cx="89168" cy="89140"/>
              </a:xfrm>
              <a:custGeom>
                <a:rect b="b" l="l" r="r" t="t"/>
                <a:pathLst>
                  <a:path extrusionOk="0" h="3183" w="3184">
                    <a:moveTo>
                      <a:pt x="1592" y="0"/>
                    </a:moveTo>
                    <a:cubicBezTo>
                      <a:pt x="714" y="0"/>
                      <a:pt x="1" y="713"/>
                      <a:pt x="1" y="1592"/>
                    </a:cubicBezTo>
                    <a:cubicBezTo>
                      <a:pt x="1" y="2470"/>
                      <a:pt x="714" y="3182"/>
                      <a:pt x="1592" y="3182"/>
                    </a:cubicBezTo>
                    <a:cubicBezTo>
                      <a:pt x="2470" y="3182"/>
                      <a:pt x="3183" y="2470"/>
                      <a:pt x="3183" y="1592"/>
                    </a:cubicBezTo>
                    <a:cubicBezTo>
                      <a:pt x="3183" y="713"/>
                      <a:pt x="2470" y="0"/>
                      <a:pt x="1592"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0"/>
              <p:cNvSpPr/>
              <p:nvPr/>
            </p:nvSpPr>
            <p:spPr>
              <a:xfrm>
                <a:off x="896280" y="2161386"/>
                <a:ext cx="70209" cy="77882"/>
              </a:xfrm>
              <a:custGeom>
                <a:rect b="b" l="l" r="r" t="t"/>
                <a:pathLst>
                  <a:path extrusionOk="0" h="2781" w="2507">
                    <a:moveTo>
                      <a:pt x="1253" y="0"/>
                    </a:moveTo>
                    <a:cubicBezTo>
                      <a:pt x="865" y="0"/>
                      <a:pt x="554" y="314"/>
                      <a:pt x="554" y="703"/>
                    </a:cubicBezTo>
                    <a:cubicBezTo>
                      <a:pt x="554" y="933"/>
                      <a:pt x="666" y="1136"/>
                      <a:pt x="838" y="1264"/>
                    </a:cubicBezTo>
                    <a:cubicBezTo>
                      <a:pt x="426" y="1402"/>
                      <a:pt x="108" y="1744"/>
                      <a:pt x="0" y="2169"/>
                    </a:cubicBezTo>
                    <a:cubicBezTo>
                      <a:pt x="290" y="2541"/>
                      <a:pt x="743" y="2780"/>
                      <a:pt x="1253" y="2780"/>
                    </a:cubicBezTo>
                    <a:cubicBezTo>
                      <a:pt x="1763" y="2780"/>
                      <a:pt x="2216" y="2541"/>
                      <a:pt x="2507" y="2169"/>
                    </a:cubicBezTo>
                    <a:cubicBezTo>
                      <a:pt x="2398" y="1744"/>
                      <a:pt x="2081" y="1402"/>
                      <a:pt x="1669" y="1264"/>
                    </a:cubicBezTo>
                    <a:cubicBezTo>
                      <a:pt x="1841" y="1136"/>
                      <a:pt x="1952" y="933"/>
                      <a:pt x="1952" y="703"/>
                    </a:cubicBezTo>
                    <a:cubicBezTo>
                      <a:pt x="1952" y="314"/>
                      <a:pt x="1642" y="0"/>
                      <a:pt x="1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0"/>
              <p:cNvSpPr/>
              <p:nvPr/>
            </p:nvSpPr>
            <p:spPr>
              <a:xfrm>
                <a:off x="1715373" y="2146235"/>
                <a:ext cx="308699" cy="97093"/>
              </a:xfrm>
              <a:custGeom>
                <a:rect b="b" l="l" r="r" t="t"/>
                <a:pathLst>
                  <a:path extrusionOk="0" h="3467" w="11023">
                    <a:moveTo>
                      <a:pt x="9290" y="203"/>
                    </a:moveTo>
                    <a:cubicBezTo>
                      <a:pt x="10134" y="203"/>
                      <a:pt x="10824" y="889"/>
                      <a:pt x="10824" y="1734"/>
                    </a:cubicBezTo>
                    <a:cubicBezTo>
                      <a:pt x="10824" y="2578"/>
                      <a:pt x="10134" y="3267"/>
                      <a:pt x="9290" y="3267"/>
                    </a:cubicBezTo>
                    <a:lnTo>
                      <a:pt x="1734" y="3267"/>
                    </a:lnTo>
                    <a:cubicBezTo>
                      <a:pt x="886" y="3267"/>
                      <a:pt x="200" y="2578"/>
                      <a:pt x="200" y="1734"/>
                    </a:cubicBezTo>
                    <a:cubicBezTo>
                      <a:pt x="200" y="889"/>
                      <a:pt x="886" y="203"/>
                      <a:pt x="1734" y="203"/>
                    </a:cubicBezTo>
                    <a:close/>
                    <a:moveTo>
                      <a:pt x="1734" y="1"/>
                    </a:moveTo>
                    <a:cubicBezTo>
                      <a:pt x="777" y="1"/>
                      <a:pt x="0" y="778"/>
                      <a:pt x="0" y="1734"/>
                    </a:cubicBezTo>
                    <a:cubicBezTo>
                      <a:pt x="0" y="2690"/>
                      <a:pt x="777" y="3467"/>
                      <a:pt x="1734" y="3467"/>
                    </a:cubicBezTo>
                    <a:lnTo>
                      <a:pt x="9290" y="3467"/>
                    </a:lnTo>
                    <a:cubicBezTo>
                      <a:pt x="10246" y="3467"/>
                      <a:pt x="11023" y="2690"/>
                      <a:pt x="11023" y="1734"/>
                    </a:cubicBezTo>
                    <a:cubicBezTo>
                      <a:pt x="11023" y="778"/>
                      <a:pt x="10246" y="1"/>
                      <a:pt x="929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0"/>
              <p:cNvSpPr/>
              <p:nvPr/>
            </p:nvSpPr>
            <p:spPr>
              <a:xfrm>
                <a:off x="1752089" y="2196001"/>
                <a:ext cx="235298" cy="5629"/>
              </a:xfrm>
              <a:custGeom>
                <a:rect b="b" l="l" r="r" t="t"/>
                <a:pathLst>
                  <a:path extrusionOk="0" h="201" w="8402">
                    <a:moveTo>
                      <a:pt x="102" y="1"/>
                    </a:moveTo>
                    <a:cubicBezTo>
                      <a:pt x="44" y="1"/>
                      <a:pt x="0" y="45"/>
                      <a:pt x="0" y="102"/>
                    </a:cubicBezTo>
                    <a:cubicBezTo>
                      <a:pt x="0" y="157"/>
                      <a:pt x="44" y="200"/>
                      <a:pt x="102" y="200"/>
                    </a:cubicBezTo>
                    <a:lnTo>
                      <a:pt x="8300" y="200"/>
                    </a:lnTo>
                    <a:cubicBezTo>
                      <a:pt x="8354" y="200"/>
                      <a:pt x="8401" y="157"/>
                      <a:pt x="8401" y="102"/>
                    </a:cubicBezTo>
                    <a:cubicBezTo>
                      <a:pt x="8401" y="45"/>
                      <a:pt x="8354" y="1"/>
                      <a:pt x="830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0"/>
              <p:cNvSpPr/>
              <p:nvPr/>
            </p:nvSpPr>
            <p:spPr>
              <a:xfrm>
                <a:off x="1048857" y="2217397"/>
                <a:ext cx="142517" cy="5601"/>
              </a:xfrm>
              <a:custGeom>
                <a:rect b="b" l="l" r="r" t="t"/>
                <a:pathLst>
                  <a:path extrusionOk="0" h="200" w="5089">
                    <a:moveTo>
                      <a:pt x="99" y="1"/>
                    </a:moveTo>
                    <a:cubicBezTo>
                      <a:pt x="45" y="1"/>
                      <a:pt x="1" y="48"/>
                      <a:pt x="1" y="102"/>
                    </a:cubicBezTo>
                    <a:cubicBezTo>
                      <a:pt x="1" y="155"/>
                      <a:pt x="45" y="199"/>
                      <a:pt x="99" y="199"/>
                    </a:cubicBezTo>
                    <a:lnTo>
                      <a:pt x="4987" y="199"/>
                    </a:lnTo>
                    <a:cubicBezTo>
                      <a:pt x="5045" y="199"/>
                      <a:pt x="5088" y="155"/>
                      <a:pt x="5088" y="102"/>
                    </a:cubicBezTo>
                    <a:cubicBezTo>
                      <a:pt x="5088" y="48"/>
                      <a:pt x="5045" y="1"/>
                      <a:pt x="4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0"/>
              <p:cNvSpPr/>
              <p:nvPr/>
            </p:nvSpPr>
            <p:spPr>
              <a:xfrm>
                <a:off x="1248484" y="2168667"/>
                <a:ext cx="65504" cy="5629"/>
              </a:xfrm>
              <a:custGeom>
                <a:rect b="b" l="l" r="r" t="t"/>
                <a:pathLst>
                  <a:path extrusionOk="0" h="201" w="2339">
                    <a:moveTo>
                      <a:pt x="102" y="1"/>
                    </a:moveTo>
                    <a:cubicBezTo>
                      <a:pt x="45" y="1"/>
                      <a:pt x="1" y="45"/>
                      <a:pt x="1" y="102"/>
                    </a:cubicBezTo>
                    <a:cubicBezTo>
                      <a:pt x="1" y="156"/>
                      <a:pt x="45" y="200"/>
                      <a:pt x="102" y="200"/>
                    </a:cubicBezTo>
                    <a:lnTo>
                      <a:pt x="2237" y="200"/>
                    </a:lnTo>
                    <a:cubicBezTo>
                      <a:pt x="2291" y="200"/>
                      <a:pt x="2338" y="156"/>
                      <a:pt x="2338" y="102"/>
                    </a:cubicBezTo>
                    <a:cubicBezTo>
                      <a:pt x="2338" y="45"/>
                      <a:pt x="2291" y="1"/>
                      <a:pt x="2237" y="1"/>
                    </a:cubicBezTo>
                    <a:close/>
                  </a:path>
                </a:pathLst>
              </a:custGeom>
              <a:solidFill>
                <a:srgbClr val="011E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0"/>
              <p:cNvSpPr/>
              <p:nvPr/>
            </p:nvSpPr>
            <p:spPr>
              <a:xfrm>
                <a:off x="1020318" y="2149567"/>
                <a:ext cx="336508" cy="38899"/>
              </a:xfrm>
              <a:custGeom>
                <a:rect b="b" l="l" r="r" t="t"/>
                <a:pathLst>
                  <a:path extrusionOk="0" h="1389" w="12016">
                    <a:moveTo>
                      <a:pt x="16" y="0"/>
                    </a:moveTo>
                    <a:cubicBezTo>
                      <a:pt x="7" y="0"/>
                      <a:pt x="0" y="11"/>
                      <a:pt x="0" y="20"/>
                    </a:cubicBezTo>
                    <a:lnTo>
                      <a:pt x="0" y="1369"/>
                    </a:lnTo>
                    <a:cubicBezTo>
                      <a:pt x="0" y="1378"/>
                      <a:pt x="7" y="1389"/>
                      <a:pt x="16" y="1389"/>
                    </a:cubicBezTo>
                    <a:lnTo>
                      <a:pt x="11995" y="1389"/>
                    </a:lnTo>
                    <a:cubicBezTo>
                      <a:pt x="12005" y="1389"/>
                      <a:pt x="12015" y="1378"/>
                      <a:pt x="12015" y="1369"/>
                    </a:cubicBezTo>
                    <a:lnTo>
                      <a:pt x="12015" y="20"/>
                    </a:lnTo>
                    <a:cubicBezTo>
                      <a:pt x="12015" y="11"/>
                      <a:pt x="12005" y="0"/>
                      <a:pt x="1199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0"/>
              <p:cNvSpPr/>
              <p:nvPr/>
            </p:nvSpPr>
            <p:spPr>
              <a:xfrm>
                <a:off x="1048857" y="2168667"/>
                <a:ext cx="178532" cy="5629"/>
              </a:xfrm>
              <a:custGeom>
                <a:rect b="b" l="l" r="r" t="t"/>
                <a:pathLst>
                  <a:path extrusionOk="0" h="201" w="6375">
                    <a:moveTo>
                      <a:pt x="99" y="1"/>
                    </a:moveTo>
                    <a:cubicBezTo>
                      <a:pt x="45" y="1"/>
                      <a:pt x="1" y="45"/>
                      <a:pt x="1" y="102"/>
                    </a:cubicBezTo>
                    <a:cubicBezTo>
                      <a:pt x="1" y="156"/>
                      <a:pt x="45" y="200"/>
                      <a:pt x="99" y="200"/>
                    </a:cubicBezTo>
                    <a:lnTo>
                      <a:pt x="6278" y="200"/>
                    </a:lnTo>
                    <a:cubicBezTo>
                      <a:pt x="6331" y="200"/>
                      <a:pt x="6375" y="156"/>
                      <a:pt x="6375" y="102"/>
                    </a:cubicBezTo>
                    <a:cubicBezTo>
                      <a:pt x="6375" y="45"/>
                      <a:pt x="6331" y="1"/>
                      <a:pt x="6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0"/>
              <p:cNvSpPr/>
              <p:nvPr/>
            </p:nvSpPr>
            <p:spPr>
              <a:xfrm rot="-241570">
                <a:off x="1060272" y="3371188"/>
                <a:ext cx="34403" cy="33502"/>
              </a:xfrm>
              <a:custGeom>
                <a:rect b="b" l="l" r="r" t="t"/>
                <a:pathLst>
                  <a:path extrusionOk="0" h="742" w="762">
                    <a:moveTo>
                      <a:pt x="377" y="217"/>
                    </a:moveTo>
                    <a:cubicBezTo>
                      <a:pt x="383" y="217"/>
                      <a:pt x="389" y="217"/>
                      <a:pt x="395" y="218"/>
                    </a:cubicBezTo>
                    <a:cubicBezTo>
                      <a:pt x="436" y="221"/>
                      <a:pt x="474" y="242"/>
                      <a:pt x="501" y="272"/>
                    </a:cubicBezTo>
                    <a:cubicBezTo>
                      <a:pt x="529" y="303"/>
                      <a:pt x="539" y="341"/>
                      <a:pt x="539" y="382"/>
                    </a:cubicBezTo>
                    <a:cubicBezTo>
                      <a:pt x="536" y="423"/>
                      <a:pt x="515" y="461"/>
                      <a:pt x="485" y="488"/>
                    </a:cubicBezTo>
                    <a:cubicBezTo>
                      <a:pt x="456" y="513"/>
                      <a:pt x="420" y="527"/>
                      <a:pt x="385" y="527"/>
                    </a:cubicBezTo>
                    <a:cubicBezTo>
                      <a:pt x="382" y="527"/>
                      <a:pt x="378" y="527"/>
                      <a:pt x="374" y="526"/>
                    </a:cubicBezTo>
                    <a:cubicBezTo>
                      <a:pt x="289" y="519"/>
                      <a:pt x="224" y="444"/>
                      <a:pt x="230" y="362"/>
                    </a:cubicBezTo>
                    <a:cubicBezTo>
                      <a:pt x="237" y="282"/>
                      <a:pt x="300" y="217"/>
                      <a:pt x="377" y="217"/>
                    </a:cubicBezTo>
                    <a:close/>
                    <a:moveTo>
                      <a:pt x="388" y="1"/>
                    </a:moveTo>
                    <a:cubicBezTo>
                      <a:pt x="195" y="1"/>
                      <a:pt x="27" y="150"/>
                      <a:pt x="15" y="344"/>
                    </a:cubicBezTo>
                    <a:cubicBezTo>
                      <a:pt x="1" y="550"/>
                      <a:pt x="151" y="725"/>
                      <a:pt x="357" y="742"/>
                    </a:cubicBezTo>
                    <a:lnTo>
                      <a:pt x="385" y="742"/>
                    </a:lnTo>
                    <a:cubicBezTo>
                      <a:pt x="474" y="742"/>
                      <a:pt x="559" y="711"/>
                      <a:pt x="624" y="653"/>
                    </a:cubicBezTo>
                    <a:cubicBezTo>
                      <a:pt x="700" y="588"/>
                      <a:pt x="745" y="498"/>
                      <a:pt x="755" y="400"/>
                    </a:cubicBezTo>
                    <a:cubicBezTo>
                      <a:pt x="762" y="300"/>
                      <a:pt x="727" y="204"/>
                      <a:pt x="666" y="128"/>
                    </a:cubicBezTo>
                    <a:cubicBezTo>
                      <a:pt x="601" y="56"/>
                      <a:pt x="512" y="9"/>
                      <a:pt x="412" y="1"/>
                    </a:cubicBezTo>
                    <a:cubicBezTo>
                      <a:pt x="404" y="1"/>
                      <a:pt x="396"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0"/>
              <p:cNvSpPr/>
              <p:nvPr/>
            </p:nvSpPr>
            <p:spPr>
              <a:xfrm rot="-241570">
                <a:off x="1002868" y="3371063"/>
                <a:ext cx="34403" cy="33502"/>
              </a:xfrm>
              <a:custGeom>
                <a:rect b="b" l="l" r="r" t="t"/>
                <a:pathLst>
                  <a:path extrusionOk="0" h="742" w="762">
                    <a:moveTo>
                      <a:pt x="395" y="217"/>
                    </a:moveTo>
                    <a:cubicBezTo>
                      <a:pt x="436" y="220"/>
                      <a:pt x="473" y="237"/>
                      <a:pt x="501" y="269"/>
                    </a:cubicBezTo>
                    <a:cubicBezTo>
                      <a:pt x="525" y="299"/>
                      <a:pt x="539" y="340"/>
                      <a:pt x="535" y="381"/>
                    </a:cubicBezTo>
                    <a:cubicBezTo>
                      <a:pt x="532" y="461"/>
                      <a:pt x="470" y="523"/>
                      <a:pt x="389" y="523"/>
                    </a:cubicBezTo>
                    <a:cubicBezTo>
                      <a:pt x="383" y="523"/>
                      <a:pt x="377" y="523"/>
                      <a:pt x="370" y="522"/>
                    </a:cubicBezTo>
                    <a:cubicBezTo>
                      <a:pt x="288" y="519"/>
                      <a:pt x="223" y="443"/>
                      <a:pt x="230" y="357"/>
                    </a:cubicBezTo>
                    <a:cubicBezTo>
                      <a:pt x="234" y="316"/>
                      <a:pt x="251" y="282"/>
                      <a:pt x="281" y="255"/>
                    </a:cubicBezTo>
                    <a:cubicBezTo>
                      <a:pt x="313" y="231"/>
                      <a:pt x="346" y="217"/>
                      <a:pt x="384" y="217"/>
                    </a:cubicBezTo>
                    <a:close/>
                    <a:moveTo>
                      <a:pt x="383" y="0"/>
                    </a:moveTo>
                    <a:cubicBezTo>
                      <a:pt x="294" y="0"/>
                      <a:pt x="209" y="31"/>
                      <a:pt x="141" y="90"/>
                    </a:cubicBezTo>
                    <a:cubicBezTo>
                      <a:pt x="66" y="155"/>
                      <a:pt x="21" y="245"/>
                      <a:pt x="14" y="343"/>
                    </a:cubicBezTo>
                    <a:cubicBezTo>
                      <a:pt x="0" y="546"/>
                      <a:pt x="151" y="724"/>
                      <a:pt x="357" y="742"/>
                    </a:cubicBezTo>
                    <a:lnTo>
                      <a:pt x="384" y="742"/>
                    </a:lnTo>
                    <a:cubicBezTo>
                      <a:pt x="576" y="742"/>
                      <a:pt x="737" y="590"/>
                      <a:pt x="751" y="399"/>
                    </a:cubicBezTo>
                    <a:cubicBezTo>
                      <a:pt x="761" y="299"/>
                      <a:pt x="727" y="204"/>
                      <a:pt x="662" y="128"/>
                    </a:cubicBezTo>
                    <a:cubicBezTo>
                      <a:pt x="601" y="52"/>
                      <a:pt x="508" y="8"/>
                      <a:pt x="411" y="1"/>
                    </a:cubicBezTo>
                    <a:cubicBezTo>
                      <a:pt x="402" y="0"/>
                      <a:pt x="392"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0"/>
              <p:cNvSpPr/>
              <p:nvPr/>
            </p:nvSpPr>
            <p:spPr>
              <a:xfrm flipH="1" rot="-241763">
                <a:off x="1152745" y="2093398"/>
                <a:ext cx="551748" cy="663228"/>
              </a:xfrm>
              <a:custGeom>
                <a:rect b="b" l="l" r="r" t="t"/>
                <a:pathLst>
                  <a:path extrusionOk="0" h="30966" w="25761">
                    <a:moveTo>
                      <a:pt x="17405" y="1"/>
                    </a:moveTo>
                    <a:cubicBezTo>
                      <a:pt x="15778" y="1"/>
                      <a:pt x="14368" y="1212"/>
                      <a:pt x="14162" y="2868"/>
                    </a:cubicBezTo>
                    <a:cubicBezTo>
                      <a:pt x="14083" y="3509"/>
                      <a:pt x="14196" y="4126"/>
                      <a:pt x="14450" y="4667"/>
                    </a:cubicBezTo>
                    <a:lnTo>
                      <a:pt x="12784" y="4564"/>
                    </a:lnTo>
                    <a:cubicBezTo>
                      <a:pt x="12607" y="4553"/>
                      <a:pt x="12432" y="4548"/>
                      <a:pt x="12257" y="4548"/>
                    </a:cubicBezTo>
                    <a:cubicBezTo>
                      <a:pt x="8253" y="4548"/>
                      <a:pt x="4876" y="7447"/>
                      <a:pt x="4429" y="11291"/>
                    </a:cubicBezTo>
                    <a:cubicBezTo>
                      <a:pt x="4388" y="11640"/>
                      <a:pt x="4306" y="11980"/>
                      <a:pt x="4203" y="12312"/>
                    </a:cubicBezTo>
                    <a:lnTo>
                      <a:pt x="1162" y="22254"/>
                    </a:lnTo>
                    <a:cubicBezTo>
                      <a:pt x="0" y="26067"/>
                      <a:pt x="2811" y="29947"/>
                      <a:pt x="6928" y="30211"/>
                    </a:cubicBezTo>
                    <a:lnTo>
                      <a:pt x="18416" y="30951"/>
                    </a:lnTo>
                    <a:cubicBezTo>
                      <a:pt x="18564" y="30961"/>
                      <a:pt x="18711" y="30966"/>
                      <a:pt x="18857" y="30966"/>
                    </a:cubicBezTo>
                    <a:cubicBezTo>
                      <a:pt x="22736" y="30966"/>
                      <a:pt x="25761" y="27636"/>
                      <a:pt x="25166" y="23872"/>
                    </a:cubicBezTo>
                    <a:lnTo>
                      <a:pt x="23545" y="13564"/>
                    </a:lnTo>
                    <a:cubicBezTo>
                      <a:pt x="23490" y="13211"/>
                      <a:pt x="23449" y="12851"/>
                      <a:pt x="23456" y="12494"/>
                    </a:cubicBezTo>
                    <a:cubicBezTo>
                      <a:pt x="23483" y="9666"/>
                      <a:pt x="21899" y="7146"/>
                      <a:pt x="19496" y="5792"/>
                    </a:cubicBezTo>
                    <a:cubicBezTo>
                      <a:pt x="20113" y="5281"/>
                      <a:pt x="20549" y="4541"/>
                      <a:pt x="20658" y="3680"/>
                    </a:cubicBezTo>
                    <a:cubicBezTo>
                      <a:pt x="20881" y="1884"/>
                      <a:pt x="19609" y="249"/>
                      <a:pt x="17813" y="26"/>
                    </a:cubicBezTo>
                    <a:cubicBezTo>
                      <a:pt x="17676" y="9"/>
                      <a:pt x="17540" y="1"/>
                      <a:pt x="17405"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0"/>
              <p:cNvSpPr/>
              <p:nvPr/>
            </p:nvSpPr>
            <p:spPr>
              <a:xfrm flipH="1" rot="-241763">
                <a:off x="1242269" y="2344172"/>
                <a:ext cx="388886" cy="799403"/>
              </a:xfrm>
              <a:custGeom>
                <a:rect b="b" l="l" r="r" t="t"/>
                <a:pathLst>
                  <a:path extrusionOk="0" h="37324" w="18157">
                    <a:moveTo>
                      <a:pt x="3477" y="0"/>
                    </a:moveTo>
                    <a:cubicBezTo>
                      <a:pt x="3477" y="0"/>
                      <a:pt x="3477" y="0"/>
                      <a:pt x="3477" y="1"/>
                    </a:cubicBezTo>
                    <a:lnTo>
                      <a:pt x="2610" y="2230"/>
                    </a:lnTo>
                    <a:cubicBezTo>
                      <a:pt x="2524" y="2447"/>
                      <a:pt x="2320" y="2583"/>
                      <a:pt x="2104" y="2583"/>
                    </a:cubicBezTo>
                    <a:cubicBezTo>
                      <a:pt x="2068" y="2583"/>
                      <a:pt x="2032" y="2580"/>
                      <a:pt x="1996" y="2572"/>
                    </a:cubicBezTo>
                    <a:lnTo>
                      <a:pt x="1567" y="2480"/>
                    </a:lnTo>
                    <a:cubicBezTo>
                      <a:pt x="1553" y="2476"/>
                      <a:pt x="1540" y="2469"/>
                      <a:pt x="1526" y="2466"/>
                    </a:cubicBezTo>
                    <a:lnTo>
                      <a:pt x="295" y="9027"/>
                    </a:lnTo>
                    <a:cubicBezTo>
                      <a:pt x="1" y="10611"/>
                      <a:pt x="309" y="12168"/>
                      <a:pt x="1064" y="13456"/>
                    </a:cubicBezTo>
                    <a:cubicBezTo>
                      <a:pt x="1073" y="13477"/>
                      <a:pt x="1087" y="13497"/>
                      <a:pt x="1101" y="13518"/>
                    </a:cubicBezTo>
                    <a:cubicBezTo>
                      <a:pt x="1793" y="15061"/>
                      <a:pt x="3072" y="16315"/>
                      <a:pt x="4714" y="16943"/>
                    </a:cubicBezTo>
                    <a:lnTo>
                      <a:pt x="4714" y="20892"/>
                    </a:lnTo>
                    <a:lnTo>
                      <a:pt x="4385" y="20892"/>
                    </a:lnTo>
                    <a:lnTo>
                      <a:pt x="2787" y="37324"/>
                    </a:lnTo>
                    <a:lnTo>
                      <a:pt x="15026" y="37324"/>
                    </a:lnTo>
                    <a:lnTo>
                      <a:pt x="15026" y="20892"/>
                    </a:lnTo>
                    <a:lnTo>
                      <a:pt x="12486" y="20892"/>
                    </a:lnTo>
                    <a:lnTo>
                      <a:pt x="12486" y="15856"/>
                    </a:lnTo>
                    <a:cubicBezTo>
                      <a:pt x="13491" y="14937"/>
                      <a:pt x="14217" y="13696"/>
                      <a:pt x="14488" y="12253"/>
                    </a:cubicBezTo>
                    <a:lnTo>
                      <a:pt x="14532" y="12006"/>
                    </a:lnTo>
                    <a:lnTo>
                      <a:pt x="14701" y="12037"/>
                    </a:lnTo>
                    <a:cubicBezTo>
                      <a:pt x="14868" y="12068"/>
                      <a:pt x="15035" y="12083"/>
                      <a:pt x="15200" y="12083"/>
                    </a:cubicBezTo>
                    <a:cubicBezTo>
                      <a:pt x="16484" y="12083"/>
                      <a:pt x="17635" y="11167"/>
                      <a:pt x="17878" y="9861"/>
                    </a:cubicBezTo>
                    <a:cubicBezTo>
                      <a:pt x="18156" y="8390"/>
                      <a:pt x="17176" y="6960"/>
                      <a:pt x="15705" y="6686"/>
                    </a:cubicBezTo>
                    <a:lnTo>
                      <a:pt x="15533" y="6652"/>
                    </a:lnTo>
                    <a:lnTo>
                      <a:pt x="15869" y="4869"/>
                    </a:lnTo>
                    <a:cubicBezTo>
                      <a:pt x="15972" y="4310"/>
                      <a:pt x="16003" y="3755"/>
                      <a:pt x="15965" y="3217"/>
                    </a:cubicBezTo>
                    <a:lnTo>
                      <a:pt x="15965" y="3217"/>
                    </a:lnTo>
                    <a:lnTo>
                      <a:pt x="15585" y="4961"/>
                    </a:lnTo>
                    <a:cubicBezTo>
                      <a:pt x="15528" y="5222"/>
                      <a:pt x="15301" y="5401"/>
                      <a:pt x="15052" y="5401"/>
                    </a:cubicBezTo>
                    <a:cubicBezTo>
                      <a:pt x="15016" y="5401"/>
                      <a:pt x="14980" y="5398"/>
                      <a:pt x="14944" y="5390"/>
                    </a:cubicBezTo>
                    <a:lnTo>
                      <a:pt x="11348" y="4605"/>
                    </a:lnTo>
                    <a:cubicBezTo>
                      <a:pt x="11314" y="4598"/>
                      <a:pt x="11290" y="4564"/>
                      <a:pt x="11300" y="4529"/>
                    </a:cubicBezTo>
                    <a:lnTo>
                      <a:pt x="11663" y="2801"/>
                    </a:lnTo>
                    <a:cubicBezTo>
                      <a:pt x="11670" y="2759"/>
                      <a:pt x="11637" y="2729"/>
                      <a:pt x="11602" y="2729"/>
                    </a:cubicBezTo>
                    <a:cubicBezTo>
                      <a:pt x="11585" y="2729"/>
                      <a:pt x="11568" y="2735"/>
                      <a:pt x="11554" y="2750"/>
                    </a:cubicBezTo>
                    <a:lnTo>
                      <a:pt x="10398" y="4056"/>
                    </a:lnTo>
                    <a:cubicBezTo>
                      <a:pt x="10308" y="4209"/>
                      <a:pt x="10151" y="4299"/>
                      <a:pt x="9985" y="4299"/>
                    </a:cubicBezTo>
                    <a:cubicBezTo>
                      <a:pt x="9954" y="4299"/>
                      <a:pt x="9922" y="4296"/>
                      <a:pt x="9891" y="4290"/>
                    </a:cubicBezTo>
                    <a:cubicBezTo>
                      <a:pt x="9891" y="4290"/>
                      <a:pt x="8691" y="4015"/>
                      <a:pt x="8060" y="3868"/>
                    </a:cubicBezTo>
                    <a:cubicBezTo>
                      <a:pt x="7858" y="3820"/>
                      <a:pt x="7752" y="3600"/>
                      <a:pt x="7831" y="3402"/>
                    </a:cubicBezTo>
                    <a:lnTo>
                      <a:pt x="9113" y="244"/>
                    </a:lnTo>
                    <a:cubicBezTo>
                      <a:pt x="9131" y="199"/>
                      <a:pt x="9093" y="159"/>
                      <a:pt x="9054" y="159"/>
                    </a:cubicBezTo>
                    <a:cubicBezTo>
                      <a:pt x="9037" y="159"/>
                      <a:pt x="9019" y="167"/>
                      <a:pt x="9006" y="186"/>
                    </a:cubicBezTo>
                    <a:cubicBezTo>
                      <a:pt x="8338" y="1091"/>
                      <a:pt x="6733" y="3302"/>
                      <a:pt x="6733" y="3302"/>
                    </a:cubicBezTo>
                    <a:cubicBezTo>
                      <a:pt x="6643" y="3432"/>
                      <a:pt x="6497" y="3508"/>
                      <a:pt x="6347" y="3508"/>
                    </a:cubicBezTo>
                    <a:cubicBezTo>
                      <a:pt x="6315" y="3508"/>
                      <a:pt x="6282" y="3505"/>
                      <a:pt x="6250" y="3497"/>
                    </a:cubicBezTo>
                    <a:lnTo>
                      <a:pt x="3483" y="2898"/>
                    </a:lnTo>
                    <a:cubicBezTo>
                      <a:pt x="3480" y="2894"/>
                      <a:pt x="3415" y="2880"/>
                      <a:pt x="3336" y="2860"/>
                    </a:cubicBezTo>
                    <a:cubicBezTo>
                      <a:pt x="3106" y="2801"/>
                      <a:pt x="2969" y="2565"/>
                      <a:pt x="3024" y="2328"/>
                    </a:cubicBezTo>
                    <a:cubicBezTo>
                      <a:pt x="3024" y="2328"/>
                      <a:pt x="3485" y="0"/>
                      <a:pt x="3477" y="0"/>
                    </a:cubicBezTo>
                    <a:close/>
                  </a:path>
                </a:pathLst>
              </a:custGeom>
              <a:solidFill>
                <a:srgbClr val="FEC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0"/>
              <p:cNvSpPr/>
              <p:nvPr/>
            </p:nvSpPr>
            <p:spPr>
              <a:xfrm flipH="1" rot="-241763">
                <a:off x="1313501" y="2599626"/>
                <a:ext cx="288500" cy="105826"/>
              </a:xfrm>
              <a:custGeom>
                <a:rect b="b" l="l" r="r" t="t"/>
                <a:pathLst>
                  <a:path extrusionOk="0" h="4941" w="13470">
                    <a:moveTo>
                      <a:pt x="13469" y="0"/>
                    </a:moveTo>
                    <a:lnTo>
                      <a:pt x="13418" y="274"/>
                    </a:lnTo>
                    <a:cubicBezTo>
                      <a:pt x="13402" y="362"/>
                      <a:pt x="13384" y="449"/>
                      <a:pt x="13364" y="535"/>
                    </a:cubicBezTo>
                    <a:lnTo>
                      <a:pt x="13364" y="535"/>
                    </a:lnTo>
                    <a:cubicBezTo>
                      <a:pt x="13386" y="440"/>
                      <a:pt x="13407" y="344"/>
                      <a:pt x="13425" y="247"/>
                    </a:cubicBezTo>
                    <a:lnTo>
                      <a:pt x="13469" y="0"/>
                    </a:lnTo>
                    <a:close/>
                    <a:moveTo>
                      <a:pt x="13364" y="535"/>
                    </a:moveTo>
                    <a:cubicBezTo>
                      <a:pt x="13055" y="1856"/>
                      <a:pt x="12360" y="2993"/>
                      <a:pt x="11423" y="3850"/>
                    </a:cubicBezTo>
                    <a:lnTo>
                      <a:pt x="11423" y="3864"/>
                    </a:lnTo>
                    <a:cubicBezTo>
                      <a:pt x="12363" y="3001"/>
                      <a:pt x="13061" y="1860"/>
                      <a:pt x="13364" y="535"/>
                    </a:cubicBezTo>
                    <a:close/>
                    <a:moveTo>
                      <a:pt x="1" y="1450"/>
                    </a:moveTo>
                    <a:lnTo>
                      <a:pt x="1" y="1450"/>
                    </a:lnTo>
                    <a:cubicBezTo>
                      <a:pt x="683" y="3027"/>
                      <a:pt x="1982" y="4309"/>
                      <a:pt x="3651" y="4940"/>
                    </a:cubicBezTo>
                    <a:lnTo>
                      <a:pt x="3651" y="4937"/>
                    </a:lnTo>
                    <a:cubicBezTo>
                      <a:pt x="2016" y="4309"/>
                      <a:pt x="734" y="3062"/>
                      <a:pt x="42" y="1526"/>
                    </a:cubicBezTo>
                    <a:cubicBezTo>
                      <a:pt x="28" y="1499"/>
                      <a:pt x="14" y="1475"/>
                      <a:pt x="1" y="1450"/>
                    </a:cubicBezTo>
                    <a:close/>
                  </a:path>
                </a:pathLst>
              </a:custGeom>
              <a:solidFill>
                <a:srgbClr val="643E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0"/>
              <p:cNvSpPr/>
              <p:nvPr/>
            </p:nvSpPr>
            <p:spPr>
              <a:xfrm flipH="1" rot="-241763">
                <a:off x="1315003" y="2595941"/>
                <a:ext cx="287622" cy="155880"/>
              </a:xfrm>
              <a:custGeom>
                <a:rect b="b" l="l" r="r" t="t"/>
                <a:pathLst>
                  <a:path extrusionOk="0" h="7278" w="13429">
                    <a:moveTo>
                      <a:pt x="12893" y="0"/>
                    </a:moveTo>
                    <a:cubicBezTo>
                      <a:pt x="12869" y="0"/>
                      <a:pt x="12856" y="7"/>
                      <a:pt x="12852" y="21"/>
                    </a:cubicBezTo>
                    <a:cubicBezTo>
                      <a:pt x="12173" y="2979"/>
                      <a:pt x="9531" y="5026"/>
                      <a:pt x="6572" y="5026"/>
                    </a:cubicBezTo>
                    <a:cubicBezTo>
                      <a:pt x="6178" y="5026"/>
                      <a:pt x="5781" y="4988"/>
                      <a:pt x="5379" y="4912"/>
                    </a:cubicBezTo>
                    <a:lnTo>
                      <a:pt x="4347" y="4720"/>
                    </a:lnTo>
                    <a:cubicBezTo>
                      <a:pt x="2458" y="4368"/>
                      <a:pt x="919" y="3222"/>
                      <a:pt x="1" y="1697"/>
                    </a:cubicBezTo>
                    <a:lnTo>
                      <a:pt x="1" y="1697"/>
                    </a:lnTo>
                    <a:cubicBezTo>
                      <a:pt x="693" y="3233"/>
                      <a:pt x="1975" y="4480"/>
                      <a:pt x="3610" y="5108"/>
                    </a:cubicBezTo>
                    <a:lnTo>
                      <a:pt x="3610" y="5111"/>
                    </a:lnTo>
                    <a:cubicBezTo>
                      <a:pt x="3771" y="5173"/>
                      <a:pt x="3936" y="5228"/>
                      <a:pt x="4104" y="5276"/>
                    </a:cubicBezTo>
                    <a:cubicBezTo>
                      <a:pt x="4769" y="6466"/>
                      <a:pt x="6044" y="7278"/>
                      <a:pt x="7498" y="7278"/>
                    </a:cubicBezTo>
                    <a:cubicBezTo>
                      <a:pt x="9393" y="7278"/>
                      <a:pt x="10980" y="5900"/>
                      <a:pt x="11314" y="4094"/>
                    </a:cubicBezTo>
                    <a:cubicBezTo>
                      <a:pt x="11338" y="4073"/>
                      <a:pt x="11361" y="4056"/>
                      <a:pt x="11382" y="4035"/>
                    </a:cubicBezTo>
                    <a:lnTo>
                      <a:pt x="11382" y="4021"/>
                    </a:lnTo>
                    <a:cubicBezTo>
                      <a:pt x="12387" y="3102"/>
                      <a:pt x="13113" y="1861"/>
                      <a:pt x="13384" y="418"/>
                    </a:cubicBezTo>
                    <a:lnTo>
                      <a:pt x="13428" y="171"/>
                    </a:lnTo>
                    <a:cubicBezTo>
                      <a:pt x="13428" y="171"/>
                      <a:pt x="13031" y="0"/>
                      <a:pt x="12893" y="0"/>
                    </a:cubicBezTo>
                    <a:close/>
                  </a:path>
                </a:pathLst>
              </a:custGeom>
              <a:solidFill>
                <a:srgbClr val="FEA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0"/>
              <p:cNvSpPr/>
              <p:nvPr/>
            </p:nvSpPr>
            <p:spPr>
              <a:xfrm flipH="1" rot="-241763">
                <a:off x="1283809" y="2580929"/>
                <a:ext cx="20347" cy="20347"/>
              </a:xfrm>
              <a:custGeom>
                <a:rect b="b" l="l" r="r" t="t"/>
                <a:pathLst>
                  <a:path extrusionOk="0" h="950" w="950">
                    <a:moveTo>
                      <a:pt x="474" y="0"/>
                    </a:moveTo>
                    <a:cubicBezTo>
                      <a:pt x="213" y="0"/>
                      <a:pt x="1" y="213"/>
                      <a:pt x="1" y="474"/>
                    </a:cubicBezTo>
                    <a:cubicBezTo>
                      <a:pt x="1" y="738"/>
                      <a:pt x="213" y="950"/>
                      <a:pt x="474" y="950"/>
                    </a:cubicBezTo>
                    <a:cubicBezTo>
                      <a:pt x="738" y="950"/>
                      <a:pt x="950" y="738"/>
                      <a:pt x="950" y="474"/>
                    </a:cubicBezTo>
                    <a:cubicBezTo>
                      <a:pt x="950" y="213"/>
                      <a:pt x="738" y="0"/>
                      <a:pt x="474" y="0"/>
                    </a:cubicBezTo>
                    <a:close/>
                  </a:path>
                </a:pathLst>
              </a:custGeom>
              <a:solidFill>
                <a:srgbClr val="FFFE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 name="Google Shape;1426;p40"/>
              <p:cNvGrpSpPr/>
              <p:nvPr/>
            </p:nvGrpSpPr>
            <p:grpSpPr>
              <a:xfrm flipH="1" rot="-241669">
                <a:off x="1352329" y="2442184"/>
                <a:ext cx="223245" cy="127919"/>
                <a:chOff x="7179062" y="3010624"/>
                <a:chExt cx="306867" cy="175859"/>
              </a:xfrm>
            </p:grpSpPr>
            <p:sp>
              <p:nvSpPr>
                <p:cNvPr id="1427" name="Google Shape;1427;p40"/>
                <p:cNvSpPr/>
                <p:nvPr/>
              </p:nvSpPr>
              <p:spPr>
                <a:xfrm>
                  <a:off x="7393539" y="3045567"/>
                  <a:ext cx="58659" cy="21732"/>
                </a:xfrm>
                <a:custGeom>
                  <a:rect b="b" l="l" r="r" t="t"/>
                  <a:pathLst>
                    <a:path extrusionOk="0" h="738" w="1992">
                      <a:moveTo>
                        <a:pt x="935" y="1"/>
                      </a:moveTo>
                      <a:cubicBezTo>
                        <a:pt x="557" y="1"/>
                        <a:pt x="267" y="133"/>
                        <a:pt x="145" y="268"/>
                      </a:cubicBezTo>
                      <a:cubicBezTo>
                        <a:pt x="1" y="416"/>
                        <a:pt x="38" y="550"/>
                        <a:pt x="145" y="601"/>
                      </a:cubicBezTo>
                      <a:cubicBezTo>
                        <a:pt x="258" y="656"/>
                        <a:pt x="408" y="652"/>
                        <a:pt x="556" y="659"/>
                      </a:cubicBezTo>
                      <a:cubicBezTo>
                        <a:pt x="704" y="659"/>
                        <a:pt x="851" y="666"/>
                        <a:pt x="981" y="673"/>
                      </a:cubicBezTo>
                      <a:cubicBezTo>
                        <a:pt x="1112" y="683"/>
                        <a:pt x="1259" y="697"/>
                        <a:pt x="1406" y="717"/>
                      </a:cubicBezTo>
                      <a:cubicBezTo>
                        <a:pt x="1490" y="726"/>
                        <a:pt x="1577" y="737"/>
                        <a:pt x="1658" y="737"/>
                      </a:cubicBezTo>
                      <a:cubicBezTo>
                        <a:pt x="1716" y="737"/>
                        <a:pt x="1771" y="731"/>
                        <a:pt x="1821" y="714"/>
                      </a:cubicBezTo>
                      <a:cubicBezTo>
                        <a:pt x="1934" y="676"/>
                        <a:pt x="1992" y="553"/>
                        <a:pt x="1879" y="385"/>
                      </a:cubicBezTo>
                      <a:cubicBezTo>
                        <a:pt x="1770" y="224"/>
                        <a:pt x="1465" y="35"/>
                        <a:pt x="1039" y="4"/>
                      </a:cubicBezTo>
                      <a:cubicBezTo>
                        <a:pt x="1004" y="2"/>
                        <a:pt x="969" y="1"/>
                        <a:pt x="935"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0"/>
                <p:cNvSpPr/>
                <p:nvPr/>
              </p:nvSpPr>
              <p:spPr>
                <a:xfrm>
                  <a:off x="7222241" y="3017385"/>
                  <a:ext cx="56039" cy="28888"/>
                </a:xfrm>
                <a:custGeom>
                  <a:rect b="b" l="l" r="r" t="t"/>
                  <a:pathLst>
                    <a:path extrusionOk="0" h="981" w="1903">
                      <a:moveTo>
                        <a:pt x="664" y="1"/>
                      </a:moveTo>
                      <a:cubicBezTo>
                        <a:pt x="447" y="1"/>
                        <a:pt x="272" y="56"/>
                        <a:pt x="171" y="128"/>
                      </a:cubicBezTo>
                      <a:cubicBezTo>
                        <a:pt x="0" y="249"/>
                        <a:pt x="7" y="389"/>
                        <a:pt x="100" y="467"/>
                      </a:cubicBezTo>
                      <a:cubicBezTo>
                        <a:pt x="195" y="554"/>
                        <a:pt x="342" y="584"/>
                        <a:pt x="486" y="625"/>
                      </a:cubicBezTo>
                      <a:cubicBezTo>
                        <a:pt x="627" y="660"/>
                        <a:pt x="771" y="701"/>
                        <a:pt x="894" y="739"/>
                      </a:cubicBezTo>
                      <a:cubicBezTo>
                        <a:pt x="1018" y="780"/>
                        <a:pt x="1159" y="831"/>
                        <a:pt x="1296" y="883"/>
                      </a:cubicBezTo>
                      <a:cubicBezTo>
                        <a:pt x="1419" y="929"/>
                        <a:pt x="1545" y="981"/>
                        <a:pt x="1661" y="981"/>
                      </a:cubicBezTo>
                      <a:cubicBezTo>
                        <a:pt x="1674" y="981"/>
                        <a:pt x="1687" y="980"/>
                        <a:pt x="1700" y="978"/>
                      </a:cubicBezTo>
                      <a:cubicBezTo>
                        <a:pt x="1820" y="969"/>
                        <a:pt x="1902" y="855"/>
                        <a:pt x="1828" y="657"/>
                      </a:cubicBezTo>
                      <a:cubicBezTo>
                        <a:pt x="1758" y="464"/>
                        <a:pt x="1505" y="200"/>
                        <a:pt x="1097" y="70"/>
                      </a:cubicBezTo>
                      <a:cubicBezTo>
                        <a:pt x="943" y="21"/>
                        <a:pt x="796" y="1"/>
                        <a:pt x="664"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 name="Google Shape;1429;p40"/>
                <p:cNvGrpSpPr/>
                <p:nvPr/>
              </p:nvGrpSpPr>
              <p:grpSpPr>
                <a:xfrm flipH="1">
                  <a:off x="7288759" y="3010624"/>
                  <a:ext cx="52088" cy="157254"/>
                  <a:chOff x="6667628" y="2889617"/>
                  <a:chExt cx="76207" cy="230071"/>
                </a:xfrm>
              </p:grpSpPr>
              <p:sp>
                <p:nvSpPr>
                  <p:cNvPr id="1430" name="Google Shape;1430;p40"/>
                  <p:cNvSpPr/>
                  <p:nvPr/>
                </p:nvSpPr>
                <p:spPr>
                  <a:xfrm rot="132475">
                    <a:off x="6671990" y="2890832"/>
                    <a:ext cx="67485" cy="227640"/>
                  </a:xfrm>
                  <a:custGeom>
                    <a:rect b="b" l="l" r="r" t="t"/>
                    <a:pathLst>
                      <a:path extrusionOk="0" h="3724" w="1104">
                        <a:moveTo>
                          <a:pt x="0" y="1"/>
                        </a:moveTo>
                        <a:lnTo>
                          <a:pt x="0" y="3352"/>
                        </a:lnTo>
                        <a:lnTo>
                          <a:pt x="1104" y="3723"/>
                        </a:lnTo>
                        <a:lnTo>
                          <a:pt x="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0"/>
                  <p:cNvSpPr/>
                  <p:nvPr/>
                </p:nvSpPr>
                <p:spPr>
                  <a:xfrm rot="132475">
                    <a:off x="6668408" y="3076590"/>
                    <a:ext cx="67485" cy="41811"/>
                  </a:xfrm>
                  <a:custGeom>
                    <a:rect b="b" l="l" r="r" t="t"/>
                    <a:pathLst>
                      <a:path extrusionOk="0" h="684" w="1104">
                        <a:moveTo>
                          <a:pt x="401" y="1"/>
                        </a:moveTo>
                        <a:cubicBezTo>
                          <a:pt x="391" y="1"/>
                          <a:pt x="378" y="4"/>
                          <a:pt x="368" y="4"/>
                        </a:cubicBezTo>
                        <a:cubicBezTo>
                          <a:pt x="0" y="52"/>
                          <a:pt x="0" y="312"/>
                          <a:pt x="0" y="312"/>
                        </a:cubicBezTo>
                        <a:lnTo>
                          <a:pt x="1104" y="683"/>
                        </a:lnTo>
                        <a:cubicBezTo>
                          <a:pt x="1104" y="683"/>
                          <a:pt x="755" y="1"/>
                          <a:pt x="401"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 name="Google Shape;1432;p40"/>
                <p:cNvSpPr/>
                <p:nvPr/>
              </p:nvSpPr>
              <p:spPr>
                <a:xfrm>
                  <a:off x="7179062" y="3119151"/>
                  <a:ext cx="64500" cy="29400"/>
                </a:xfrm>
                <a:prstGeom prst="ellipse">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0"/>
                <p:cNvSpPr/>
                <p:nvPr/>
              </p:nvSpPr>
              <p:spPr>
                <a:xfrm rot="383937">
                  <a:off x="7419878" y="3153690"/>
                  <a:ext cx="64602" cy="29287"/>
                </a:xfrm>
                <a:prstGeom prst="ellipse">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0"/>
                <p:cNvSpPr/>
                <p:nvPr/>
              </p:nvSpPr>
              <p:spPr>
                <a:xfrm rot="5595117">
                  <a:off x="7217445" y="3061670"/>
                  <a:ext cx="52885" cy="24047"/>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0"/>
                <p:cNvSpPr/>
                <p:nvPr/>
              </p:nvSpPr>
              <p:spPr>
                <a:xfrm rot="5595117">
                  <a:off x="7396445" y="3091220"/>
                  <a:ext cx="52885" cy="24047"/>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 name="Google Shape;1436;p40"/>
              <p:cNvSpPr/>
              <p:nvPr/>
            </p:nvSpPr>
            <p:spPr>
              <a:xfrm rot="-241570">
                <a:off x="1060273" y="3371233"/>
                <a:ext cx="34403" cy="33457"/>
              </a:xfrm>
              <a:custGeom>
                <a:rect b="b" l="l" r="r" t="t"/>
                <a:pathLst>
                  <a:path extrusionOk="0" h="741" w="762">
                    <a:moveTo>
                      <a:pt x="395" y="217"/>
                    </a:moveTo>
                    <a:cubicBezTo>
                      <a:pt x="436" y="220"/>
                      <a:pt x="474" y="241"/>
                      <a:pt x="501" y="271"/>
                    </a:cubicBezTo>
                    <a:cubicBezTo>
                      <a:pt x="529" y="302"/>
                      <a:pt x="539" y="340"/>
                      <a:pt x="539" y="381"/>
                    </a:cubicBezTo>
                    <a:cubicBezTo>
                      <a:pt x="536" y="422"/>
                      <a:pt x="515" y="460"/>
                      <a:pt x="485" y="487"/>
                    </a:cubicBezTo>
                    <a:cubicBezTo>
                      <a:pt x="457" y="511"/>
                      <a:pt x="423" y="525"/>
                      <a:pt x="388" y="525"/>
                    </a:cubicBezTo>
                    <a:lnTo>
                      <a:pt x="374" y="525"/>
                    </a:lnTo>
                    <a:cubicBezTo>
                      <a:pt x="289" y="518"/>
                      <a:pt x="224" y="443"/>
                      <a:pt x="230" y="361"/>
                    </a:cubicBezTo>
                    <a:cubicBezTo>
                      <a:pt x="238" y="282"/>
                      <a:pt x="299" y="217"/>
                      <a:pt x="378" y="217"/>
                    </a:cubicBezTo>
                    <a:close/>
                    <a:moveTo>
                      <a:pt x="388" y="0"/>
                    </a:moveTo>
                    <a:cubicBezTo>
                      <a:pt x="197" y="0"/>
                      <a:pt x="28" y="148"/>
                      <a:pt x="15" y="343"/>
                    </a:cubicBezTo>
                    <a:cubicBezTo>
                      <a:pt x="1" y="549"/>
                      <a:pt x="151" y="724"/>
                      <a:pt x="357" y="741"/>
                    </a:cubicBezTo>
                    <a:lnTo>
                      <a:pt x="385" y="741"/>
                    </a:lnTo>
                    <a:cubicBezTo>
                      <a:pt x="474" y="741"/>
                      <a:pt x="559" y="710"/>
                      <a:pt x="624" y="652"/>
                    </a:cubicBezTo>
                    <a:cubicBezTo>
                      <a:pt x="700" y="587"/>
                      <a:pt x="745" y="497"/>
                      <a:pt x="755" y="399"/>
                    </a:cubicBezTo>
                    <a:cubicBezTo>
                      <a:pt x="762" y="299"/>
                      <a:pt x="727" y="203"/>
                      <a:pt x="666" y="127"/>
                    </a:cubicBezTo>
                    <a:cubicBezTo>
                      <a:pt x="601" y="55"/>
                      <a:pt x="512" y="8"/>
                      <a:pt x="4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0"/>
              <p:cNvSpPr/>
              <p:nvPr/>
            </p:nvSpPr>
            <p:spPr>
              <a:xfrm rot="-241570">
                <a:off x="1002870" y="3371108"/>
                <a:ext cx="34403" cy="33457"/>
              </a:xfrm>
              <a:custGeom>
                <a:rect b="b" l="l" r="r" t="t"/>
                <a:pathLst>
                  <a:path extrusionOk="0" h="741" w="762">
                    <a:moveTo>
                      <a:pt x="395" y="216"/>
                    </a:moveTo>
                    <a:cubicBezTo>
                      <a:pt x="436" y="219"/>
                      <a:pt x="473" y="236"/>
                      <a:pt x="501" y="268"/>
                    </a:cubicBezTo>
                    <a:cubicBezTo>
                      <a:pt x="525" y="298"/>
                      <a:pt x="539" y="339"/>
                      <a:pt x="535" y="380"/>
                    </a:cubicBezTo>
                    <a:cubicBezTo>
                      <a:pt x="532" y="459"/>
                      <a:pt x="467" y="524"/>
                      <a:pt x="388" y="524"/>
                    </a:cubicBezTo>
                    <a:cubicBezTo>
                      <a:pt x="384" y="524"/>
                      <a:pt x="378" y="524"/>
                      <a:pt x="370" y="521"/>
                    </a:cubicBezTo>
                    <a:cubicBezTo>
                      <a:pt x="288" y="518"/>
                      <a:pt x="223" y="442"/>
                      <a:pt x="230" y="356"/>
                    </a:cubicBezTo>
                    <a:cubicBezTo>
                      <a:pt x="234" y="315"/>
                      <a:pt x="251" y="281"/>
                      <a:pt x="281" y="254"/>
                    </a:cubicBezTo>
                    <a:cubicBezTo>
                      <a:pt x="313" y="230"/>
                      <a:pt x="346" y="216"/>
                      <a:pt x="384" y="216"/>
                    </a:cubicBezTo>
                    <a:close/>
                    <a:moveTo>
                      <a:pt x="384" y="0"/>
                    </a:moveTo>
                    <a:cubicBezTo>
                      <a:pt x="295" y="0"/>
                      <a:pt x="210" y="31"/>
                      <a:pt x="141" y="89"/>
                    </a:cubicBezTo>
                    <a:cubicBezTo>
                      <a:pt x="66" y="154"/>
                      <a:pt x="21" y="244"/>
                      <a:pt x="14" y="342"/>
                    </a:cubicBezTo>
                    <a:cubicBezTo>
                      <a:pt x="0" y="545"/>
                      <a:pt x="151" y="723"/>
                      <a:pt x="357" y="741"/>
                    </a:cubicBezTo>
                    <a:lnTo>
                      <a:pt x="384" y="741"/>
                    </a:lnTo>
                    <a:cubicBezTo>
                      <a:pt x="576" y="741"/>
                      <a:pt x="737" y="589"/>
                      <a:pt x="751" y="398"/>
                    </a:cubicBezTo>
                    <a:cubicBezTo>
                      <a:pt x="761" y="298"/>
                      <a:pt x="727" y="203"/>
                      <a:pt x="662" y="127"/>
                    </a:cubicBezTo>
                    <a:cubicBezTo>
                      <a:pt x="601" y="51"/>
                      <a:pt x="508" y="7"/>
                      <a:pt x="4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0"/>
              <p:cNvSpPr/>
              <p:nvPr/>
            </p:nvSpPr>
            <p:spPr>
              <a:xfrm rot="-241570">
                <a:off x="926570" y="3385698"/>
                <a:ext cx="665315" cy="116310"/>
              </a:xfrm>
              <a:custGeom>
                <a:rect b="b" l="l" r="r" t="t"/>
                <a:pathLst>
                  <a:path extrusionOk="0" h="2576" w="14736">
                    <a:moveTo>
                      <a:pt x="334" y="0"/>
                    </a:moveTo>
                    <a:cubicBezTo>
                      <a:pt x="206" y="0"/>
                      <a:pt x="97" y="100"/>
                      <a:pt x="87" y="234"/>
                    </a:cubicBezTo>
                    <a:lnTo>
                      <a:pt x="11" y="1262"/>
                    </a:lnTo>
                    <a:cubicBezTo>
                      <a:pt x="1" y="1399"/>
                      <a:pt x="103" y="1516"/>
                      <a:pt x="241" y="1526"/>
                    </a:cubicBezTo>
                    <a:lnTo>
                      <a:pt x="14386" y="2575"/>
                    </a:lnTo>
                    <a:lnTo>
                      <a:pt x="14403" y="2575"/>
                    </a:lnTo>
                    <a:cubicBezTo>
                      <a:pt x="14533" y="2575"/>
                      <a:pt x="14639" y="2476"/>
                      <a:pt x="14650" y="2345"/>
                    </a:cubicBezTo>
                    <a:lnTo>
                      <a:pt x="14728" y="1317"/>
                    </a:lnTo>
                    <a:cubicBezTo>
                      <a:pt x="14735" y="1180"/>
                      <a:pt x="14636" y="1060"/>
                      <a:pt x="14498" y="1049"/>
                    </a:cubicBezTo>
                    <a:lnTo>
                      <a:pt x="354" y="4"/>
                    </a:lnTo>
                    <a:cubicBezTo>
                      <a:pt x="347" y="0"/>
                      <a:pt x="340" y="0"/>
                      <a:pt x="334" y="0"/>
                    </a:cubicBez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0"/>
              <p:cNvSpPr/>
              <p:nvPr/>
            </p:nvSpPr>
            <p:spPr>
              <a:xfrm rot="-241570">
                <a:off x="927548" y="3513728"/>
                <a:ext cx="271526" cy="38288"/>
              </a:xfrm>
              <a:custGeom>
                <a:rect b="b" l="l" r="r" t="t"/>
                <a:pathLst>
                  <a:path extrusionOk="0" h="848" w="6014">
                    <a:moveTo>
                      <a:pt x="223" y="1"/>
                    </a:moveTo>
                    <a:cubicBezTo>
                      <a:pt x="111" y="1"/>
                      <a:pt x="18" y="91"/>
                      <a:pt x="8" y="203"/>
                    </a:cubicBezTo>
                    <a:cubicBezTo>
                      <a:pt x="0" y="323"/>
                      <a:pt x="90" y="426"/>
                      <a:pt x="209" y="436"/>
                    </a:cubicBezTo>
                    <a:lnTo>
                      <a:pt x="5774" y="847"/>
                    </a:lnTo>
                    <a:lnTo>
                      <a:pt x="5791" y="847"/>
                    </a:lnTo>
                    <a:cubicBezTo>
                      <a:pt x="5904" y="847"/>
                      <a:pt x="5997" y="762"/>
                      <a:pt x="6007" y="646"/>
                    </a:cubicBezTo>
                    <a:cubicBezTo>
                      <a:pt x="6014" y="529"/>
                      <a:pt x="5924" y="423"/>
                      <a:pt x="5804" y="416"/>
                    </a:cubicBezTo>
                    <a:lnTo>
                      <a:pt x="241" y="4"/>
                    </a:lnTo>
                    <a:cubicBezTo>
                      <a:pt x="234" y="1"/>
                      <a:pt x="227" y="1"/>
                      <a:pt x="223" y="1"/>
                    </a:cubicBez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0"/>
              <p:cNvSpPr/>
              <p:nvPr/>
            </p:nvSpPr>
            <p:spPr>
              <a:xfrm rot="-241570">
                <a:off x="1237058" y="3514938"/>
                <a:ext cx="271661" cy="38288"/>
              </a:xfrm>
              <a:custGeom>
                <a:rect b="b" l="l" r="r" t="t"/>
                <a:pathLst>
                  <a:path extrusionOk="0" h="848" w="6017">
                    <a:moveTo>
                      <a:pt x="223" y="0"/>
                    </a:moveTo>
                    <a:cubicBezTo>
                      <a:pt x="113" y="0"/>
                      <a:pt x="17" y="89"/>
                      <a:pt x="11" y="203"/>
                    </a:cubicBezTo>
                    <a:cubicBezTo>
                      <a:pt x="1" y="319"/>
                      <a:pt x="90" y="426"/>
                      <a:pt x="210" y="432"/>
                    </a:cubicBezTo>
                    <a:lnTo>
                      <a:pt x="5777" y="844"/>
                    </a:lnTo>
                    <a:cubicBezTo>
                      <a:pt x="5781" y="847"/>
                      <a:pt x="5787" y="847"/>
                      <a:pt x="5791" y="847"/>
                    </a:cubicBezTo>
                    <a:cubicBezTo>
                      <a:pt x="5904" y="847"/>
                      <a:pt x="6000" y="758"/>
                      <a:pt x="6007" y="645"/>
                    </a:cubicBezTo>
                    <a:cubicBezTo>
                      <a:pt x="6017" y="525"/>
                      <a:pt x="5928" y="422"/>
                      <a:pt x="5808" y="412"/>
                    </a:cubicBezTo>
                    <a:lnTo>
                      <a:pt x="240" y="0"/>
                    </a:lnTo>
                    <a:close/>
                  </a:path>
                </a:pathLst>
              </a:custGeom>
              <a:solidFill>
                <a:srgbClr val="E8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0"/>
              <p:cNvSpPr/>
              <p:nvPr/>
            </p:nvSpPr>
            <p:spPr>
              <a:xfrm rot="-241570">
                <a:off x="1547225" y="2135928"/>
                <a:ext cx="838190" cy="751771"/>
              </a:xfrm>
              <a:custGeom>
                <a:rect b="b" l="l" r="r" t="t"/>
                <a:pathLst>
                  <a:path extrusionOk="0" h="16650" w="18565">
                    <a:moveTo>
                      <a:pt x="2021" y="1"/>
                    </a:moveTo>
                    <a:cubicBezTo>
                      <a:pt x="1802" y="1"/>
                      <a:pt x="1584" y="11"/>
                      <a:pt x="1375" y="33"/>
                    </a:cubicBezTo>
                    <a:cubicBezTo>
                      <a:pt x="271" y="150"/>
                      <a:pt x="1" y="1631"/>
                      <a:pt x="999" y="2118"/>
                    </a:cubicBezTo>
                    <a:cubicBezTo>
                      <a:pt x="1852" y="2533"/>
                      <a:pt x="2791" y="2991"/>
                      <a:pt x="2950" y="3069"/>
                    </a:cubicBezTo>
                    <a:lnTo>
                      <a:pt x="2950" y="3069"/>
                    </a:lnTo>
                    <a:cubicBezTo>
                      <a:pt x="2920" y="3058"/>
                      <a:pt x="2876" y="3054"/>
                      <a:pt x="2826" y="3054"/>
                    </a:cubicBezTo>
                    <a:cubicBezTo>
                      <a:pt x="2657" y="3054"/>
                      <a:pt x="2410" y="3101"/>
                      <a:pt x="2322" y="3108"/>
                    </a:cubicBezTo>
                    <a:cubicBezTo>
                      <a:pt x="2092" y="3129"/>
                      <a:pt x="1863" y="3167"/>
                      <a:pt x="1646" y="3245"/>
                    </a:cubicBezTo>
                    <a:cubicBezTo>
                      <a:pt x="1279" y="3386"/>
                      <a:pt x="1009" y="3725"/>
                      <a:pt x="1088" y="4140"/>
                    </a:cubicBezTo>
                    <a:cubicBezTo>
                      <a:pt x="1102" y="4212"/>
                      <a:pt x="1129" y="4284"/>
                      <a:pt x="1187" y="4325"/>
                    </a:cubicBezTo>
                    <a:cubicBezTo>
                      <a:pt x="1228" y="4351"/>
                      <a:pt x="1278" y="4357"/>
                      <a:pt x="1326" y="4357"/>
                    </a:cubicBezTo>
                    <a:cubicBezTo>
                      <a:pt x="1343" y="4357"/>
                      <a:pt x="1360" y="4357"/>
                      <a:pt x="1375" y="4356"/>
                    </a:cubicBezTo>
                    <a:cubicBezTo>
                      <a:pt x="1999" y="4335"/>
                      <a:pt x="2613" y="4240"/>
                      <a:pt x="3237" y="4232"/>
                    </a:cubicBezTo>
                    <a:cubicBezTo>
                      <a:pt x="3237" y="4232"/>
                      <a:pt x="3813" y="4703"/>
                      <a:pt x="4630" y="4703"/>
                    </a:cubicBezTo>
                    <a:cubicBezTo>
                      <a:pt x="4746" y="4703"/>
                      <a:pt x="4867" y="4693"/>
                      <a:pt x="4992" y="4672"/>
                    </a:cubicBezTo>
                    <a:cubicBezTo>
                      <a:pt x="5157" y="4642"/>
                      <a:pt x="5337" y="4623"/>
                      <a:pt x="5517" y="4623"/>
                    </a:cubicBezTo>
                    <a:cubicBezTo>
                      <a:pt x="5715" y="4623"/>
                      <a:pt x="5913" y="4646"/>
                      <a:pt x="6092" y="4705"/>
                    </a:cubicBezTo>
                    <a:cubicBezTo>
                      <a:pt x="6607" y="4874"/>
                      <a:pt x="6981" y="5607"/>
                      <a:pt x="7313" y="6022"/>
                    </a:cubicBezTo>
                    <a:lnTo>
                      <a:pt x="8362" y="7318"/>
                    </a:lnTo>
                    <a:cubicBezTo>
                      <a:pt x="9137" y="8271"/>
                      <a:pt x="9908" y="9224"/>
                      <a:pt x="10683" y="10177"/>
                    </a:cubicBezTo>
                    <a:lnTo>
                      <a:pt x="7879" y="11497"/>
                    </a:lnTo>
                    <a:lnTo>
                      <a:pt x="10279" y="16649"/>
                    </a:lnTo>
                    <a:lnTo>
                      <a:pt x="16230" y="13879"/>
                    </a:lnTo>
                    <a:cubicBezTo>
                      <a:pt x="16734" y="13643"/>
                      <a:pt x="17142" y="13287"/>
                      <a:pt x="17440" y="12861"/>
                    </a:cubicBezTo>
                    <a:cubicBezTo>
                      <a:pt x="17457" y="12841"/>
                      <a:pt x="17474" y="12827"/>
                      <a:pt x="17488" y="12806"/>
                    </a:cubicBezTo>
                    <a:cubicBezTo>
                      <a:pt x="18565" y="11483"/>
                      <a:pt x="18331" y="9532"/>
                      <a:pt x="16973" y="8501"/>
                    </a:cubicBezTo>
                    <a:cubicBezTo>
                      <a:pt x="15554" y="7441"/>
                      <a:pt x="14135" y="6382"/>
                      <a:pt x="12712" y="5322"/>
                    </a:cubicBezTo>
                    <a:cubicBezTo>
                      <a:pt x="11560" y="4463"/>
                      <a:pt x="10381" y="3664"/>
                      <a:pt x="9257" y="2762"/>
                    </a:cubicBezTo>
                    <a:cubicBezTo>
                      <a:pt x="8040" y="1789"/>
                      <a:pt x="6696" y="879"/>
                      <a:pt x="5177" y="458"/>
                    </a:cubicBezTo>
                    <a:cubicBezTo>
                      <a:pt x="5177" y="458"/>
                      <a:pt x="3534" y="1"/>
                      <a:pt x="2021" y="1"/>
                    </a:cubicBezTo>
                    <a:close/>
                  </a:path>
                </a:pathLst>
              </a:custGeom>
              <a:solidFill>
                <a:srgbClr val="FEC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0"/>
              <p:cNvSpPr/>
              <p:nvPr/>
            </p:nvSpPr>
            <p:spPr>
              <a:xfrm rot="-241570">
                <a:off x="1651576" y="2246442"/>
                <a:ext cx="74180" cy="47499"/>
              </a:xfrm>
              <a:custGeom>
                <a:rect b="b" l="l" r="r" t="t"/>
                <a:pathLst>
                  <a:path extrusionOk="0" h="1052" w="1643">
                    <a:moveTo>
                      <a:pt x="1267" y="1"/>
                    </a:moveTo>
                    <a:cubicBezTo>
                      <a:pt x="287" y="1"/>
                      <a:pt x="21" y="902"/>
                      <a:pt x="17" y="911"/>
                    </a:cubicBezTo>
                    <a:cubicBezTo>
                      <a:pt x="1" y="969"/>
                      <a:pt x="34" y="1031"/>
                      <a:pt x="89" y="1045"/>
                    </a:cubicBezTo>
                    <a:cubicBezTo>
                      <a:pt x="99" y="1048"/>
                      <a:pt x="110" y="1051"/>
                      <a:pt x="120" y="1051"/>
                    </a:cubicBezTo>
                    <a:cubicBezTo>
                      <a:pt x="168" y="1051"/>
                      <a:pt x="213" y="1021"/>
                      <a:pt x="223" y="973"/>
                    </a:cubicBezTo>
                    <a:cubicBezTo>
                      <a:pt x="236" y="939"/>
                      <a:pt x="449" y="217"/>
                      <a:pt x="1267" y="217"/>
                    </a:cubicBezTo>
                    <a:cubicBezTo>
                      <a:pt x="1343" y="217"/>
                      <a:pt x="1423" y="223"/>
                      <a:pt x="1509" y="236"/>
                    </a:cubicBezTo>
                    <a:cubicBezTo>
                      <a:pt x="1515" y="237"/>
                      <a:pt x="1521" y="237"/>
                      <a:pt x="1527" y="237"/>
                    </a:cubicBezTo>
                    <a:cubicBezTo>
                      <a:pt x="1581" y="237"/>
                      <a:pt x="1627" y="199"/>
                      <a:pt x="1635" y="146"/>
                    </a:cubicBezTo>
                    <a:cubicBezTo>
                      <a:pt x="1642" y="85"/>
                      <a:pt x="1601" y="30"/>
                      <a:pt x="1543" y="23"/>
                    </a:cubicBezTo>
                    <a:cubicBezTo>
                      <a:pt x="1445" y="8"/>
                      <a:pt x="1353" y="1"/>
                      <a:pt x="1267" y="1"/>
                    </a:cubicBezTo>
                    <a:close/>
                  </a:path>
                </a:pathLst>
              </a:custGeom>
              <a:solidFill>
                <a:srgbClr val="FB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0"/>
              <p:cNvSpPr/>
              <p:nvPr/>
            </p:nvSpPr>
            <p:spPr>
              <a:xfrm rot="-241570">
                <a:off x="1306965" y="2578471"/>
                <a:ext cx="41176" cy="86555"/>
              </a:xfrm>
              <a:custGeom>
                <a:rect b="b" l="l" r="r" t="t"/>
                <a:pathLst>
                  <a:path extrusionOk="0" h="1917" w="912">
                    <a:moveTo>
                      <a:pt x="10" y="79"/>
                    </a:moveTo>
                    <a:cubicBezTo>
                      <a:pt x="113" y="799"/>
                      <a:pt x="442" y="1430"/>
                      <a:pt x="912" y="1917"/>
                    </a:cubicBezTo>
                    <a:lnTo>
                      <a:pt x="912" y="1917"/>
                    </a:lnTo>
                    <a:cubicBezTo>
                      <a:pt x="442" y="1430"/>
                      <a:pt x="113" y="799"/>
                      <a:pt x="10" y="79"/>
                    </a:cubicBezTo>
                    <a:close/>
                    <a:moveTo>
                      <a:pt x="10" y="72"/>
                    </a:moveTo>
                    <a:lnTo>
                      <a:pt x="10" y="79"/>
                    </a:lnTo>
                    <a:lnTo>
                      <a:pt x="10" y="72"/>
                    </a:lnTo>
                    <a:close/>
                    <a:moveTo>
                      <a:pt x="10" y="62"/>
                    </a:moveTo>
                    <a:lnTo>
                      <a:pt x="10" y="69"/>
                    </a:lnTo>
                    <a:lnTo>
                      <a:pt x="10" y="62"/>
                    </a:lnTo>
                    <a:close/>
                    <a:moveTo>
                      <a:pt x="7" y="55"/>
                    </a:moveTo>
                    <a:cubicBezTo>
                      <a:pt x="7" y="55"/>
                      <a:pt x="7" y="58"/>
                      <a:pt x="10" y="62"/>
                    </a:cubicBezTo>
                    <a:cubicBezTo>
                      <a:pt x="7" y="58"/>
                      <a:pt x="7" y="55"/>
                      <a:pt x="7" y="55"/>
                    </a:cubicBezTo>
                    <a:close/>
                    <a:moveTo>
                      <a:pt x="7" y="45"/>
                    </a:moveTo>
                    <a:lnTo>
                      <a:pt x="7" y="52"/>
                    </a:lnTo>
                    <a:lnTo>
                      <a:pt x="7" y="45"/>
                    </a:lnTo>
                    <a:close/>
                    <a:moveTo>
                      <a:pt x="7" y="34"/>
                    </a:moveTo>
                    <a:lnTo>
                      <a:pt x="7" y="42"/>
                    </a:lnTo>
                    <a:lnTo>
                      <a:pt x="7" y="34"/>
                    </a:lnTo>
                    <a:close/>
                    <a:moveTo>
                      <a:pt x="4" y="28"/>
                    </a:moveTo>
                    <a:lnTo>
                      <a:pt x="4" y="31"/>
                    </a:lnTo>
                    <a:lnTo>
                      <a:pt x="4" y="28"/>
                    </a:lnTo>
                    <a:close/>
                    <a:moveTo>
                      <a:pt x="4" y="17"/>
                    </a:moveTo>
                    <a:lnTo>
                      <a:pt x="4" y="25"/>
                    </a:lnTo>
                    <a:lnTo>
                      <a:pt x="4" y="17"/>
                    </a:lnTo>
                    <a:close/>
                    <a:moveTo>
                      <a:pt x="4" y="11"/>
                    </a:moveTo>
                    <a:lnTo>
                      <a:pt x="4" y="14"/>
                    </a:lnTo>
                    <a:lnTo>
                      <a:pt x="4" y="11"/>
                    </a:lnTo>
                    <a:close/>
                    <a:moveTo>
                      <a:pt x="0" y="1"/>
                    </a:moveTo>
                    <a:lnTo>
                      <a:pt x="0" y="4"/>
                    </a:lnTo>
                    <a:close/>
                  </a:path>
                </a:pathLst>
              </a:custGeom>
              <a:solidFill>
                <a:srgbClr val="643E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0"/>
              <p:cNvSpPr/>
              <p:nvPr/>
            </p:nvSpPr>
            <p:spPr>
              <a:xfrm rot="-241570">
                <a:off x="1469920" y="2580896"/>
                <a:ext cx="39325" cy="40230"/>
              </a:xfrm>
              <a:custGeom>
                <a:rect b="b" l="l" r="r" t="t"/>
                <a:pathLst>
                  <a:path extrusionOk="0" h="891" w="871">
                    <a:moveTo>
                      <a:pt x="482" y="0"/>
                    </a:moveTo>
                    <a:cubicBezTo>
                      <a:pt x="340" y="0"/>
                      <a:pt x="191" y="110"/>
                      <a:pt x="76" y="174"/>
                    </a:cubicBezTo>
                    <a:cubicBezTo>
                      <a:pt x="1" y="218"/>
                      <a:pt x="47" y="326"/>
                      <a:pt x="119" y="326"/>
                    </a:cubicBezTo>
                    <a:cubicBezTo>
                      <a:pt x="131" y="326"/>
                      <a:pt x="145" y="323"/>
                      <a:pt x="159" y="315"/>
                    </a:cubicBezTo>
                    <a:cubicBezTo>
                      <a:pt x="238" y="270"/>
                      <a:pt x="317" y="215"/>
                      <a:pt x="402" y="184"/>
                    </a:cubicBezTo>
                    <a:cubicBezTo>
                      <a:pt x="426" y="175"/>
                      <a:pt x="456" y="161"/>
                      <a:pt x="485" y="161"/>
                    </a:cubicBezTo>
                    <a:cubicBezTo>
                      <a:pt x="498" y="161"/>
                      <a:pt x="511" y="164"/>
                      <a:pt x="522" y="171"/>
                    </a:cubicBezTo>
                    <a:cubicBezTo>
                      <a:pt x="591" y="212"/>
                      <a:pt x="549" y="304"/>
                      <a:pt x="505" y="342"/>
                    </a:cubicBezTo>
                    <a:cubicBezTo>
                      <a:pt x="475" y="373"/>
                      <a:pt x="475" y="431"/>
                      <a:pt x="505" y="459"/>
                    </a:cubicBezTo>
                    <a:cubicBezTo>
                      <a:pt x="557" y="503"/>
                      <a:pt x="639" y="579"/>
                      <a:pt x="628" y="654"/>
                    </a:cubicBezTo>
                    <a:cubicBezTo>
                      <a:pt x="619" y="712"/>
                      <a:pt x="560" y="719"/>
                      <a:pt x="505" y="723"/>
                    </a:cubicBezTo>
                    <a:cubicBezTo>
                      <a:pt x="492" y="724"/>
                      <a:pt x="478" y="725"/>
                      <a:pt x="464" y="725"/>
                    </a:cubicBezTo>
                    <a:cubicBezTo>
                      <a:pt x="392" y="725"/>
                      <a:pt x="315" y="711"/>
                      <a:pt x="252" y="685"/>
                    </a:cubicBezTo>
                    <a:cubicBezTo>
                      <a:pt x="240" y="680"/>
                      <a:pt x="228" y="678"/>
                      <a:pt x="217" y="678"/>
                    </a:cubicBezTo>
                    <a:cubicBezTo>
                      <a:pt x="140" y="678"/>
                      <a:pt x="85" y="786"/>
                      <a:pt x="169" y="826"/>
                    </a:cubicBezTo>
                    <a:cubicBezTo>
                      <a:pt x="257" y="863"/>
                      <a:pt x="368" y="891"/>
                      <a:pt x="475" y="891"/>
                    </a:cubicBezTo>
                    <a:cubicBezTo>
                      <a:pt x="547" y="891"/>
                      <a:pt x="617" y="878"/>
                      <a:pt x="677" y="846"/>
                    </a:cubicBezTo>
                    <a:cubicBezTo>
                      <a:pt x="871" y="742"/>
                      <a:pt x="789" y="532"/>
                      <a:pt x="674" y="396"/>
                    </a:cubicBezTo>
                    <a:lnTo>
                      <a:pt x="674" y="396"/>
                    </a:lnTo>
                    <a:cubicBezTo>
                      <a:pt x="745" y="281"/>
                      <a:pt x="741" y="120"/>
                      <a:pt x="619" y="40"/>
                    </a:cubicBezTo>
                    <a:cubicBezTo>
                      <a:pt x="575" y="12"/>
                      <a:pt x="529" y="0"/>
                      <a:pt x="482" y="0"/>
                    </a:cubicBezTo>
                    <a:close/>
                  </a:path>
                </a:pathLst>
              </a:custGeom>
              <a:solidFill>
                <a:srgbClr val="FB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0"/>
              <p:cNvSpPr/>
              <p:nvPr/>
            </p:nvSpPr>
            <p:spPr>
              <a:xfrm rot="-241570">
                <a:off x="1498111" y="2553706"/>
                <a:ext cx="67227" cy="56620"/>
              </a:xfrm>
              <a:custGeom>
                <a:rect b="b" l="l" r="r" t="t"/>
                <a:pathLst>
                  <a:path extrusionOk="0" h="1254" w="1489">
                    <a:moveTo>
                      <a:pt x="394" y="1"/>
                    </a:moveTo>
                    <a:cubicBezTo>
                      <a:pt x="208" y="1"/>
                      <a:pt x="54" y="134"/>
                      <a:pt x="28" y="320"/>
                    </a:cubicBezTo>
                    <a:cubicBezTo>
                      <a:pt x="0" y="509"/>
                      <a:pt x="120" y="667"/>
                      <a:pt x="240" y="793"/>
                    </a:cubicBezTo>
                    <a:cubicBezTo>
                      <a:pt x="388" y="948"/>
                      <a:pt x="535" y="1106"/>
                      <a:pt x="690" y="1253"/>
                    </a:cubicBezTo>
                    <a:cubicBezTo>
                      <a:pt x="690" y="1253"/>
                      <a:pt x="690" y="1253"/>
                      <a:pt x="690" y="1253"/>
                    </a:cubicBezTo>
                    <a:cubicBezTo>
                      <a:pt x="716" y="1253"/>
                      <a:pt x="1136" y="916"/>
                      <a:pt x="1177" y="886"/>
                    </a:cubicBezTo>
                    <a:cubicBezTo>
                      <a:pt x="1313" y="780"/>
                      <a:pt x="1465" y="646"/>
                      <a:pt x="1481" y="464"/>
                    </a:cubicBezTo>
                    <a:cubicBezTo>
                      <a:pt x="1489" y="417"/>
                      <a:pt x="1481" y="366"/>
                      <a:pt x="1465" y="314"/>
                    </a:cubicBezTo>
                    <a:cubicBezTo>
                      <a:pt x="1416" y="170"/>
                      <a:pt x="1283" y="67"/>
                      <a:pt x="1131" y="57"/>
                    </a:cubicBezTo>
                    <a:cubicBezTo>
                      <a:pt x="1120" y="56"/>
                      <a:pt x="1109" y="56"/>
                      <a:pt x="1099" y="56"/>
                    </a:cubicBezTo>
                    <a:cubicBezTo>
                      <a:pt x="948" y="56"/>
                      <a:pt x="819" y="145"/>
                      <a:pt x="758" y="276"/>
                    </a:cubicBezTo>
                    <a:cubicBezTo>
                      <a:pt x="717" y="129"/>
                      <a:pt x="587" y="16"/>
                      <a:pt x="422" y="2"/>
                    </a:cubicBezTo>
                    <a:cubicBezTo>
                      <a:pt x="413" y="1"/>
                      <a:pt x="404" y="1"/>
                      <a:pt x="394" y="1"/>
                    </a:cubicBezTo>
                    <a:close/>
                  </a:path>
                </a:pathLst>
              </a:custGeom>
              <a:solidFill>
                <a:srgbClr val="FA44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0"/>
              <p:cNvSpPr/>
              <p:nvPr/>
            </p:nvSpPr>
            <p:spPr>
              <a:xfrm rot="-241570">
                <a:off x="1120547" y="3088026"/>
                <a:ext cx="109802" cy="197854"/>
              </a:xfrm>
              <a:custGeom>
                <a:rect b="b" l="l" r="r" t="t"/>
                <a:pathLst>
                  <a:path extrusionOk="0" h="4382" w="2432">
                    <a:moveTo>
                      <a:pt x="2316" y="1"/>
                    </a:moveTo>
                    <a:cubicBezTo>
                      <a:pt x="2266" y="1"/>
                      <a:pt x="2221" y="36"/>
                      <a:pt x="2208" y="86"/>
                    </a:cubicBezTo>
                    <a:lnTo>
                      <a:pt x="1259" y="4149"/>
                    </a:lnTo>
                    <a:lnTo>
                      <a:pt x="138" y="3926"/>
                    </a:lnTo>
                    <a:cubicBezTo>
                      <a:pt x="130" y="3924"/>
                      <a:pt x="122" y="3923"/>
                      <a:pt x="114" y="3923"/>
                    </a:cubicBezTo>
                    <a:cubicBezTo>
                      <a:pt x="65" y="3923"/>
                      <a:pt x="23" y="3958"/>
                      <a:pt x="11" y="4011"/>
                    </a:cubicBezTo>
                    <a:cubicBezTo>
                      <a:pt x="1" y="4070"/>
                      <a:pt x="39" y="4125"/>
                      <a:pt x="97" y="4138"/>
                    </a:cubicBezTo>
                    <a:lnTo>
                      <a:pt x="1321" y="4382"/>
                    </a:lnTo>
                    <a:lnTo>
                      <a:pt x="1341" y="4382"/>
                    </a:lnTo>
                    <a:cubicBezTo>
                      <a:pt x="1389" y="4382"/>
                      <a:pt x="1434" y="4351"/>
                      <a:pt x="1447" y="4299"/>
                    </a:cubicBezTo>
                    <a:lnTo>
                      <a:pt x="2417" y="134"/>
                    </a:lnTo>
                    <a:cubicBezTo>
                      <a:pt x="2431" y="76"/>
                      <a:pt x="2397" y="18"/>
                      <a:pt x="2339" y="4"/>
                    </a:cubicBezTo>
                    <a:cubicBezTo>
                      <a:pt x="2331" y="2"/>
                      <a:pt x="2324" y="1"/>
                      <a:pt x="2316" y="1"/>
                    </a:cubicBezTo>
                    <a:close/>
                  </a:path>
                </a:pathLst>
              </a:custGeom>
              <a:solidFill>
                <a:srgbClr val="1B1B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0"/>
              <p:cNvSpPr/>
              <p:nvPr/>
            </p:nvSpPr>
            <p:spPr>
              <a:xfrm rot="-241570">
                <a:off x="1732092" y="2661696"/>
                <a:ext cx="302137" cy="358818"/>
              </a:xfrm>
              <a:custGeom>
                <a:rect b="b" l="l" r="r" t="t"/>
                <a:pathLst>
                  <a:path extrusionOk="0" h="7947" w="6692">
                    <a:moveTo>
                      <a:pt x="4292" y="0"/>
                    </a:moveTo>
                    <a:lnTo>
                      <a:pt x="4254" y="17"/>
                    </a:lnTo>
                    <a:lnTo>
                      <a:pt x="0" y="2019"/>
                    </a:lnTo>
                    <a:lnTo>
                      <a:pt x="247" y="5447"/>
                    </a:lnTo>
                    <a:cubicBezTo>
                      <a:pt x="253" y="5516"/>
                      <a:pt x="260" y="5588"/>
                      <a:pt x="263" y="5663"/>
                    </a:cubicBezTo>
                    <a:lnTo>
                      <a:pt x="350" y="6874"/>
                    </a:lnTo>
                    <a:lnTo>
                      <a:pt x="685" y="7946"/>
                    </a:lnTo>
                    <a:lnTo>
                      <a:pt x="2629" y="7041"/>
                    </a:lnTo>
                    <a:lnTo>
                      <a:pt x="6692" y="5152"/>
                    </a:lnTo>
                    <a:lnTo>
                      <a:pt x="4292" y="0"/>
                    </a:lnTo>
                    <a:close/>
                  </a:path>
                </a:pathLst>
              </a:custGeom>
              <a:solidFill>
                <a:srgbClr val="F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0"/>
              <p:cNvSpPr/>
              <p:nvPr/>
            </p:nvSpPr>
            <p:spPr>
              <a:xfrm rot="-241570">
                <a:off x="1662510" y="2765367"/>
                <a:ext cx="87318" cy="219210"/>
              </a:xfrm>
              <a:custGeom>
                <a:rect b="b" l="l" r="r" t="t"/>
                <a:pathLst>
                  <a:path extrusionOk="0" h="4855" w="1934">
                    <a:moveTo>
                      <a:pt x="1584" y="0"/>
                    </a:moveTo>
                    <a:lnTo>
                      <a:pt x="0" y="744"/>
                    </a:lnTo>
                    <a:cubicBezTo>
                      <a:pt x="1080" y="1231"/>
                      <a:pt x="1707" y="2064"/>
                      <a:pt x="1831" y="3428"/>
                    </a:cubicBezTo>
                    <a:lnTo>
                      <a:pt x="1584" y="0"/>
                    </a:lnTo>
                    <a:close/>
                    <a:moveTo>
                      <a:pt x="1847" y="3644"/>
                    </a:moveTo>
                    <a:cubicBezTo>
                      <a:pt x="1861" y="3918"/>
                      <a:pt x="1858" y="4214"/>
                      <a:pt x="1834" y="4529"/>
                    </a:cubicBezTo>
                    <a:lnTo>
                      <a:pt x="1934" y="4855"/>
                    </a:lnTo>
                    <a:lnTo>
                      <a:pt x="1847" y="3644"/>
                    </a:lnTo>
                    <a:close/>
                  </a:path>
                </a:pathLst>
              </a:custGeom>
              <a:solidFill>
                <a:srgbClr val="412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0"/>
              <p:cNvSpPr/>
              <p:nvPr/>
            </p:nvSpPr>
            <p:spPr>
              <a:xfrm rot="-241570">
                <a:off x="939257" y="3236875"/>
                <a:ext cx="287599" cy="121412"/>
              </a:xfrm>
              <a:custGeom>
                <a:rect b="b" l="l" r="r" t="t"/>
                <a:pathLst>
                  <a:path extrusionOk="0" h="2689" w="6370">
                    <a:moveTo>
                      <a:pt x="803" y="0"/>
                    </a:moveTo>
                    <a:cubicBezTo>
                      <a:pt x="470" y="882"/>
                      <a:pt x="316" y="1783"/>
                      <a:pt x="1" y="2668"/>
                    </a:cubicBezTo>
                    <a:lnTo>
                      <a:pt x="289" y="2688"/>
                    </a:lnTo>
                    <a:lnTo>
                      <a:pt x="6370" y="1108"/>
                    </a:lnTo>
                    <a:cubicBezTo>
                      <a:pt x="6370" y="1108"/>
                      <a:pt x="6099" y="1053"/>
                      <a:pt x="5671" y="967"/>
                    </a:cubicBezTo>
                    <a:lnTo>
                      <a:pt x="5629" y="1152"/>
                    </a:lnTo>
                    <a:cubicBezTo>
                      <a:pt x="5616" y="1204"/>
                      <a:pt x="5571" y="1235"/>
                      <a:pt x="5523" y="1235"/>
                    </a:cubicBezTo>
                    <a:lnTo>
                      <a:pt x="5503" y="1235"/>
                    </a:lnTo>
                    <a:lnTo>
                      <a:pt x="4279" y="991"/>
                    </a:lnTo>
                    <a:cubicBezTo>
                      <a:pt x="4221" y="978"/>
                      <a:pt x="4183" y="923"/>
                      <a:pt x="4193" y="864"/>
                    </a:cubicBezTo>
                    <a:cubicBezTo>
                      <a:pt x="4204" y="813"/>
                      <a:pt x="4248" y="775"/>
                      <a:pt x="4300" y="775"/>
                    </a:cubicBezTo>
                    <a:cubicBezTo>
                      <a:pt x="4306" y="775"/>
                      <a:pt x="4313" y="775"/>
                      <a:pt x="4320" y="779"/>
                    </a:cubicBezTo>
                    <a:lnTo>
                      <a:pt x="5441" y="1002"/>
                    </a:lnTo>
                    <a:lnTo>
                      <a:pt x="5458" y="926"/>
                    </a:lnTo>
                    <a:cubicBezTo>
                      <a:pt x="4183" y="673"/>
                      <a:pt x="1889" y="217"/>
                      <a:pt x="803" y="0"/>
                    </a:cubicBezTo>
                    <a:close/>
                  </a:path>
                </a:pathLst>
              </a:custGeom>
              <a:solidFill>
                <a:srgbClr val="F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0"/>
              <p:cNvSpPr/>
              <p:nvPr/>
            </p:nvSpPr>
            <p:spPr>
              <a:xfrm rot="-241570">
                <a:off x="1126813" y="3266389"/>
                <a:ext cx="67227" cy="20770"/>
              </a:xfrm>
              <a:custGeom>
                <a:rect b="b" l="l" r="r" t="t"/>
                <a:pathLst>
                  <a:path extrusionOk="0" h="460" w="1489">
                    <a:moveTo>
                      <a:pt x="118" y="0"/>
                    </a:moveTo>
                    <a:cubicBezTo>
                      <a:pt x="66" y="0"/>
                      <a:pt x="22" y="38"/>
                      <a:pt x="11" y="89"/>
                    </a:cubicBezTo>
                    <a:cubicBezTo>
                      <a:pt x="1" y="148"/>
                      <a:pt x="39" y="203"/>
                      <a:pt x="97" y="216"/>
                    </a:cubicBezTo>
                    <a:lnTo>
                      <a:pt x="1321" y="460"/>
                    </a:lnTo>
                    <a:lnTo>
                      <a:pt x="1341" y="460"/>
                    </a:lnTo>
                    <a:cubicBezTo>
                      <a:pt x="1389" y="460"/>
                      <a:pt x="1434" y="429"/>
                      <a:pt x="1447" y="377"/>
                    </a:cubicBezTo>
                    <a:lnTo>
                      <a:pt x="1489" y="192"/>
                    </a:lnTo>
                    <a:cubicBezTo>
                      <a:pt x="1424" y="179"/>
                      <a:pt x="1352" y="165"/>
                      <a:pt x="1276" y="151"/>
                    </a:cubicBezTo>
                    <a:lnTo>
                      <a:pt x="1259" y="227"/>
                    </a:lnTo>
                    <a:lnTo>
                      <a:pt x="138" y="4"/>
                    </a:lnTo>
                    <a:cubicBezTo>
                      <a:pt x="131" y="0"/>
                      <a:pt x="124" y="0"/>
                      <a:pt x="118" y="0"/>
                    </a:cubicBezTo>
                    <a:close/>
                  </a:path>
                </a:pathLst>
              </a:custGeom>
              <a:solidFill>
                <a:srgbClr val="412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0"/>
              <p:cNvSpPr/>
              <p:nvPr/>
            </p:nvSpPr>
            <p:spPr>
              <a:xfrm rot="-241570">
                <a:off x="1225293" y="3264612"/>
                <a:ext cx="4109" cy="11965"/>
              </a:xfrm>
              <a:custGeom>
                <a:rect b="b" l="l" r="r" t="t"/>
                <a:pathLst>
                  <a:path extrusionOk="0" h="265" w="91">
                    <a:moveTo>
                      <a:pt x="91" y="0"/>
                    </a:moveTo>
                    <a:cubicBezTo>
                      <a:pt x="91" y="1"/>
                      <a:pt x="66" y="66"/>
                      <a:pt x="1" y="265"/>
                    </a:cubicBezTo>
                    <a:cubicBezTo>
                      <a:pt x="12" y="233"/>
                      <a:pt x="90" y="1"/>
                      <a:pt x="91" y="0"/>
                    </a:cubicBezTo>
                    <a:close/>
                  </a:path>
                </a:pathLst>
              </a:custGeom>
              <a:solidFill>
                <a:srgbClr val="F9E5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0"/>
              <p:cNvSpPr/>
              <p:nvPr/>
            </p:nvSpPr>
            <p:spPr>
              <a:xfrm rot="-241570">
                <a:off x="961622" y="2686165"/>
                <a:ext cx="1096803" cy="934454"/>
              </a:xfrm>
              <a:custGeom>
                <a:rect b="b" l="l" r="r" t="t"/>
                <a:pathLst>
                  <a:path extrusionOk="0" h="20696" w="24293">
                    <a:moveTo>
                      <a:pt x="21896" y="0"/>
                    </a:moveTo>
                    <a:lnTo>
                      <a:pt x="21855" y="17"/>
                    </a:lnTo>
                    <a:lnTo>
                      <a:pt x="16017" y="2766"/>
                    </a:lnTo>
                    <a:cubicBezTo>
                      <a:pt x="15355" y="2468"/>
                      <a:pt x="14522" y="2301"/>
                      <a:pt x="13525" y="2228"/>
                    </a:cubicBezTo>
                    <a:lnTo>
                      <a:pt x="12253" y="8505"/>
                    </a:lnTo>
                    <a:cubicBezTo>
                      <a:pt x="12214" y="8689"/>
                      <a:pt x="12060" y="8786"/>
                      <a:pt x="11905" y="8786"/>
                    </a:cubicBezTo>
                    <a:cubicBezTo>
                      <a:pt x="11770" y="8786"/>
                      <a:pt x="11636" y="8713"/>
                      <a:pt x="11577" y="8560"/>
                    </a:cubicBezTo>
                    <a:lnTo>
                      <a:pt x="8993" y="1892"/>
                    </a:lnTo>
                    <a:lnTo>
                      <a:pt x="6922" y="1738"/>
                    </a:lnTo>
                    <a:cubicBezTo>
                      <a:pt x="6835" y="1731"/>
                      <a:pt x="6749" y="1728"/>
                      <a:pt x="6663" y="1728"/>
                    </a:cubicBezTo>
                    <a:cubicBezTo>
                      <a:pt x="5287" y="1728"/>
                      <a:pt x="4073" y="2543"/>
                      <a:pt x="3517" y="3740"/>
                    </a:cubicBezTo>
                    <a:lnTo>
                      <a:pt x="3511" y="3740"/>
                    </a:lnTo>
                    <a:lnTo>
                      <a:pt x="0" y="11484"/>
                    </a:lnTo>
                    <a:lnTo>
                      <a:pt x="2674" y="12016"/>
                    </a:lnTo>
                    <a:lnTo>
                      <a:pt x="2112" y="19602"/>
                    </a:lnTo>
                    <a:lnTo>
                      <a:pt x="16891" y="20696"/>
                    </a:lnTo>
                    <a:lnTo>
                      <a:pt x="17759" y="15108"/>
                    </a:lnTo>
                    <a:lnTo>
                      <a:pt x="18674" y="13997"/>
                    </a:lnTo>
                    <a:cubicBezTo>
                      <a:pt x="19349" y="13182"/>
                      <a:pt x="19565" y="12077"/>
                      <a:pt x="19253" y="11066"/>
                    </a:cubicBezTo>
                    <a:lnTo>
                      <a:pt x="18286" y="7946"/>
                    </a:lnTo>
                    <a:lnTo>
                      <a:pt x="20233" y="7041"/>
                    </a:lnTo>
                    <a:lnTo>
                      <a:pt x="24292" y="5152"/>
                    </a:lnTo>
                    <a:lnTo>
                      <a:pt x="218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0"/>
              <p:cNvSpPr/>
              <p:nvPr/>
            </p:nvSpPr>
            <p:spPr>
              <a:xfrm rot="-241570">
                <a:off x="898406" y="3238837"/>
                <a:ext cx="322273" cy="370287"/>
              </a:xfrm>
              <a:custGeom>
                <a:rect b="b" l="l" r="r" t="t"/>
                <a:pathLst>
                  <a:path extrusionOk="0" h="8201" w="7138">
                    <a:moveTo>
                      <a:pt x="1903" y="0"/>
                    </a:moveTo>
                    <a:lnTo>
                      <a:pt x="278" y="5311"/>
                    </a:lnTo>
                    <a:cubicBezTo>
                      <a:pt x="0" y="6209"/>
                      <a:pt x="158" y="7138"/>
                      <a:pt x="631" y="7872"/>
                    </a:cubicBezTo>
                    <a:lnTo>
                      <a:pt x="5194" y="8201"/>
                    </a:lnTo>
                    <a:cubicBezTo>
                      <a:pt x="5375" y="7961"/>
                      <a:pt x="5523" y="7687"/>
                      <a:pt x="5615" y="7381"/>
                    </a:cubicBezTo>
                    <a:lnTo>
                      <a:pt x="7137" y="1036"/>
                    </a:lnTo>
                    <a:lnTo>
                      <a:pt x="1903" y="0"/>
                    </a:lnTo>
                    <a:close/>
                  </a:path>
                </a:pathLst>
              </a:custGeom>
              <a:solidFill>
                <a:srgbClr val="FEC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0"/>
              <p:cNvSpPr/>
              <p:nvPr/>
            </p:nvSpPr>
            <p:spPr>
              <a:xfrm>
                <a:off x="856241" y="3527385"/>
                <a:ext cx="1033800" cy="137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 name="Google Shape;1455;p40"/>
              <p:cNvGrpSpPr/>
              <p:nvPr/>
            </p:nvGrpSpPr>
            <p:grpSpPr>
              <a:xfrm>
                <a:off x="1566266" y="3584556"/>
                <a:ext cx="172085" cy="172030"/>
                <a:chOff x="5416822" y="1831700"/>
                <a:chExt cx="236576" cy="236500"/>
              </a:xfrm>
            </p:grpSpPr>
            <p:sp>
              <p:nvSpPr>
                <p:cNvPr id="1456" name="Google Shape;1456;p40"/>
                <p:cNvSpPr/>
                <p:nvPr/>
              </p:nvSpPr>
              <p:spPr>
                <a:xfrm>
                  <a:off x="5416822" y="1831700"/>
                  <a:ext cx="236576" cy="236500"/>
                </a:xfrm>
                <a:custGeom>
                  <a:rect b="b" l="l" r="r" t="t"/>
                  <a:pathLst>
                    <a:path extrusionOk="0" h="3125" w="3126">
                      <a:moveTo>
                        <a:pt x="1565" y="136"/>
                      </a:moveTo>
                      <a:cubicBezTo>
                        <a:pt x="2350" y="136"/>
                        <a:pt x="2989" y="776"/>
                        <a:pt x="2989" y="1564"/>
                      </a:cubicBezTo>
                      <a:cubicBezTo>
                        <a:pt x="2989" y="2350"/>
                        <a:pt x="2350" y="2989"/>
                        <a:pt x="1565" y="2989"/>
                      </a:cubicBezTo>
                      <a:cubicBezTo>
                        <a:pt x="775" y="2989"/>
                        <a:pt x="137" y="2350"/>
                        <a:pt x="137" y="1564"/>
                      </a:cubicBezTo>
                      <a:cubicBezTo>
                        <a:pt x="137" y="776"/>
                        <a:pt x="775" y="136"/>
                        <a:pt x="1565" y="136"/>
                      </a:cubicBezTo>
                      <a:close/>
                      <a:moveTo>
                        <a:pt x="1565" y="1"/>
                      </a:moveTo>
                      <a:cubicBezTo>
                        <a:pt x="701" y="1"/>
                        <a:pt x="0" y="701"/>
                        <a:pt x="0" y="1564"/>
                      </a:cubicBezTo>
                      <a:cubicBezTo>
                        <a:pt x="0" y="2425"/>
                        <a:pt x="701" y="3125"/>
                        <a:pt x="1565" y="3125"/>
                      </a:cubicBezTo>
                      <a:cubicBezTo>
                        <a:pt x="2425" y="3125"/>
                        <a:pt x="3125" y="2425"/>
                        <a:pt x="3125" y="1564"/>
                      </a:cubicBezTo>
                      <a:cubicBezTo>
                        <a:pt x="3125" y="701"/>
                        <a:pt x="2425" y="1"/>
                        <a:pt x="156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0"/>
                <p:cNvSpPr/>
                <p:nvPr/>
              </p:nvSpPr>
              <p:spPr>
                <a:xfrm>
                  <a:off x="5454889" y="1890958"/>
                  <a:ext cx="160366" cy="118136"/>
                </a:xfrm>
                <a:custGeom>
                  <a:rect b="b" l="l" r="r" t="t"/>
                  <a:pathLst>
                    <a:path extrusionOk="0" h="1561" w="2119">
                      <a:moveTo>
                        <a:pt x="596" y="136"/>
                      </a:moveTo>
                      <a:cubicBezTo>
                        <a:pt x="640" y="136"/>
                        <a:pt x="688" y="142"/>
                        <a:pt x="732" y="156"/>
                      </a:cubicBezTo>
                      <a:cubicBezTo>
                        <a:pt x="854" y="200"/>
                        <a:pt x="960" y="299"/>
                        <a:pt x="1017" y="424"/>
                      </a:cubicBezTo>
                      <a:cubicBezTo>
                        <a:pt x="1027" y="445"/>
                        <a:pt x="1048" y="459"/>
                        <a:pt x="1072" y="462"/>
                      </a:cubicBezTo>
                      <a:cubicBezTo>
                        <a:pt x="1074" y="462"/>
                        <a:pt x="1077" y="463"/>
                        <a:pt x="1079" y="463"/>
                      </a:cubicBezTo>
                      <a:cubicBezTo>
                        <a:pt x="1100" y="463"/>
                        <a:pt x="1121" y="449"/>
                        <a:pt x="1133" y="431"/>
                      </a:cubicBezTo>
                      <a:cubicBezTo>
                        <a:pt x="1211" y="319"/>
                        <a:pt x="1333" y="238"/>
                        <a:pt x="1460" y="217"/>
                      </a:cubicBezTo>
                      <a:cubicBezTo>
                        <a:pt x="1483" y="213"/>
                        <a:pt x="1506" y="211"/>
                        <a:pt x="1530" y="211"/>
                      </a:cubicBezTo>
                      <a:cubicBezTo>
                        <a:pt x="1643" y="211"/>
                        <a:pt x="1753" y="257"/>
                        <a:pt x="1827" y="336"/>
                      </a:cubicBezTo>
                      <a:cubicBezTo>
                        <a:pt x="1953" y="465"/>
                        <a:pt x="1976" y="690"/>
                        <a:pt x="1884" y="880"/>
                      </a:cubicBezTo>
                      <a:cubicBezTo>
                        <a:pt x="1786" y="1084"/>
                        <a:pt x="1585" y="1214"/>
                        <a:pt x="1435" y="1285"/>
                      </a:cubicBezTo>
                      <a:cubicBezTo>
                        <a:pt x="1276" y="1356"/>
                        <a:pt x="1160" y="1407"/>
                        <a:pt x="994" y="1424"/>
                      </a:cubicBezTo>
                      <a:cubicBezTo>
                        <a:pt x="831" y="1380"/>
                        <a:pt x="725" y="1311"/>
                        <a:pt x="583" y="1214"/>
                      </a:cubicBezTo>
                      <a:cubicBezTo>
                        <a:pt x="446" y="1118"/>
                        <a:pt x="269" y="961"/>
                        <a:pt x="205" y="740"/>
                      </a:cubicBezTo>
                      <a:cubicBezTo>
                        <a:pt x="144" y="540"/>
                        <a:pt x="205" y="323"/>
                        <a:pt x="348" y="214"/>
                      </a:cubicBezTo>
                      <a:cubicBezTo>
                        <a:pt x="415" y="163"/>
                        <a:pt x="504" y="136"/>
                        <a:pt x="596" y="136"/>
                      </a:cubicBezTo>
                      <a:close/>
                      <a:moveTo>
                        <a:pt x="592" y="0"/>
                      </a:moveTo>
                      <a:cubicBezTo>
                        <a:pt x="475" y="0"/>
                        <a:pt x="359" y="36"/>
                        <a:pt x="266" y="105"/>
                      </a:cubicBezTo>
                      <a:cubicBezTo>
                        <a:pt x="79" y="247"/>
                        <a:pt x="1" y="526"/>
                        <a:pt x="76" y="778"/>
                      </a:cubicBezTo>
                      <a:cubicBezTo>
                        <a:pt x="150" y="1036"/>
                        <a:pt x="351" y="1217"/>
                        <a:pt x="507" y="1322"/>
                      </a:cubicBezTo>
                      <a:cubicBezTo>
                        <a:pt x="657" y="1427"/>
                        <a:pt x="779" y="1506"/>
                        <a:pt x="966" y="1556"/>
                      </a:cubicBezTo>
                      <a:lnTo>
                        <a:pt x="973" y="1556"/>
                      </a:lnTo>
                      <a:cubicBezTo>
                        <a:pt x="980" y="1560"/>
                        <a:pt x="983" y="1560"/>
                        <a:pt x="991" y="1560"/>
                      </a:cubicBezTo>
                      <a:cubicBezTo>
                        <a:pt x="994" y="1560"/>
                        <a:pt x="1000" y="1560"/>
                        <a:pt x="1004" y="1556"/>
                      </a:cubicBezTo>
                      <a:cubicBezTo>
                        <a:pt x="1195" y="1540"/>
                        <a:pt x="1327" y="1482"/>
                        <a:pt x="1490" y="1404"/>
                      </a:cubicBezTo>
                      <a:cubicBezTo>
                        <a:pt x="1660" y="1325"/>
                        <a:pt x="1888" y="1179"/>
                        <a:pt x="2006" y="938"/>
                      </a:cubicBezTo>
                      <a:cubicBezTo>
                        <a:pt x="2119" y="699"/>
                        <a:pt x="2088" y="414"/>
                        <a:pt x="1925" y="244"/>
                      </a:cubicBezTo>
                      <a:cubicBezTo>
                        <a:pt x="1826" y="137"/>
                        <a:pt x="1678" y="77"/>
                        <a:pt x="1529" y="77"/>
                      </a:cubicBezTo>
                      <a:cubicBezTo>
                        <a:pt x="1499" y="77"/>
                        <a:pt x="1469" y="79"/>
                        <a:pt x="1439" y="84"/>
                      </a:cubicBezTo>
                      <a:cubicBezTo>
                        <a:pt x="1306" y="105"/>
                        <a:pt x="1184" y="173"/>
                        <a:pt x="1088" y="275"/>
                      </a:cubicBezTo>
                      <a:cubicBezTo>
                        <a:pt x="1011" y="159"/>
                        <a:pt x="902" y="74"/>
                        <a:pt x="776" y="30"/>
                      </a:cubicBezTo>
                      <a:cubicBezTo>
                        <a:pt x="716" y="10"/>
                        <a:pt x="654" y="0"/>
                        <a:pt x="592"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40"/>
              <p:cNvGrpSpPr/>
              <p:nvPr/>
            </p:nvGrpSpPr>
            <p:grpSpPr>
              <a:xfrm>
                <a:off x="1109410" y="3584556"/>
                <a:ext cx="172085" cy="172030"/>
                <a:chOff x="5067793" y="1831700"/>
                <a:chExt cx="236576" cy="236500"/>
              </a:xfrm>
            </p:grpSpPr>
            <p:sp>
              <p:nvSpPr>
                <p:cNvPr id="1459" name="Google Shape;1459;p40"/>
                <p:cNvSpPr/>
                <p:nvPr/>
              </p:nvSpPr>
              <p:spPr>
                <a:xfrm>
                  <a:off x="5121456" y="1885963"/>
                  <a:ext cx="129261" cy="128278"/>
                </a:xfrm>
                <a:custGeom>
                  <a:rect b="b" l="l" r="r" t="t"/>
                  <a:pathLst>
                    <a:path extrusionOk="0" h="1695" w="1708">
                      <a:moveTo>
                        <a:pt x="74" y="0"/>
                      </a:moveTo>
                      <a:cubicBezTo>
                        <a:pt x="57" y="0"/>
                        <a:pt x="40" y="6"/>
                        <a:pt x="28" y="18"/>
                      </a:cubicBezTo>
                      <a:cubicBezTo>
                        <a:pt x="0" y="45"/>
                        <a:pt x="0" y="86"/>
                        <a:pt x="28" y="113"/>
                      </a:cubicBezTo>
                      <a:lnTo>
                        <a:pt x="1585" y="1674"/>
                      </a:lnTo>
                      <a:cubicBezTo>
                        <a:pt x="1599" y="1688"/>
                        <a:pt x="1616" y="1694"/>
                        <a:pt x="1632" y="1694"/>
                      </a:cubicBezTo>
                      <a:cubicBezTo>
                        <a:pt x="1649" y="1694"/>
                        <a:pt x="1666" y="1688"/>
                        <a:pt x="1680" y="1674"/>
                      </a:cubicBezTo>
                      <a:cubicBezTo>
                        <a:pt x="1707" y="1647"/>
                        <a:pt x="1707" y="1606"/>
                        <a:pt x="1680" y="1578"/>
                      </a:cubicBezTo>
                      <a:lnTo>
                        <a:pt x="122" y="18"/>
                      </a:lnTo>
                      <a:cubicBezTo>
                        <a:pt x="109" y="6"/>
                        <a:pt x="91" y="0"/>
                        <a:pt x="7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0"/>
                <p:cNvSpPr/>
                <p:nvPr/>
              </p:nvSpPr>
              <p:spPr>
                <a:xfrm>
                  <a:off x="5121456" y="1885736"/>
                  <a:ext cx="129261" cy="128505"/>
                </a:xfrm>
                <a:custGeom>
                  <a:rect b="b" l="l" r="r" t="t"/>
                  <a:pathLst>
                    <a:path extrusionOk="0" h="1698" w="1708">
                      <a:moveTo>
                        <a:pt x="1632" y="1"/>
                      </a:moveTo>
                      <a:cubicBezTo>
                        <a:pt x="1616" y="1"/>
                        <a:pt x="1599" y="7"/>
                        <a:pt x="1585" y="21"/>
                      </a:cubicBezTo>
                      <a:lnTo>
                        <a:pt x="854" y="755"/>
                      </a:lnTo>
                      <a:lnTo>
                        <a:pt x="759" y="850"/>
                      </a:lnTo>
                      <a:lnTo>
                        <a:pt x="28" y="1581"/>
                      </a:lnTo>
                      <a:cubicBezTo>
                        <a:pt x="0" y="1609"/>
                        <a:pt x="0" y="1650"/>
                        <a:pt x="28" y="1677"/>
                      </a:cubicBezTo>
                      <a:cubicBezTo>
                        <a:pt x="41" y="1691"/>
                        <a:pt x="58" y="1697"/>
                        <a:pt x="75" y="1697"/>
                      </a:cubicBezTo>
                      <a:cubicBezTo>
                        <a:pt x="92" y="1697"/>
                        <a:pt x="109" y="1691"/>
                        <a:pt x="122" y="1677"/>
                      </a:cubicBezTo>
                      <a:lnTo>
                        <a:pt x="854" y="942"/>
                      </a:lnTo>
                      <a:lnTo>
                        <a:pt x="949" y="850"/>
                      </a:lnTo>
                      <a:lnTo>
                        <a:pt x="1680" y="116"/>
                      </a:lnTo>
                      <a:cubicBezTo>
                        <a:pt x="1707" y="89"/>
                        <a:pt x="1707" y="48"/>
                        <a:pt x="1680" y="21"/>
                      </a:cubicBezTo>
                      <a:cubicBezTo>
                        <a:pt x="1666" y="7"/>
                        <a:pt x="1649" y="1"/>
                        <a:pt x="163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0"/>
                <p:cNvSpPr/>
                <p:nvPr/>
              </p:nvSpPr>
              <p:spPr>
                <a:xfrm>
                  <a:off x="5067793" y="1831700"/>
                  <a:ext cx="236576" cy="236500"/>
                </a:xfrm>
                <a:custGeom>
                  <a:rect b="b" l="l" r="r" t="t"/>
                  <a:pathLst>
                    <a:path extrusionOk="0" h="3125" w="3126">
                      <a:moveTo>
                        <a:pt x="1565" y="136"/>
                      </a:moveTo>
                      <a:cubicBezTo>
                        <a:pt x="2350" y="136"/>
                        <a:pt x="2989" y="776"/>
                        <a:pt x="2989" y="1564"/>
                      </a:cubicBezTo>
                      <a:cubicBezTo>
                        <a:pt x="2989" y="2350"/>
                        <a:pt x="2350" y="2989"/>
                        <a:pt x="1565" y="2989"/>
                      </a:cubicBezTo>
                      <a:cubicBezTo>
                        <a:pt x="775" y="2989"/>
                        <a:pt x="137" y="2350"/>
                        <a:pt x="137" y="1564"/>
                      </a:cubicBezTo>
                      <a:cubicBezTo>
                        <a:pt x="137" y="776"/>
                        <a:pt x="775" y="136"/>
                        <a:pt x="1565" y="136"/>
                      </a:cubicBezTo>
                      <a:close/>
                      <a:moveTo>
                        <a:pt x="1565" y="1"/>
                      </a:moveTo>
                      <a:cubicBezTo>
                        <a:pt x="701" y="1"/>
                        <a:pt x="0" y="701"/>
                        <a:pt x="0" y="1564"/>
                      </a:cubicBezTo>
                      <a:cubicBezTo>
                        <a:pt x="0" y="2425"/>
                        <a:pt x="701" y="3125"/>
                        <a:pt x="1565" y="3125"/>
                      </a:cubicBezTo>
                      <a:cubicBezTo>
                        <a:pt x="2425" y="3125"/>
                        <a:pt x="3125" y="2425"/>
                        <a:pt x="3125" y="1564"/>
                      </a:cubicBezTo>
                      <a:cubicBezTo>
                        <a:pt x="3125" y="701"/>
                        <a:pt x="2425" y="1"/>
                        <a:pt x="156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2" name="Google Shape;1462;p40"/>
            <p:cNvGrpSpPr/>
            <p:nvPr/>
          </p:nvGrpSpPr>
          <p:grpSpPr>
            <a:xfrm>
              <a:off x="834040" y="1623694"/>
              <a:ext cx="1240578" cy="61314"/>
              <a:chOff x="1213015" y="136394"/>
              <a:chExt cx="1240578" cy="61314"/>
            </a:xfrm>
          </p:grpSpPr>
          <p:sp>
            <p:nvSpPr>
              <p:cNvPr id="1463" name="Google Shape;1463;p40"/>
              <p:cNvSpPr/>
              <p:nvPr/>
            </p:nvSpPr>
            <p:spPr>
              <a:xfrm>
                <a:off x="2148970" y="169572"/>
                <a:ext cx="12215" cy="28136"/>
              </a:xfrm>
              <a:custGeom>
                <a:rect b="b" l="l" r="r" t="t"/>
                <a:pathLst>
                  <a:path extrusionOk="0" h="1518" w="659">
                    <a:moveTo>
                      <a:pt x="0" y="0"/>
                    </a:moveTo>
                    <a:lnTo>
                      <a:pt x="0" y="1517"/>
                    </a:lnTo>
                    <a:lnTo>
                      <a:pt x="658" y="1517"/>
                    </a:lnTo>
                    <a:lnTo>
                      <a:pt x="658"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0"/>
              <p:cNvSpPr/>
              <p:nvPr/>
            </p:nvSpPr>
            <p:spPr>
              <a:xfrm>
                <a:off x="2167116" y="158729"/>
                <a:ext cx="12233" cy="38979"/>
              </a:xfrm>
              <a:custGeom>
                <a:rect b="b" l="l" r="r" t="t"/>
                <a:pathLst>
                  <a:path extrusionOk="0" h="2103" w="660">
                    <a:moveTo>
                      <a:pt x="1" y="1"/>
                    </a:moveTo>
                    <a:lnTo>
                      <a:pt x="1" y="2102"/>
                    </a:lnTo>
                    <a:lnTo>
                      <a:pt x="660" y="2102"/>
                    </a:lnTo>
                    <a:lnTo>
                      <a:pt x="660"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0"/>
              <p:cNvSpPr/>
              <p:nvPr/>
            </p:nvSpPr>
            <p:spPr>
              <a:xfrm>
                <a:off x="2185335" y="149851"/>
                <a:ext cx="12233" cy="47857"/>
              </a:xfrm>
              <a:custGeom>
                <a:rect b="b" l="l" r="r" t="t"/>
                <a:pathLst>
                  <a:path extrusionOk="0" h="2582" w="660">
                    <a:moveTo>
                      <a:pt x="1" y="1"/>
                    </a:moveTo>
                    <a:lnTo>
                      <a:pt x="1" y="2581"/>
                    </a:lnTo>
                    <a:lnTo>
                      <a:pt x="659" y="2581"/>
                    </a:lnTo>
                    <a:lnTo>
                      <a:pt x="659"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0"/>
              <p:cNvSpPr/>
              <p:nvPr/>
            </p:nvSpPr>
            <p:spPr>
              <a:xfrm>
                <a:off x="2203500" y="136394"/>
                <a:ext cx="12233" cy="61314"/>
              </a:xfrm>
              <a:custGeom>
                <a:rect b="b" l="l" r="r" t="t"/>
                <a:pathLst>
                  <a:path extrusionOk="0" h="3308" w="660">
                    <a:moveTo>
                      <a:pt x="0" y="0"/>
                    </a:moveTo>
                    <a:lnTo>
                      <a:pt x="0" y="3307"/>
                    </a:lnTo>
                    <a:lnTo>
                      <a:pt x="659" y="3307"/>
                    </a:lnTo>
                    <a:lnTo>
                      <a:pt x="659"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0"/>
              <p:cNvSpPr/>
              <p:nvPr/>
            </p:nvSpPr>
            <p:spPr>
              <a:xfrm>
                <a:off x="2282274" y="174762"/>
                <a:ext cx="22557" cy="22631"/>
              </a:xfrm>
              <a:custGeom>
                <a:rect b="b" l="l" r="r" t="t"/>
                <a:pathLst>
                  <a:path extrusionOk="0" h="1221" w="1217">
                    <a:moveTo>
                      <a:pt x="608" y="1"/>
                    </a:moveTo>
                    <a:cubicBezTo>
                      <a:pt x="270" y="1"/>
                      <a:pt x="0" y="274"/>
                      <a:pt x="0" y="612"/>
                    </a:cubicBezTo>
                    <a:cubicBezTo>
                      <a:pt x="0" y="950"/>
                      <a:pt x="270" y="1220"/>
                      <a:pt x="608" y="1220"/>
                    </a:cubicBezTo>
                    <a:cubicBezTo>
                      <a:pt x="945" y="1220"/>
                      <a:pt x="1216" y="950"/>
                      <a:pt x="1216" y="612"/>
                    </a:cubicBezTo>
                    <a:cubicBezTo>
                      <a:pt x="1216" y="274"/>
                      <a:pt x="945" y="1"/>
                      <a:pt x="60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0"/>
              <p:cNvSpPr/>
              <p:nvPr/>
            </p:nvSpPr>
            <p:spPr>
              <a:xfrm>
                <a:off x="2270152" y="161898"/>
                <a:ext cx="46263" cy="18016"/>
              </a:xfrm>
              <a:custGeom>
                <a:rect b="b" l="l" r="r" t="t"/>
                <a:pathLst>
                  <a:path extrusionOk="0" h="972" w="2496">
                    <a:moveTo>
                      <a:pt x="1259" y="0"/>
                    </a:moveTo>
                    <a:cubicBezTo>
                      <a:pt x="777" y="0"/>
                      <a:pt x="298" y="260"/>
                      <a:pt x="49" y="776"/>
                    </a:cubicBezTo>
                    <a:cubicBezTo>
                      <a:pt x="0" y="878"/>
                      <a:pt x="90" y="972"/>
                      <a:pt x="175" y="972"/>
                    </a:cubicBezTo>
                    <a:cubicBezTo>
                      <a:pt x="214" y="972"/>
                      <a:pt x="252" y="952"/>
                      <a:pt x="276" y="904"/>
                    </a:cubicBezTo>
                    <a:cubicBezTo>
                      <a:pt x="481" y="477"/>
                      <a:pt x="873" y="258"/>
                      <a:pt x="1266" y="258"/>
                    </a:cubicBezTo>
                    <a:cubicBezTo>
                      <a:pt x="1629" y="258"/>
                      <a:pt x="1993" y="444"/>
                      <a:pt x="2215" y="826"/>
                    </a:cubicBezTo>
                    <a:cubicBezTo>
                      <a:pt x="2240" y="872"/>
                      <a:pt x="2279" y="890"/>
                      <a:pt x="2319" y="890"/>
                    </a:cubicBezTo>
                    <a:cubicBezTo>
                      <a:pt x="2406" y="890"/>
                      <a:pt x="2496" y="797"/>
                      <a:pt x="2438" y="695"/>
                    </a:cubicBezTo>
                    <a:cubicBezTo>
                      <a:pt x="2171" y="231"/>
                      <a:pt x="1714" y="0"/>
                      <a:pt x="125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0"/>
              <p:cNvSpPr/>
              <p:nvPr/>
            </p:nvSpPr>
            <p:spPr>
              <a:xfrm>
                <a:off x="2260532" y="149165"/>
                <a:ext cx="65540" cy="24374"/>
              </a:xfrm>
              <a:custGeom>
                <a:rect b="b" l="l" r="r" t="t"/>
                <a:pathLst>
                  <a:path extrusionOk="0" h="1315" w="3536">
                    <a:moveTo>
                      <a:pt x="1788" y="1"/>
                    </a:moveTo>
                    <a:cubicBezTo>
                      <a:pt x="1096" y="1"/>
                      <a:pt x="408" y="375"/>
                      <a:pt x="51" y="1118"/>
                    </a:cubicBezTo>
                    <a:cubicBezTo>
                      <a:pt x="1" y="1220"/>
                      <a:pt x="91" y="1314"/>
                      <a:pt x="176" y="1314"/>
                    </a:cubicBezTo>
                    <a:cubicBezTo>
                      <a:pt x="214" y="1314"/>
                      <a:pt x="252" y="1295"/>
                      <a:pt x="274" y="1247"/>
                    </a:cubicBezTo>
                    <a:cubicBezTo>
                      <a:pt x="590" y="593"/>
                      <a:pt x="1190" y="258"/>
                      <a:pt x="1794" y="258"/>
                    </a:cubicBezTo>
                    <a:cubicBezTo>
                      <a:pt x="2353" y="258"/>
                      <a:pt x="2914" y="545"/>
                      <a:pt x="3254" y="1132"/>
                    </a:cubicBezTo>
                    <a:cubicBezTo>
                      <a:pt x="3278" y="1177"/>
                      <a:pt x="3317" y="1195"/>
                      <a:pt x="3356" y="1195"/>
                    </a:cubicBezTo>
                    <a:cubicBezTo>
                      <a:pt x="3444" y="1195"/>
                      <a:pt x="3536" y="1101"/>
                      <a:pt x="3476" y="1000"/>
                    </a:cubicBezTo>
                    <a:cubicBezTo>
                      <a:pt x="3092" y="332"/>
                      <a:pt x="2438" y="1"/>
                      <a:pt x="178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0"/>
              <p:cNvSpPr/>
              <p:nvPr/>
            </p:nvSpPr>
            <p:spPr>
              <a:xfrm>
                <a:off x="2253285" y="136728"/>
                <a:ext cx="80646" cy="26820"/>
              </a:xfrm>
              <a:custGeom>
                <a:rect b="b" l="l" r="r" t="t"/>
                <a:pathLst>
                  <a:path extrusionOk="0" h="1447" w="4351">
                    <a:moveTo>
                      <a:pt x="2185" y="1"/>
                    </a:moveTo>
                    <a:cubicBezTo>
                      <a:pt x="1340" y="1"/>
                      <a:pt x="500" y="414"/>
                      <a:pt x="54" y="1249"/>
                    </a:cubicBezTo>
                    <a:cubicBezTo>
                      <a:pt x="0" y="1352"/>
                      <a:pt x="91" y="1446"/>
                      <a:pt x="179" y="1446"/>
                    </a:cubicBezTo>
                    <a:cubicBezTo>
                      <a:pt x="218" y="1446"/>
                      <a:pt x="256" y="1427"/>
                      <a:pt x="280" y="1381"/>
                    </a:cubicBezTo>
                    <a:cubicBezTo>
                      <a:pt x="678" y="632"/>
                      <a:pt x="1435" y="256"/>
                      <a:pt x="2196" y="256"/>
                    </a:cubicBezTo>
                    <a:cubicBezTo>
                      <a:pt x="2914" y="256"/>
                      <a:pt x="3636" y="590"/>
                      <a:pt x="4064" y="1259"/>
                    </a:cubicBezTo>
                    <a:cubicBezTo>
                      <a:pt x="4091" y="1301"/>
                      <a:pt x="4131" y="1319"/>
                      <a:pt x="4171" y="1319"/>
                    </a:cubicBezTo>
                    <a:cubicBezTo>
                      <a:pt x="4261" y="1319"/>
                      <a:pt x="4351" y="1226"/>
                      <a:pt x="4287" y="1127"/>
                    </a:cubicBezTo>
                    <a:cubicBezTo>
                      <a:pt x="3807" y="378"/>
                      <a:pt x="2993" y="1"/>
                      <a:pt x="218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0"/>
              <p:cNvSpPr/>
              <p:nvPr/>
            </p:nvSpPr>
            <p:spPr>
              <a:xfrm>
                <a:off x="2362604" y="148590"/>
                <a:ext cx="90988" cy="36903"/>
              </a:xfrm>
              <a:custGeom>
                <a:rect b="b" l="l" r="r" t="t"/>
                <a:pathLst>
                  <a:path extrusionOk="0" h="1991" w="4909">
                    <a:moveTo>
                      <a:pt x="0" y="1"/>
                    </a:moveTo>
                    <a:lnTo>
                      <a:pt x="0" y="1990"/>
                    </a:lnTo>
                    <a:lnTo>
                      <a:pt x="4486" y="1990"/>
                    </a:lnTo>
                    <a:lnTo>
                      <a:pt x="4486" y="1379"/>
                    </a:lnTo>
                    <a:lnTo>
                      <a:pt x="4909" y="1379"/>
                    </a:lnTo>
                    <a:lnTo>
                      <a:pt x="4909" y="616"/>
                    </a:lnTo>
                    <a:lnTo>
                      <a:pt x="4486" y="616"/>
                    </a:lnTo>
                    <a:lnTo>
                      <a:pt x="4486"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0"/>
              <p:cNvSpPr/>
              <p:nvPr/>
            </p:nvSpPr>
            <p:spPr>
              <a:xfrm>
                <a:off x="2366534" y="151741"/>
                <a:ext cx="75215" cy="30675"/>
              </a:xfrm>
              <a:custGeom>
                <a:rect b="b" l="l" r="r" t="t"/>
                <a:pathLst>
                  <a:path extrusionOk="0" h="1655" w="4058">
                    <a:moveTo>
                      <a:pt x="1" y="0"/>
                    </a:moveTo>
                    <a:lnTo>
                      <a:pt x="1" y="1655"/>
                    </a:lnTo>
                    <a:lnTo>
                      <a:pt x="4058" y="1655"/>
                    </a:lnTo>
                    <a:lnTo>
                      <a:pt x="4058"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0"/>
              <p:cNvSpPr/>
              <p:nvPr/>
            </p:nvSpPr>
            <p:spPr>
              <a:xfrm>
                <a:off x="2368165" y="153354"/>
                <a:ext cx="71267" cy="27450"/>
              </a:xfrm>
              <a:custGeom>
                <a:rect b="b" l="l" r="r" t="t"/>
                <a:pathLst>
                  <a:path extrusionOk="0" h="1481" w="3845">
                    <a:moveTo>
                      <a:pt x="0" y="1"/>
                    </a:moveTo>
                    <a:lnTo>
                      <a:pt x="0" y="1480"/>
                    </a:lnTo>
                    <a:lnTo>
                      <a:pt x="3845" y="1480"/>
                    </a:lnTo>
                    <a:lnTo>
                      <a:pt x="3845"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0"/>
              <p:cNvSpPr/>
              <p:nvPr/>
            </p:nvSpPr>
            <p:spPr>
              <a:xfrm>
                <a:off x="1213015" y="150240"/>
                <a:ext cx="27135" cy="40833"/>
              </a:xfrm>
              <a:custGeom>
                <a:rect b="b" l="l" r="r" t="t"/>
                <a:pathLst>
                  <a:path extrusionOk="0" h="2203" w="1464">
                    <a:moveTo>
                      <a:pt x="727" y="152"/>
                    </a:moveTo>
                    <a:cubicBezTo>
                      <a:pt x="1051" y="152"/>
                      <a:pt x="1305" y="409"/>
                      <a:pt x="1305" y="722"/>
                    </a:cubicBezTo>
                    <a:cubicBezTo>
                      <a:pt x="1305" y="1043"/>
                      <a:pt x="1051" y="1297"/>
                      <a:pt x="727" y="1297"/>
                    </a:cubicBezTo>
                    <a:cubicBezTo>
                      <a:pt x="413" y="1297"/>
                      <a:pt x="156" y="1043"/>
                      <a:pt x="156" y="722"/>
                    </a:cubicBezTo>
                    <a:cubicBezTo>
                      <a:pt x="156" y="409"/>
                      <a:pt x="413" y="152"/>
                      <a:pt x="727" y="152"/>
                    </a:cubicBezTo>
                    <a:close/>
                    <a:moveTo>
                      <a:pt x="727" y="0"/>
                    </a:moveTo>
                    <a:cubicBezTo>
                      <a:pt x="328" y="0"/>
                      <a:pt x="1" y="324"/>
                      <a:pt x="1" y="722"/>
                    </a:cubicBezTo>
                    <a:cubicBezTo>
                      <a:pt x="1" y="1128"/>
                      <a:pt x="328" y="1449"/>
                      <a:pt x="727" y="1449"/>
                    </a:cubicBezTo>
                    <a:cubicBezTo>
                      <a:pt x="949" y="1449"/>
                      <a:pt x="1142" y="1358"/>
                      <a:pt x="1274" y="1209"/>
                    </a:cubicBezTo>
                    <a:lnTo>
                      <a:pt x="1274" y="1209"/>
                    </a:lnTo>
                    <a:cubicBezTo>
                      <a:pt x="1247" y="1365"/>
                      <a:pt x="1193" y="1516"/>
                      <a:pt x="1119" y="1648"/>
                    </a:cubicBezTo>
                    <a:cubicBezTo>
                      <a:pt x="984" y="1878"/>
                      <a:pt x="781" y="2037"/>
                      <a:pt x="477" y="2047"/>
                    </a:cubicBezTo>
                    <a:cubicBezTo>
                      <a:pt x="433" y="2050"/>
                      <a:pt x="399" y="2088"/>
                      <a:pt x="399" y="2131"/>
                    </a:cubicBezTo>
                    <a:cubicBezTo>
                      <a:pt x="399" y="2172"/>
                      <a:pt x="436" y="2202"/>
                      <a:pt x="480" y="2202"/>
                    </a:cubicBezTo>
                    <a:lnTo>
                      <a:pt x="483" y="2202"/>
                    </a:lnTo>
                    <a:cubicBezTo>
                      <a:pt x="845" y="2189"/>
                      <a:pt x="1102" y="1986"/>
                      <a:pt x="1253" y="1723"/>
                    </a:cubicBezTo>
                    <a:cubicBezTo>
                      <a:pt x="1403" y="1463"/>
                      <a:pt x="1463" y="1138"/>
                      <a:pt x="1463" y="844"/>
                    </a:cubicBezTo>
                    <a:cubicBezTo>
                      <a:pt x="1463" y="780"/>
                      <a:pt x="1463" y="716"/>
                      <a:pt x="1460" y="655"/>
                    </a:cubicBezTo>
                    <a:cubicBezTo>
                      <a:pt x="1456" y="652"/>
                      <a:pt x="1456" y="649"/>
                      <a:pt x="1453" y="641"/>
                    </a:cubicBezTo>
                    <a:cubicBezTo>
                      <a:pt x="1412" y="280"/>
                      <a:pt x="1105" y="0"/>
                      <a:pt x="72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0"/>
              <p:cNvSpPr/>
              <p:nvPr/>
            </p:nvSpPr>
            <p:spPr>
              <a:xfrm>
                <a:off x="1251771" y="160675"/>
                <a:ext cx="5839" cy="30397"/>
              </a:xfrm>
              <a:custGeom>
                <a:rect b="b" l="l" r="r" t="t"/>
                <a:pathLst>
                  <a:path extrusionOk="0" h="1640" w="315">
                    <a:moveTo>
                      <a:pt x="156" y="1"/>
                    </a:moveTo>
                    <a:cubicBezTo>
                      <a:pt x="68" y="1"/>
                      <a:pt x="1" y="72"/>
                      <a:pt x="1" y="159"/>
                    </a:cubicBezTo>
                    <a:cubicBezTo>
                      <a:pt x="1" y="248"/>
                      <a:pt x="68" y="318"/>
                      <a:pt x="156" y="318"/>
                    </a:cubicBezTo>
                    <a:cubicBezTo>
                      <a:pt x="244" y="318"/>
                      <a:pt x="315" y="248"/>
                      <a:pt x="315" y="159"/>
                    </a:cubicBezTo>
                    <a:cubicBezTo>
                      <a:pt x="315" y="72"/>
                      <a:pt x="244" y="1"/>
                      <a:pt x="156" y="1"/>
                    </a:cubicBezTo>
                    <a:close/>
                    <a:moveTo>
                      <a:pt x="156" y="1325"/>
                    </a:moveTo>
                    <a:cubicBezTo>
                      <a:pt x="68" y="1325"/>
                      <a:pt x="1" y="1393"/>
                      <a:pt x="1" y="1480"/>
                    </a:cubicBezTo>
                    <a:cubicBezTo>
                      <a:pt x="1" y="1572"/>
                      <a:pt x="68" y="1639"/>
                      <a:pt x="156" y="1639"/>
                    </a:cubicBezTo>
                    <a:cubicBezTo>
                      <a:pt x="244" y="1639"/>
                      <a:pt x="315" y="1572"/>
                      <a:pt x="315" y="1480"/>
                    </a:cubicBezTo>
                    <a:cubicBezTo>
                      <a:pt x="315" y="1393"/>
                      <a:pt x="244" y="1325"/>
                      <a:pt x="156" y="1325"/>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0"/>
              <p:cNvSpPr/>
              <p:nvPr/>
            </p:nvSpPr>
            <p:spPr>
              <a:xfrm>
                <a:off x="1264227" y="150240"/>
                <a:ext cx="24188" cy="40833"/>
              </a:xfrm>
              <a:custGeom>
                <a:rect b="b" l="l" r="r" t="t"/>
                <a:pathLst>
                  <a:path extrusionOk="0" h="2203" w="1305">
                    <a:moveTo>
                      <a:pt x="200" y="0"/>
                    </a:moveTo>
                    <a:cubicBezTo>
                      <a:pt x="183" y="0"/>
                      <a:pt x="163" y="7"/>
                      <a:pt x="149" y="16"/>
                    </a:cubicBezTo>
                    <a:cubicBezTo>
                      <a:pt x="132" y="30"/>
                      <a:pt x="119" y="50"/>
                      <a:pt x="119" y="74"/>
                    </a:cubicBezTo>
                    <a:lnTo>
                      <a:pt x="11" y="962"/>
                    </a:lnTo>
                    <a:cubicBezTo>
                      <a:pt x="11" y="969"/>
                      <a:pt x="7" y="976"/>
                      <a:pt x="7" y="976"/>
                    </a:cubicBezTo>
                    <a:cubicBezTo>
                      <a:pt x="7" y="986"/>
                      <a:pt x="7" y="996"/>
                      <a:pt x="11" y="1003"/>
                    </a:cubicBezTo>
                    <a:cubicBezTo>
                      <a:pt x="11" y="1006"/>
                      <a:pt x="11" y="1009"/>
                      <a:pt x="15" y="1013"/>
                    </a:cubicBezTo>
                    <a:lnTo>
                      <a:pt x="15" y="1017"/>
                    </a:lnTo>
                    <a:cubicBezTo>
                      <a:pt x="18" y="1023"/>
                      <a:pt x="24" y="1034"/>
                      <a:pt x="35" y="1040"/>
                    </a:cubicBezTo>
                    <a:cubicBezTo>
                      <a:pt x="48" y="1055"/>
                      <a:pt x="68" y="1063"/>
                      <a:pt x="87" y="1063"/>
                    </a:cubicBezTo>
                    <a:cubicBezTo>
                      <a:pt x="107" y="1063"/>
                      <a:pt x="127" y="1055"/>
                      <a:pt x="143" y="1040"/>
                    </a:cubicBezTo>
                    <a:cubicBezTo>
                      <a:pt x="261" y="925"/>
                      <a:pt x="409" y="868"/>
                      <a:pt x="562" y="868"/>
                    </a:cubicBezTo>
                    <a:cubicBezTo>
                      <a:pt x="714" y="868"/>
                      <a:pt x="866" y="925"/>
                      <a:pt x="977" y="1037"/>
                    </a:cubicBezTo>
                    <a:cubicBezTo>
                      <a:pt x="1092" y="1151"/>
                      <a:pt x="1150" y="1300"/>
                      <a:pt x="1150" y="1455"/>
                    </a:cubicBezTo>
                    <a:cubicBezTo>
                      <a:pt x="1150" y="1608"/>
                      <a:pt x="1092" y="1756"/>
                      <a:pt x="977" y="1871"/>
                    </a:cubicBezTo>
                    <a:cubicBezTo>
                      <a:pt x="859" y="1990"/>
                      <a:pt x="710" y="2043"/>
                      <a:pt x="558" y="2043"/>
                    </a:cubicBezTo>
                    <a:cubicBezTo>
                      <a:pt x="409" y="2043"/>
                      <a:pt x="261" y="1990"/>
                      <a:pt x="143" y="1874"/>
                    </a:cubicBezTo>
                    <a:cubicBezTo>
                      <a:pt x="127" y="1859"/>
                      <a:pt x="107" y="1852"/>
                      <a:pt x="87" y="1852"/>
                    </a:cubicBezTo>
                    <a:cubicBezTo>
                      <a:pt x="67" y="1852"/>
                      <a:pt x="46" y="1859"/>
                      <a:pt x="31" y="1874"/>
                    </a:cubicBezTo>
                    <a:cubicBezTo>
                      <a:pt x="1" y="1905"/>
                      <a:pt x="1" y="1952"/>
                      <a:pt x="31" y="1986"/>
                    </a:cubicBezTo>
                    <a:cubicBezTo>
                      <a:pt x="177" y="2131"/>
                      <a:pt x="366" y="2202"/>
                      <a:pt x="558" y="2202"/>
                    </a:cubicBezTo>
                    <a:cubicBezTo>
                      <a:pt x="748" y="2202"/>
                      <a:pt x="943" y="2128"/>
                      <a:pt x="1089" y="1986"/>
                    </a:cubicBezTo>
                    <a:cubicBezTo>
                      <a:pt x="1237" y="1840"/>
                      <a:pt x="1305" y="1645"/>
                      <a:pt x="1305" y="1455"/>
                    </a:cubicBezTo>
                    <a:cubicBezTo>
                      <a:pt x="1305" y="1260"/>
                      <a:pt x="1237" y="1070"/>
                      <a:pt x="1089" y="928"/>
                    </a:cubicBezTo>
                    <a:cubicBezTo>
                      <a:pt x="943" y="780"/>
                      <a:pt x="754" y="709"/>
                      <a:pt x="562" y="709"/>
                    </a:cubicBezTo>
                    <a:cubicBezTo>
                      <a:pt x="430" y="709"/>
                      <a:pt x="302" y="746"/>
                      <a:pt x="187" y="811"/>
                    </a:cubicBezTo>
                    <a:lnTo>
                      <a:pt x="268" y="155"/>
                    </a:lnTo>
                    <a:lnTo>
                      <a:pt x="1227" y="155"/>
                    </a:lnTo>
                    <a:cubicBezTo>
                      <a:pt x="1271" y="155"/>
                      <a:pt x="1305" y="125"/>
                      <a:pt x="1305" y="77"/>
                    </a:cubicBezTo>
                    <a:cubicBezTo>
                      <a:pt x="1305" y="33"/>
                      <a:pt x="1271" y="0"/>
                      <a:pt x="122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0"/>
              <p:cNvSpPr/>
              <p:nvPr/>
            </p:nvSpPr>
            <p:spPr>
              <a:xfrm>
                <a:off x="1299870" y="150240"/>
                <a:ext cx="28303" cy="40833"/>
              </a:xfrm>
              <a:custGeom>
                <a:rect b="b" l="l" r="r" t="t"/>
                <a:pathLst>
                  <a:path extrusionOk="0" h="2203" w="1527">
                    <a:moveTo>
                      <a:pt x="760" y="152"/>
                    </a:moveTo>
                    <a:cubicBezTo>
                      <a:pt x="919" y="152"/>
                      <a:pt x="1067" y="243"/>
                      <a:pt x="1182" y="418"/>
                    </a:cubicBezTo>
                    <a:cubicBezTo>
                      <a:pt x="1297" y="588"/>
                      <a:pt x="1371" y="831"/>
                      <a:pt x="1371" y="1101"/>
                    </a:cubicBezTo>
                    <a:cubicBezTo>
                      <a:pt x="1371" y="1371"/>
                      <a:pt x="1297" y="1614"/>
                      <a:pt x="1182" y="1784"/>
                    </a:cubicBezTo>
                    <a:cubicBezTo>
                      <a:pt x="1067" y="1952"/>
                      <a:pt x="919" y="2047"/>
                      <a:pt x="760" y="2047"/>
                    </a:cubicBezTo>
                    <a:cubicBezTo>
                      <a:pt x="605" y="2047"/>
                      <a:pt x="453" y="1952"/>
                      <a:pt x="337" y="1784"/>
                    </a:cubicBezTo>
                    <a:cubicBezTo>
                      <a:pt x="226" y="1614"/>
                      <a:pt x="152" y="1371"/>
                      <a:pt x="152" y="1101"/>
                    </a:cubicBezTo>
                    <a:cubicBezTo>
                      <a:pt x="152" y="831"/>
                      <a:pt x="226" y="588"/>
                      <a:pt x="337" y="418"/>
                    </a:cubicBezTo>
                    <a:cubicBezTo>
                      <a:pt x="453" y="243"/>
                      <a:pt x="605" y="152"/>
                      <a:pt x="760" y="152"/>
                    </a:cubicBezTo>
                    <a:close/>
                    <a:moveTo>
                      <a:pt x="760" y="0"/>
                    </a:moveTo>
                    <a:cubicBezTo>
                      <a:pt x="537" y="0"/>
                      <a:pt x="345" y="135"/>
                      <a:pt x="209" y="331"/>
                    </a:cubicBezTo>
                    <a:cubicBezTo>
                      <a:pt x="74" y="534"/>
                      <a:pt x="0" y="803"/>
                      <a:pt x="0" y="1101"/>
                    </a:cubicBezTo>
                    <a:cubicBezTo>
                      <a:pt x="0" y="1395"/>
                      <a:pt x="74" y="1669"/>
                      <a:pt x="209" y="1868"/>
                    </a:cubicBezTo>
                    <a:cubicBezTo>
                      <a:pt x="345" y="2067"/>
                      <a:pt x="537" y="2202"/>
                      <a:pt x="760" y="2202"/>
                    </a:cubicBezTo>
                    <a:cubicBezTo>
                      <a:pt x="983" y="2202"/>
                      <a:pt x="1176" y="2067"/>
                      <a:pt x="1310" y="1868"/>
                    </a:cubicBezTo>
                    <a:cubicBezTo>
                      <a:pt x="1446" y="1669"/>
                      <a:pt x="1527" y="1395"/>
                      <a:pt x="1527" y="1101"/>
                    </a:cubicBezTo>
                    <a:cubicBezTo>
                      <a:pt x="1527" y="803"/>
                      <a:pt x="1446" y="534"/>
                      <a:pt x="1310" y="331"/>
                    </a:cubicBezTo>
                    <a:cubicBezTo>
                      <a:pt x="1176" y="135"/>
                      <a:pt x="983" y="0"/>
                      <a:pt x="76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78" name="Google Shape;1478;p40"/>
          <p:cNvSpPr/>
          <p:nvPr/>
        </p:nvSpPr>
        <p:spPr>
          <a:xfrm>
            <a:off x="4091593" y="1506818"/>
            <a:ext cx="964800" cy="1703400"/>
          </a:xfrm>
          <a:prstGeom prst="rect">
            <a:avLst/>
          </a:prstGeom>
          <a:solidFill>
            <a:srgbClr val="D0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0"/>
          <p:cNvSpPr/>
          <p:nvPr/>
        </p:nvSpPr>
        <p:spPr>
          <a:xfrm>
            <a:off x="4064623" y="1341500"/>
            <a:ext cx="1020054" cy="2034046"/>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2012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 name="Google Shape;1480;p40"/>
          <p:cNvGrpSpPr/>
          <p:nvPr/>
        </p:nvGrpSpPr>
        <p:grpSpPr>
          <a:xfrm>
            <a:off x="4143669" y="1537033"/>
            <a:ext cx="861581" cy="1539789"/>
            <a:chOff x="3787540" y="1623694"/>
            <a:chExt cx="1240578" cy="2217118"/>
          </a:xfrm>
        </p:grpSpPr>
        <p:grpSp>
          <p:nvGrpSpPr>
            <p:cNvPr id="1481" name="Google Shape;1481;p40"/>
            <p:cNvGrpSpPr/>
            <p:nvPr/>
          </p:nvGrpSpPr>
          <p:grpSpPr>
            <a:xfrm>
              <a:off x="3808563" y="1771888"/>
              <a:ext cx="1198525" cy="2068925"/>
              <a:chOff x="3808563" y="1771888"/>
              <a:chExt cx="1198525" cy="2068925"/>
            </a:xfrm>
          </p:grpSpPr>
          <p:sp>
            <p:nvSpPr>
              <p:cNvPr id="1482" name="Google Shape;1482;p40"/>
              <p:cNvSpPr/>
              <p:nvPr/>
            </p:nvSpPr>
            <p:spPr>
              <a:xfrm>
                <a:off x="3808563" y="2475263"/>
                <a:ext cx="1198525" cy="1365550"/>
              </a:xfrm>
              <a:custGeom>
                <a:rect b="b" l="l" r="r" t="t"/>
                <a:pathLst>
                  <a:path extrusionOk="0" h="54622" w="47941">
                    <a:moveTo>
                      <a:pt x="3539" y="1"/>
                    </a:moveTo>
                    <a:cubicBezTo>
                      <a:pt x="1585" y="1"/>
                      <a:pt x="1" y="1585"/>
                      <a:pt x="1" y="3539"/>
                    </a:cubicBezTo>
                    <a:lnTo>
                      <a:pt x="1" y="48345"/>
                    </a:lnTo>
                    <a:cubicBezTo>
                      <a:pt x="1" y="51810"/>
                      <a:pt x="2812" y="54622"/>
                      <a:pt x="6278" y="54622"/>
                    </a:cubicBezTo>
                    <a:lnTo>
                      <a:pt x="41664" y="54622"/>
                    </a:lnTo>
                    <a:cubicBezTo>
                      <a:pt x="45129" y="54622"/>
                      <a:pt x="47941" y="51810"/>
                      <a:pt x="47941" y="48345"/>
                    </a:cubicBezTo>
                    <a:lnTo>
                      <a:pt x="47941" y="3539"/>
                    </a:lnTo>
                    <a:cubicBezTo>
                      <a:pt x="47941" y="1585"/>
                      <a:pt x="46357" y="1"/>
                      <a:pt x="44403" y="1"/>
                    </a:cubicBezTo>
                    <a:close/>
                  </a:path>
                </a:pathLst>
              </a:custGeom>
              <a:solidFill>
                <a:srgbClr val="FB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0"/>
              <p:cNvSpPr/>
              <p:nvPr/>
            </p:nvSpPr>
            <p:spPr>
              <a:xfrm>
                <a:off x="4195438" y="2843863"/>
                <a:ext cx="725700" cy="10825"/>
              </a:xfrm>
              <a:custGeom>
                <a:rect b="b" l="l" r="r" t="t"/>
                <a:pathLst>
                  <a:path extrusionOk="0" h="433" w="29028">
                    <a:moveTo>
                      <a:pt x="0" y="1"/>
                    </a:moveTo>
                    <a:lnTo>
                      <a:pt x="0" y="433"/>
                    </a:lnTo>
                    <a:lnTo>
                      <a:pt x="29028" y="433"/>
                    </a:lnTo>
                    <a:lnTo>
                      <a:pt x="29028" y="1"/>
                    </a:lnTo>
                    <a:close/>
                  </a:path>
                </a:pathLst>
              </a:custGeom>
              <a:solidFill>
                <a:srgbClr val="3817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0"/>
              <p:cNvSpPr/>
              <p:nvPr/>
            </p:nvSpPr>
            <p:spPr>
              <a:xfrm>
                <a:off x="4195438" y="2754913"/>
                <a:ext cx="725700" cy="10825"/>
              </a:xfrm>
              <a:custGeom>
                <a:rect b="b" l="l" r="r" t="t"/>
                <a:pathLst>
                  <a:path extrusionOk="0" h="433" w="29028">
                    <a:moveTo>
                      <a:pt x="0" y="0"/>
                    </a:moveTo>
                    <a:lnTo>
                      <a:pt x="0" y="432"/>
                    </a:lnTo>
                    <a:lnTo>
                      <a:pt x="29028" y="432"/>
                    </a:lnTo>
                    <a:lnTo>
                      <a:pt x="29028" y="0"/>
                    </a:lnTo>
                    <a:close/>
                  </a:path>
                </a:pathLst>
              </a:custGeom>
              <a:solidFill>
                <a:srgbClr val="3817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0"/>
              <p:cNvSpPr/>
              <p:nvPr/>
            </p:nvSpPr>
            <p:spPr>
              <a:xfrm>
                <a:off x="4195438" y="2796238"/>
                <a:ext cx="552825" cy="12600"/>
              </a:xfrm>
              <a:custGeom>
                <a:rect b="b" l="l" r="r" t="t"/>
                <a:pathLst>
                  <a:path extrusionOk="0" h="504" w="22113">
                    <a:moveTo>
                      <a:pt x="251" y="0"/>
                    </a:moveTo>
                    <a:cubicBezTo>
                      <a:pt x="114" y="0"/>
                      <a:pt x="0" y="113"/>
                      <a:pt x="0" y="250"/>
                    </a:cubicBezTo>
                    <a:cubicBezTo>
                      <a:pt x="0" y="391"/>
                      <a:pt x="114" y="504"/>
                      <a:pt x="251" y="504"/>
                    </a:cubicBezTo>
                    <a:lnTo>
                      <a:pt x="21859" y="504"/>
                    </a:lnTo>
                    <a:cubicBezTo>
                      <a:pt x="21999" y="504"/>
                      <a:pt x="22112" y="391"/>
                      <a:pt x="22112" y="250"/>
                    </a:cubicBezTo>
                    <a:cubicBezTo>
                      <a:pt x="22112" y="113"/>
                      <a:pt x="21999" y="0"/>
                      <a:pt x="21859" y="0"/>
                    </a:cubicBezTo>
                    <a:close/>
                  </a:path>
                </a:pathLst>
              </a:custGeom>
              <a:solidFill>
                <a:srgbClr val="3817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0"/>
              <p:cNvSpPr/>
              <p:nvPr/>
            </p:nvSpPr>
            <p:spPr>
              <a:xfrm>
                <a:off x="4195438" y="2709838"/>
                <a:ext cx="552825" cy="12700"/>
              </a:xfrm>
              <a:custGeom>
                <a:rect b="b" l="l" r="r" t="t"/>
                <a:pathLst>
                  <a:path extrusionOk="0" h="508" w="22113">
                    <a:moveTo>
                      <a:pt x="251" y="1"/>
                    </a:moveTo>
                    <a:cubicBezTo>
                      <a:pt x="114" y="1"/>
                      <a:pt x="0" y="113"/>
                      <a:pt x="0" y="254"/>
                    </a:cubicBezTo>
                    <a:cubicBezTo>
                      <a:pt x="0" y="395"/>
                      <a:pt x="114" y="508"/>
                      <a:pt x="251" y="508"/>
                    </a:cubicBezTo>
                    <a:lnTo>
                      <a:pt x="21859" y="508"/>
                    </a:lnTo>
                    <a:cubicBezTo>
                      <a:pt x="21999" y="508"/>
                      <a:pt x="22112" y="395"/>
                      <a:pt x="22112" y="254"/>
                    </a:cubicBezTo>
                    <a:cubicBezTo>
                      <a:pt x="22112" y="113"/>
                      <a:pt x="21999" y="1"/>
                      <a:pt x="21859" y="1"/>
                    </a:cubicBezTo>
                    <a:close/>
                  </a:path>
                </a:pathLst>
              </a:custGeom>
              <a:solidFill>
                <a:srgbClr val="3817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0"/>
              <p:cNvSpPr/>
              <p:nvPr/>
            </p:nvSpPr>
            <p:spPr>
              <a:xfrm>
                <a:off x="3855713" y="2618563"/>
                <a:ext cx="283800" cy="283800"/>
              </a:xfrm>
              <a:custGeom>
                <a:rect b="b" l="l" r="r" t="t"/>
                <a:pathLst>
                  <a:path extrusionOk="0" h="11352" w="11352">
                    <a:moveTo>
                      <a:pt x="5674" y="0"/>
                    </a:moveTo>
                    <a:cubicBezTo>
                      <a:pt x="2541" y="0"/>
                      <a:pt x="1" y="2541"/>
                      <a:pt x="1" y="5677"/>
                    </a:cubicBezTo>
                    <a:cubicBezTo>
                      <a:pt x="1" y="8811"/>
                      <a:pt x="2541" y="11351"/>
                      <a:pt x="5674" y="11351"/>
                    </a:cubicBezTo>
                    <a:cubicBezTo>
                      <a:pt x="8811" y="11351"/>
                      <a:pt x="11352" y="8811"/>
                      <a:pt x="11352" y="5677"/>
                    </a:cubicBezTo>
                    <a:cubicBezTo>
                      <a:pt x="11352" y="2541"/>
                      <a:pt x="8811" y="0"/>
                      <a:pt x="5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0"/>
              <p:cNvSpPr/>
              <p:nvPr/>
            </p:nvSpPr>
            <p:spPr>
              <a:xfrm>
                <a:off x="3909438" y="3247288"/>
                <a:ext cx="725675" cy="10825"/>
              </a:xfrm>
              <a:custGeom>
                <a:rect b="b" l="l" r="r" t="t"/>
                <a:pathLst>
                  <a:path extrusionOk="0" h="433" w="29027">
                    <a:moveTo>
                      <a:pt x="1" y="1"/>
                    </a:moveTo>
                    <a:lnTo>
                      <a:pt x="1" y="433"/>
                    </a:lnTo>
                    <a:lnTo>
                      <a:pt x="29027" y="433"/>
                    </a:lnTo>
                    <a:lnTo>
                      <a:pt x="29027" y="1"/>
                    </a:lnTo>
                    <a:close/>
                  </a:path>
                </a:pathLst>
              </a:custGeom>
              <a:solidFill>
                <a:srgbClr val="3817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0"/>
              <p:cNvSpPr/>
              <p:nvPr/>
            </p:nvSpPr>
            <p:spPr>
              <a:xfrm>
                <a:off x="3909438" y="3158238"/>
                <a:ext cx="725675" cy="10825"/>
              </a:xfrm>
              <a:custGeom>
                <a:rect b="b" l="l" r="r" t="t"/>
                <a:pathLst>
                  <a:path extrusionOk="0" h="433" w="29027">
                    <a:moveTo>
                      <a:pt x="1" y="1"/>
                    </a:moveTo>
                    <a:lnTo>
                      <a:pt x="1" y="433"/>
                    </a:lnTo>
                    <a:lnTo>
                      <a:pt x="29027" y="433"/>
                    </a:lnTo>
                    <a:lnTo>
                      <a:pt x="29027" y="1"/>
                    </a:lnTo>
                    <a:close/>
                  </a:path>
                </a:pathLst>
              </a:custGeom>
              <a:solidFill>
                <a:srgbClr val="3817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0"/>
              <p:cNvSpPr/>
              <p:nvPr/>
            </p:nvSpPr>
            <p:spPr>
              <a:xfrm>
                <a:off x="4082313" y="3199563"/>
                <a:ext cx="552800" cy="12700"/>
              </a:xfrm>
              <a:custGeom>
                <a:rect b="b" l="l" r="r" t="t"/>
                <a:pathLst>
                  <a:path extrusionOk="0" h="508" w="22112">
                    <a:moveTo>
                      <a:pt x="255" y="0"/>
                    </a:moveTo>
                    <a:cubicBezTo>
                      <a:pt x="114" y="0"/>
                      <a:pt x="0" y="114"/>
                      <a:pt x="0" y="253"/>
                    </a:cubicBezTo>
                    <a:cubicBezTo>
                      <a:pt x="0" y="394"/>
                      <a:pt x="114" y="508"/>
                      <a:pt x="255" y="508"/>
                    </a:cubicBezTo>
                    <a:lnTo>
                      <a:pt x="21862" y="508"/>
                    </a:lnTo>
                    <a:cubicBezTo>
                      <a:pt x="21999" y="508"/>
                      <a:pt x="22112" y="394"/>
                      <a:pt x="22112" y="253"/>
                    </a:cubicBezTo>
                    <a:cubicBezTo>
                      <a:pt x="22112" y="114"/>
                      <a:pt x="21999" y="0"/>
                      <a:pt x="21862" y="0"/>
                    </a:cubicBezTo>
                    <a:close/>
                  </a:path>
                </a:pathLst>
              </a:custGeom>
              <a:solidFill>
                <a:srgbClr val="3817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0"/>
              <p:cNvSpPr/>
              <p:nvPr/>
            </p:nvSpPr>
            <p:spPr>
              <a:xfrm>
                <a:off x="4082313" y="3113238"/>
                <a:ext cx="552800" cy="12725"/>
              </a:xfrm>
              <a:custGeom>
                <a:rect b="b" l="l" r="r" t="t"/>
                <a:pathLst>
                  <a:path extrusionOk="0" h="509" w="22112">
                    <a:moveTo>
                      <a:pt x="255" y="1"/>
                    </a:moveTo>
                    <a:cubicBezTo>
                      <a:pt x="114" y="1"/>
                      <a:pt x="0" y="114"/>
                      <a:pt x="0" y="255"/>
                    </a:cubicBezTo>
                    <a:cubicBezTo>
                      <a:pt x="0" y="395"/>
                      <a:pt x="114" y="508"/>
                      <a:pt x="255" y="508"/>
                    </a:cubicBezTo>
                    <a:lnTo>
                      <a:pt x="21862" y="508"/>
                    </a:lnTo>
                    <a:cubicBezTo>
                      <a:pt x="21999" y="508"/>
                      <a:pt x="22112" y="395"/>
                      <a:pt x="22112" y="255"/>
                    </a:cubicBezTo>
                    <a:cubicBezTo>
                      <a:pt x="22112" y="114"/>
                      <a:pt x="21999" y="1"/>
                      <a:pt x="21862" y="1"/>
                    </a:cubicBezTo>
                    <a:close/>
                  </a:path>
                </a:pathLst>
              </a:custGeom>
              <a:solidFill>
                <a:srgbClr val="3817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0"/>
              <p:cNvSpPr/>
              <p:nvPr/>
            </p:nvSpPr>
            <p:spPr>
              <a:xfrm>
                <a:off x="4671438" y="3038163"/>
                <a:ext cx="283450" cy="283450"/>
              </a:xfrm>
              <a:custGeom>
                <a:rect b="b" l="l" r="r" t="t"/>
                <a:pathLst>
                  <a:path extrusionOk="0" h="11338" w="11338">
                    <a:moveTo>
                      <a:pt x="5671" y="1"/>
                    </a:moveTo>
                    <a:cubicBezTo>
                      <a:pt x="2542" y="1"/>
                      <a:pt x="1" y="2538"/>
                      <a:pt x="1" y="5668"/>
                    </a:cubicBezTo>
                    <a:cubicBezTo>
                      <a:pt x="1" y="8798"/>
                      <a:pt x="2542" y="11338"/>
                      <a:pt x="5671" y="11338"/>
                    </a:cubicBezTo>
                    <a:cubicBezTo>
                      <a:pt x="8801" y="11338"/>
                      <a:pt x="11338" y="8798"/>
                      <a:pt x="11338" y="5668"/>
                    </a:cubicBezTo>
                    <a:cubicBezTo>
                      <a:pt x="11338" y="2538"/>
                      <a:pt x="8801" y="1"/>
                      <a:pt x="56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0"/>
              <p:cNvSpPr/>
              <p:nvPr/>
            </p:nvSpPr>
            <p:spPr>
              <a:xfrm>
                <a:off x="4066288" y="1771888"/>
                <a:ext cx="681875" cy="615125"/>
              </a:xfrm>
              <a:custGeom>
                <a:rect b="b" l="l" r="r" t="t"/>
                <a:pathLst>
                  <a:path extrusionOk="0" h="24605" w="27275">
                    <a:moveTo>
                      <a:pt x="7443" y="1"/>
                    </a:moveTo>
                    <a:cubicBezTo>
                      <a:pt x="3333" y="1"/>
                      <a:pt x="0" y="3333"/>
                      <a:pt x="0" y="7443"/>
                    </a:cubicBezTo>
                    <a:cubicBezTo>
                      <a:pt x="0" y="15955"/>
                      <a:pt x="13638" y="24605"/>
                      <a:pt x="13638" y="24605"/>
                    </a:cubicBezTo>
                    <a:cubicBezTo>
                      <a:pt x="13638" y="24605"/>
                      <a:pt x="27275" y="16045"/>
                      <a:pt x="27275" y="7443"/>
                    </a:cubicBezTo>
                    <a:cubicBezTo>
                      <a:pt x="27275" y="3333"/>
                      <a:pt x="23943" y="1"/>
                      <a:pt x="19832" y="1"/>
                    </a:cubicBezTo>
                    <a:cubicBezTo>
                      <a:pt x="17248" y="1"/>
                      <a:pt x="14971" y="1320"/>
                      <a:pt x="13638" y="3319"/>
                    </a:cubicBezTo>
                    <a:cubicBezTo>
                      <a:pt x="12304" y="1320"/>
                      <a:pt x="10028" y="1"/>
                      <a:pt x="7443"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0"/>
              <p:cNvSpPr/>
              <p:nvPr/>
            </p:nvSpPr>
            <p:spPr>
              <a:xfrm>
                <a:off x="4191163" y="1959913"/>
                <a:ext cx="46650" cy="139650"/>
              </a:xfrm>
              <a:custGeom>
                <a:rect b="b" l="l" r="r" t="t"/>
                <a:pathLst>
                  <a:path extrusionOk="0" h="5586" w="1866">
                    <a:moveTo>
                      <a:pt x="1220" y="0"/>
                    </a:moveTo>
                    <a:lnTo>
                      <a:pt x="0" y="655"/>
                    </a:lnTo>
                    <a:lnTo>
                      <a:pt x="148" y="1231"/>
                    </a:lnTo>
                    <a:lnTo>
                      <a:pt x="1118" y="707"/>
                    </a:lnTo>
                    <a:lnTo>
                      <a:pt x="1135" y="707"/>
                    </a:lnTo>
                    <a:lnTo>
                      <a:pt x="1135" y="5585"/>
                    </a:lnTo>
                    <a:lnTo>
                      <a:pt x="1866" y="5585"/>
                    </a:lnTo>
                    <a:lnTo>
                      <a:pt x="186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0"/>
              <p:cNvSpPr/>
              <p:nvPr/>
            </p:nvSpPr>
            <p:spPr>
              <a:xfrm>
                <a:off x="4286713" y="1957613"/>
                <a:ext cx="94725" cy="144350"/>
              </a:xfrm>
              <a:custGeom>
                <a:rect b="b" l="l" r="r" t="t"/>
                <a:pathLst>
                  <a:path extrusionOk="0" h="5774" w="3789">
                    <a:moveTo>
                      <a:pt x="1900" y="583"/>
                    </a:moveTo>
                    <a:cubicBezTo>
                      <a:pt x="2681" y="583"/>
                      <a:pt x="3034" y="1485"/>
                      <a:pt x="3034" y="2859"/>
                    </a:cubicBezTo>
                    <a:cubicBezTo>
                      <a:pt x="3034" y="4285"/>
                      <a:pt x="2664" y="5190"/>
                      <a:pt x="1890" y="5190"/>
                    </a:cubicBezTo>
                    <a:cubicBezTo>
                      <a:pt x="1204" y="5190"/>
                      <a:pt x="755" y="4364"/>
                      <a:pt x="755" y="2910"/>
                    </a:cubicBezTo>
                    <a:cubicBezTo>
                      <a:pt x="755" y="1392"/>
                      <a:pt x="1238" y="583"/>
                      <a:pt x="1900" y="583"/>
                    </a:cubicBezTo>
                    <a:close/>
                    <a:moveTo>
                      <a:pt x="1941" y="0"/>
                    </a:moveTo>
                    <a:cubicBezTo>
                      <a:pt x="806" y="0"/>
                      <a:pt x="1" y="1032"/>
                      <a:pt x="1" y="2904"/>
                    </a:cubicBezTo>
                    <a:cubicBezTo>
                      <a:pt x="18" y="4752"/>
                      <a:pt x="755" y="5774"/>
                      <a:pt x="1849" y="5774"/>
                    </a:cubicBezTo>
                    <a:cubicBezTo>
                      <a:pt x="3086" y="5774"/>
                      <a:pt x="3789" y="4725"/>
                      <a:pt x="3789" y="2825"/>
                    </a:cubicBezTo>
                    <a:cubicBezTo>
                      <a:pt x="3789" y="1049"/>
                      <a:pt x="3121"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0"/>
              <p:cNvSpPr/>
              <p:nvPr/>
            </p:nvSpPr>
            <p:spPr>
              <a:xfrm>
                <a:off x="4505788" y="1957613"/>
                <a:ext cx="156950" cy="144350"/>
              </a:xfrm>
              <a:custGeom>
                <a:rect b="b" l="l" r="r" t="t"/>
                <a:pathLst>
                  <a:path extrusionOk="0" h="5774" w="6278">
                    <a:moveTo>
                      <a:pt x="1320" y="456"/>
                    </a:moveTo>
                    <a:cubicBezTo>
                      <a:pt x="1845" y="456"/>
                      <a:pt x="2043" y="1022"/>
                      <a:pt x="2043" y="1701"/>
                    </a:cubicBezTo>
                    <a:cubicBezTo>
                      <a:pt x="2043" y="2441"/>
                      <a:pt x="1820" y="2972"/>
                      <a:pt x="1320" y="2972"/>
                    </a:cubicBezTo>
                    <a:cubicBezTo>
                      <a:pt x="850" y="2972"/>
                      <a:pt x="583" y="2431"/>
                      <a:pt x="600" y="1717"/>
                    </a:cubicBezTo>
                    <a:cubicBezTo>
                      <a:pt x="600" y="1015"/>
                      <a:pt x="850" y="456"/>
                      <a:pt x="1320" y="456"/>
                    </a:cubicBezTo>
                    <a:close/>
                    <a:moveTo>
                      <a:pt x="1347" y="0"/>
                    </a:moveTo>
                    <a:cubicBezTo>
                      <a:pt x="607" y="0"/>
                      <a:pt x="0" y="627"/>
                      <a:pt x="0" y="1745"/>
                    </a:cubicBezTo>
                    <a:cubicBezTo>
                      <a:pt x="7" y="2869"/>
                      <a:pt x="607" y="3429"/>
                      <a:pt x="1306" y="3429"/>
                    </a:cubicBezTo>
                    <a:cubicBezTo>
                      <a:pt x="2026" y="3429"/>
                      <a:pt x="2643" y="2842"/>
                      <a:pt x="2643" y="1666"/>
                    </a:cubicBezTo>
                    <a:cubicBezTo>
                      <a:pt x="2643" y="600"/>
                      <a:pt x="2129" y="0"/>
                      <a:pt x="1347" y="0"/>
                    </a:cubicBezTo>
                    <a:close/>
                    <a:moveTo>
                      <a:pt x="4964" y="2766"/>
                    </a:moveTo>
                    <a:cubicBezTo>
                      <a:pt x="5489" y="2766"/>
                      <a:pt x="5687" y="3333"/>
                      <a:pt x="5687" y="4011"/>
                    </a:cubicBezTo>
                    <a:cubicBezTo>
                      <a:pt x="5687" y="4752"/>
                      <a:pt x="5465" y="5283"/>
                      <a:pt x="4964" y="5283"/>
                    </a:cubicBezTo>
                    <a:cubicBezTo>
                      <a:pt x="4502" y="5283"/>
                      <a:pt x="4224" y="4741"/>
                      <a:pt x="4234" y="4029"/>
                    </a:cubicBezTo>
                    <a:cubicBezTo>
                      <a:pt x="4234" y="3326"/>
                      <a:pt x="4491" y="2766"/>
                      <a:pt x="4964" y="2766"/>
                    </a:cubicBezTo>
                    <a:close/>
                    <a:moveTo>
                      <a:pt x="4992" y="2311"/>
                    </a:moveTo>
                    <a:cubicBezTo>
                      <a:pt x="4252" y="2311"/>
                      <a:pt x="3641" y="2938"/>
                      <a:pt x="3641" y="4062"/>
                    </a:cubicBezTo>
                    <a:cubicBezTo>
                      <a:pt x="3651" y="5180"/>
                      <a:pt x="4252" y="5739"/>
                      <a:pt x="4947" y="5739"/>
                    </a:cubicBezTo>
                    <a:cubicBezTo>
                      <a:pt x="5660" y="5739"/>
                      <a:pt x="6277" y="5157"/>
                      <a:pt x="6277" y="3977"/>
                    </a:cubicBezTo>
                    <a:cubicBezTo>
                      <a:pt x="6277" y="2910"/>
                      <a:pt x="5774" y="2311"/>
                      <a:pt x="4992" y="2311"/>
                    </a:cubicBezTo>
                    <a:close/>
                    <a:moveTo>
                      <a:pt x="4535" y="0"/>
                    </a:moveTo>
                    <a:lnTo>
                      <a:pt x="1252" y="5774"/>
                    </a:lnTo>
                    <a:lnTo>
                      <a:pt x="1735" y="5774"/>
                    </a:lnTo>
                    <a:lnTo>
                      <a:pt x="50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0"/>
              <p:cNvSpPr/>
              <p:nvPr/>
            </p:nvSpPr>
            <p:spPr>
              <a:xfrm>
                <a:off x="3898038" y="3469863"/>
                <a:ext cx="1008950" cy="210425"/>
              </a:xfrm>
              <a:custGeom>
                <a:rect b="b" l="l" r="r" t="t"/>
                <a:pathLst>
                  <a:path extrusionOk="0" h="8417" w="40358">
                    <a:moveTo>
                      <a:pt x="4208" y="1"/>
                    </a:moveTo>
                    <a:cubicBezTo>
                      <a:pt x="1883" y="1"/>
                      <a:pt x="1" y="1886"/>
                      <a:pt x="1" y="4207"/>
                    </a:cubicBezTo>
                    <a:cubicBezTo>
                      <a:pt x="1" y="6531"/>
                      <a:pt x="1883" y="8417"/>
                      <a:pt x="4208" y="8417"/>
                    </a:cubicBezTo>
                    <a:lnTo>
                      <a:pt x="36151" y="8417"/>
                    </a:lnTo>
                    <a:cubicBezTo>
                      <a:pt x="38476" y="8417"/>
                      <a:pt x="40357" y="6531"/>
                      <a:pt x="40357" y="4207"/>
                    </a:cubicBezTo>
                    <a:cubicBezTo>
                      <a:pt x="40357" y="1886"/>
                      <a:pt x="38476" y="1"/>
                      <a:pt x="36151"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0"/>
              <p:cNvSpPr/>
              <p:nvPr/>
            </p:nvSpPr>
            <p:spPr>
              <a:xfrm>
                <a:off x="4233763" y="3526763"/>
                <a:ext cx="56750" cy="101950"/>
              </a:xfrm>
              <a:custGeom>
                <a:rect b="b" l="l" r="r" t="t"/>
                <a:pathLst>
                  <a:path extrusionOk="0" h="4078" w="2270">
                    <a:moveTo>
                      <a:pt x="0" y="1"/>
                    </a:moveTo>
                    <a:lnTo>
                      <a:pt x="0" y="4077"/>
                    </a:lnTo>
                    <a:lnTo>
                      <a:pt x="2269" y="4077"/>
                    </a:lnTo>
                    <a:lnTo>
                      <a:pt x="2269" y="3638"/>
                    </a:lnTo>
                    <a:lnTo>
                      <a:pt x="524" y="3638"/>
                    </a:lnTo>
                    <a:lnTo>
                      <a:pt x="5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0"/>
              <p:cNvSpPr/>
              <p:nvPr/>
            </p:nvSpPr>
            <p:spPr>
              <a:xfrm>
                <a:off x="4293238" y="3525063"/>
                <a:ext cx="93175" cy="105350"/>
              </a:xfrm>
              <a:custGeom>
                <a:rect b="b" l="l" r="r" t="t"/>
                <a:pathLst>
                  <a:path extrusionOk="0" h="4214" w="3727">
                    <a:moveTo>
                      <a:pt x="1868" y="432"/>
                    </a:moveTo>
                    <a:cubicBezTo>
                      <a:pt x="2746" y="432"/>
                      <a:pt x="3172" y="1279"/>
                      <a:pt x="3172" y="2088"/>
                    </a:cubicBezTo>
                    <a:cubicBezTo>
                      <a:pt x="3172" y="3014"/>
                      <a:pt x="2699" y="3785"/>
                      <a:pt x="1865" y="3785"/>
                    </a:cubicBezTo>
                    <a:cubicBezTo>
                      <a:pt x="1036" y="3785"/>
                      <a:pt x="563" y="3003"/>
                      <a:pt x="563" y="2133"/>
                    </a:cubicBezTo>
                    <a:cubicBezTo>
                      <a:pt x="563" y="1234"/>
                      <a:pt x="998" y="432"/>
                      <a:pt x="1868" y="432"/>
                    </a:cubicBezTo>
                    <a:close/>
                    <a:moveTo>
                      <a:pt x="1893" y="0"/>
                    </a:moveTo>
                    <a:cubicBezTo>
                      <a:pt x="806" y="0"/>
                      <a:pt x="1" y="847"/>
                      <a:pt x="1" y="2143"/>
                    </a:cubicBezTo>
                    <a:cubicBezTo>
                      <a:pt x="1" y="3377"/>
                      <a:pt x="754" y="4214"/>
                      <a:pt x="1835" y="4214"/>
                    </a:cubicBezTo>
                    <a:cubicBezTo>
                      <a:pt x="2873" y="4214"/>
                      <a:pt x="3727" y="3470"/>
                      <a:pt x="3727" y="2064"/>
                    </a:cubicBezTo>
                    <a:cubicBezTo>
                      <a:pt x="3727" y="854"/>
                      <a:pt x="3007" y="0"/>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0"/>
              <p:cNvSpPr/>
              <p:nvPr/>
            </p:nvSpPr>
            <p:spPr>
              <a:xfrm>
                <a:off x="4392663" y="3526763"/>
                <a:ext cx="84275" cy="101950"/>
              </a:xfrm>
              <a:custGeom>
                <a:rect b="b" l="l" r="r" t="t"/>
                <a:pathLst>
                  <a:path extrusionOk="0" h="4078" w="3371">
                    <a:moveTo>
                      <a:pt x="0" y="1"/>
                    </a:moveTo>
                    <a:lnTo>
                      <a:pt x="1331" y="4077"/>
                    </a:lnTo>
                    <a:lnTo>
                      <a:pt x="1913" y="4077"/>
                    </a:lnTo>
                    <a:lnTo>
                      <a:pt x="3370" y="1"/>
                    </a:lnTo>
                    <a:lnTo>
                      <a:pt x="2807" y="1"/>
                    </a:lnTo>
                    <a:lnTo>
                      <a:pt x="2119" y="2013"/>
                    </a:lnTo>
                    <a:cubicBezTo>
                      <a:pt x="1937" y="2548"/>
                      <a:pt x="1766" y="3062"/>
                      <a:pt x="1652" y="3535"/>
                    </a:cubicBezTo>
                    <a:lnTo>
                      <a:pt x="1639" y="3535"/>
                    </a:lnTo>
                    <a:cubicBezTo>
                      <a:pt x="1529" y="3056"/>
                      <a:pt x="1378" y="2559"/>
                      <a:pt x="1203" y="2010"/>
                    </a:cubicBezTo>
                    <a:lnTo>
                      <a:pt x="5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0"/>
              <p:cNvSpPr/>
              <p:nvPr/>
            </p:nvSpPr>
            <p:spPr>
              <a:xfrm>
                <a:off x="4487938" y="3526763"/>
                <a:ext cx="57375" cy="101950"/>
              </a:xfrm>
              <a:custGeom>
                <a:rect b="b" l="l" r="r" t="t"/>
                <a:pathLst>
                  <a:path extrusionOk="0" h="4078" w="2295">
                    <a:moveTo>
                      <a:pt x="1" y="1"/>
                    </a:moveTo>
                    <a:lnTo>
                      <a:pt x="1" y="4077"/>
                    </a:lnTo>
                    <a:lnTo>
                      <a:pt x="2295" y="4077"/>
                    </a:lnTo>
                    <a:lnTo>
                      <a:pt x="2295" y="3638"/>
                    </a:lnTo>
                    <a:lnTo>
                      <a:pt x="526" y="3638"/>
                    </a:lnTo>
                    <a:lnTo>
                      <a:pt x="526" y="2168"/>
                    </a:lnTo>
                    <a:lnTo>
                      <a:pt x="2113" y="2168"/>
                    </a:lnTo>
                    <a:lnTo>
                      <a:pt x="2113" y="1733"/>
                    </a:lnTo>
                    <a:lnTo>
                      <a:pt x="526" y="1733"/>
                    </a:lnTo>
                    <a:lnTo>
                      <a:pt x="526" y="443"/>
                    </a:lnTo>
                    <a:lnTo>
                      <a:pt x="2202" y="443"/>
                    </a:lnTo>
                    <a:lnTo>
                      <a:pt x="22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0"/>
              <p:cNvSpPr/>
              <p:nvPr/>
            </p:nvSpPr>
            <p:spPr>
              <a:xfrm>
                <a:off x="4396250" y="1957613"/>
                <a:ext cx="94725" cy="144350"/>
              </a:xfrm>
              <a:custGeom>
                <a:rect b="b" l="l" r="r" t="t"/>
                <a:pathLst>
                  <a:path extrusionOk="0" h="5774" w="3789">
                    <a:moveTo>
                      <a:pt x="1900" y="583"/>
                    </a:moveTo>
                    <a:cubicBezTo>
                      <a:pt x="2681" y="583"/>
                      <a:pt x="3034" y="1485"/>
                      <a:pt x="3034" y="2859"/>
                    </a:cubicBezTo>
                    <a:cubicBezTo>
                      <a:pt x="3034" y="4285"/>
                      <a:pt x="2664" y="5190"/>
                      <a:pt x="1890" y="5190"/>
                    </a:cubicBezTo>
                    <a:cubicBezTo>
                      <a:pt x="1204" y="5190"/>
                      <a:pt x="755" y="4364"/>
                      <a:pt x="755" y="2910"/>
                    </a:cubicBezTo>
                    <a:cubicBezTo>
                      <a:pt x="755" y="1392"/>
                      <a:pt x="1238" y="583"/>
                      <a:pt x="1900" y="583"/>
                    </a:cubicBezTo>
                    <a:close/>
                    <a:moveTo>
                      <a:pt x="1941" y="0"/>
                    </a:moveTo>
                    <a:cubicBezTo>
                      <a:pt x="806" y="0"/>
                      <a:pt x="1" y="1032"/>
                      <a:pt x="1" y="2904"/>
                    </a:cubicBezTo>
                    <a:cubicBezTo>
                      <a:pt x="18" y="4752"/>
                      <a:pt x="755" y="5774"/>
                      <a:pt x="1849" y="5774"/>
                    </a:cubicBezTo>
                    <a:cubicBezTo>
                      <a:pt x="3086" y="5774"/>
                      <a:pt x="3789" y="4725"/>
                      <a:pt x="3789" y="2825"/>
                    </a:cubicBezTo>
                    <a:cubicBezTo>
                      <a:pt x="3789" y="1049"/>
                      <a:pt x="3121"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40"/>
            <p:cNvGrpSpPr/>
            <p:nvPr/>
          </p:nvGrpSpPr>
          <p:grpSpPr>
            <a:xfrm>
              <a:off x="3787540" y="1623694"/>
              <a:ext cx="1240578" cy="61314"/>
              <a:chOff x="1213015" y="136394"/>
              <a:chExt cx="1240578" cy="61314"/>
            </a:xfrm>
          </p:grpSpPr>
          <p:sp>
            <p:nvSpPr>
              <p:cNvPr id="1504" name="Google Shape;1504;p40"/>
              <p:cNvSpPr/>
              <p:nvPr/>
            </p:nvSpPr>
            <p:spPr>
              <a:xfrm>
                <a:off x="2148970" y="169572"/>
                <a:ext cx="12215" cy="28136"/>
              </a:xfrm>
              <a:custGeom>
                <a:rect b="b" l="l" r="r" t="t"/>
                <a:pathLst>
                  <a:path extrusionOk="0" h="1518" w="659">
                    <a:moveTo>
                      <a:pt x="0" y="0"/>
                    </a:moveTo>
                    <a:lnTo>
                      <a:pt x="0" y="1517"/>
                    </a:lnTo>
                    <a:lnTo>
                      <a:pt x="658" y="1517"/>
                    </a:lnTo>
                    <a:lnTo>
                      <a:pt x="658"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0"/>
              <p:cNvSpPr/>
              <p:nvPr/>
            </p:nvSpPr>
            <p:spPr>
              <a:xfrm>
                <a:off x="2167116" y="158729"/>
                <a:ext cx="12233" cy="38979"/>
              </a:xfrm>
              <a:custGeom>
                <a:rect b="b" l="l" r="r" t="t"/>
                <a:pathLst>
                  <a:path extrusionOk="0" h="2103" w="660">
                    <a:moveTo>
                      <a:pt x="1" y="1"/>
                    </a:moveTo>
                    <a:lnTo>
                      <a:pt x="1" y="2102"/>
                    </a:lnTo>
                    <a:lnTo>
                      <a:pt x="660" y="2102"/>
                    </a:lnTo>
                    <a:lnTo>
                      <a:pt x="660"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0"/>
              <p:cNvSpPr/>
              <p:nvPr/>
            </p:nvSpPr>
            <p:spPr>
              <a:xfrm>
                <a:off x="2185335" y="149851"/>
                <a:ext cx="12233" cy="47857"/>
              </a:xfrm>
              <a:custGeom>
                <a:rect b="b" l="l" r="r" t="t"/>
                <a:pathLst>
                  <a:path extrusionOk="0" h="2582" w="660">
                    <a:moveTo>
                      <a:pt x="1" y="1"/>
                    </a:moveTo>
                    <a:lnTo>
                      <a:pt x="1" y="2581"/>
                    </a:lnTo>
                    <a:lnTo>
                      <a:pt x="659" y="2581"/>
                    </a:lnTo>
                    <a:lnTo>
                      <a:pt x="659"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0"/>
              <p:cNvSpPr/>
              <p:nvPr/>
            </p:nvSpPr>
            <p:spPr>
              <a:xfrm>
                <a:off x="2203500" y="136394"/>
                <a:ext cx="12233" cy="61314"/>
              </a:xfrm>
              <a:custGeom>
                <a:rect b="b" l="l" r="r" t="t"/>
                <a:pathLst>
                  <a:path extrusionOk="0" h="3308" w="660">
                    <a:moveTo>
                      <a:pt x="0" y="0"/>
                    </a:moveTo>
                    <a:lnTo>
                      <a:pt x="0" y="3307"/>
                    </a:lnTo>
                    <a:lnTo>
                      <a:pt x="659" y="3307"/>
                    </a:lnTo>
                    <a:lnTo>
                      <a:pt x="659"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0"/>
              <p:cNvSpPr/>
              <p:nvPr/>
            </p:nvSpPr>
            <p:spPr>
              <a:xfrm>
                <a:off x="2282274" y="174762"/>
                <a:ext cx="22557" cy="22631"/>
              </a:xfrm>
              <a:custGeom>
                <a:rect b="b" l="l" r="r" t="t"/>
                <a:pathLst>
                  <a:path extrusionOk="0" h="1221" w="1217">
                    <a:moveTo>
                      <a:pt x="608" y="1"/>
                    </a:moveTo>
                    <a:cubicBezTo>
                      <a:pt x="270" y="1"/>
                      <a:pt x="0" y="274"/>
                      <a:pt x="0" y="612"/>
                    </a:cubicBezTo>
                    <a:cubicBezTo>
                      <a:pt x="0" y="950"/>
                      <a:pt x="270" y="1220"/>
                      <a:pt x="608" y="1220"/>
                    </a:cubicBezTo>
                    <a:cubicBezTo>
                      <a:pt x="945" y="1220"/>
                      <a:pt x="1216" y="950"/>
                      <a:pt x="1216" y="612"/>
                    </a:cubicBezTo>
                    <a:cubicBezTo>
                      <a:pt x="1216" y="274"/>
                      <a:pt x="945" y="1"/>
                      <a:pt x="60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0"/>
              <p:cNvSpPr/>
              <p:nvPr/>
            </p:nvSpPr>
            <p:spPr>
              <a:xfrm>
                <a:off x="2270152" y="161898"/>
                <a:ext cx="46263" cy="18016"/>
              </a:xfrm>
              <a:custGeom>
                <a:rect b="b" l="l" r="r" t="t"/>
                <a:pathLst>
                  <a:path extrusionOk="0" h="972" w="2496">
                    <a:moveTo>
                      <a:pt x="1259" y="0"/>
                    </a:moveTo>
                    <a:cubicBezTo>
                      <a:pt x="777" y="0"/>
                      <a:pt x="298" y="260"/>
                      <a:pt x="49" y="776"/>
                    </a:cubicBezTo>
                    <a:cubicBezTo>
                      <a:pt x="0" y="878"/>
                      <a:pt x="90" y="972"/>
                      <a:pt x="175" y="972"/>
                    </a:cubicBezTo>
                    <a:cubicBezTo>
                      <a:pt x="214" y="972"/>
                      <a:pt x="252" y="952"/>
                      <a:pt x="276" y="904"/>
                    </a:cubicBezTo>
                    <a:cubicBezTo>
                      <a:pt x="481" y="477"/>
                      <a:pt x="873" y="258"/>
                      <a:pt x="1266" y="258"/>
                    </a:cubicBezTo>
                    <a:cubicBezTo>
                      <a:pt x="1629" y="258"/>
                      <a:pt x="1993" y="444"/>
                      <a:pt x="2215" y="826"/>
                    </a:cubicBezTo>
                    <a:cubicBezTo>
                      <a:pt x="2240" y="872"/>
                      <a:pt x="2279" y="890"/>
                      <a:pt x="2319" y="890"/>
                    </a:cubicBezTo>
                    <a:cubicBezTo>
                      <a:pt x="2406" y="890"/>
                      <a:pt x="2496" y="797"/>
                      <a:pt x="2438" y="695"/>
                    </a:cubicBezTo>
                    <a:cubicBezTo>
                      <a:pt x="2171" y="231"/>
                      <a:pt x="1714" y="0"/>
                      <a:pt x="125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0"/>
              <p:cNvSpPr/>
              <p:nvPr/>
            </p:nvSpPr>
            <p:spPr>
              <a:xfrm>
                <a:off x="2260532" y="149165"/>
                <a:ext cx="65540" cy="24374"/>
              </a:xfrm>
              <a:custGeom>
                <a:rect b="b" l="l" r="r" t="t"/>
                <a:pathLst>
                  <a:path extrusionOk="0" h="1315" w="3536">
                    <a:moveTo>
                      <a:pt x="1788" y="1"/>
                    </a:moveTo>
                    <a:cubicBezTo>
                      <a:pt x="1096" y="1"/>
                      <a:pt x="408" y="375"/>
                      <a:pt x="51" y="1118"/>
                    </a:cubicBezTo>
                    <a:cubicBezTo>
                      <a:pt x="1" y="1220"/>
                      <a:pt x="91" y="1314"/>
                      <a:pt x="176" y="1314"/>
                    </a:cubicBezTo>
                    <a:cubicBezTo>
                      <a:pt x="214" y="1314"/>
                      <a:pt x="252" y="1295"/>
                      <a:pt x="274" y="1247"/>
                    </a:cubicBezTo>
                    <a:cubicBezTo>
                      <a:pt x="590" y="593"/>
                      <a:pt x="1190" y="258"/>
                      <a:pt x="1794" y="258"/>
                    </a:cubicBezTo>
                    <a:cubicBezTo>
                      <a:pt x="2353" y="258"/>
                      <a:pt x="2914" y="545"/>
                      <a:pt x="3254" y="1132"/>
                    </a:cubicBezTo>
                    <a:cubicBezTo>
                      <a:pt x="3278" y="1177"/>
                      <a:pt x="3317" y="1195"/>
                      <a:pt x="3356" y="1195"/>
                    </a:cubicBezTo>
                    <a:cubicBezTo>
                      <a:pt x="3444" y="1195"/>
                      <a:pt x="3536" y="1101"/>
                      <a:pt x="3476" y="1000"/>
                    </a:cubicBezTo>
                    <a:cubicBezTo>
                      <a:pt x="3092" y="332"/>
                      <a:pt x="2438" y="1"/>
                      <a:pt x="178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0"/>
              <p:cNvSpPr/>
              <p:nvPr/>
            </p:nvSpPr>
            <p:spPr>
              <a:xfrm>
                <a:off x="2253285" y="136728"/>
                <a:ext cx="80646" cy="26820"/>
              </a:xfrm>
              <a:custGeom>
                <a:rect b="b" l="l" r="r" t="t"/>
                <a:pathLst>
                  <a:path extrusionOk="0" h="1447" w="4351">
                    <a:moveTo>
                      <a:pt x="2185" y="1"/>
                    </a:moveTo>
                    <a:cubicBezTo>
                      <a:pt x="1340" y="1"/>
                      <a:pt x="500" y="414"/>
                      <a:pt x="54" y="1249"/>
                    </a:cubicBezTo>
                    <a:cubicBezTo>
                      <a:pt x="0" y="1352"/>
                      <a:pt x="91" y="1446"/>
                      <a:pt x="179" y="1446"/>
                    </a:cubicBezTo>
                    <a:cubicBezTo>
                      <a:pt x="218" y="1446"/>
                      <a:pt x="256" y="1427"/>
                      <a:pt x="280" y="1381"/>
                    </a:cubicBezTo>
                    <a:cubicBezTo>
                      <a:pt x="678" y="632"/>
                      <a:pt x="1435" y="256"/>
                      <a:pt x="2196" y="256"/>
                    </a:cubicBezTo>
                    <a:cubicBezTo>
                      <a:pt x="2914" y="256"/>
                      <a:pt x="3636" y="590"/>
                      <a:pt x="4064" y="1259"/>
                    </a:cubicBezTo>
                    <a:cubicBezTo>
                      <a:pt x="4091" y="1301"/>
                      <a:pt x="4131" y="1319"/>
                      <a:pt x="4171" y="1319"/>
                    </a:cubicBezTo>
                    <a:cubicBezTo>
                      <a:pt x="4261" y="1319"/>
                      <a:pt x="4351" y="1226"/>
                      <a:pt x="4287" y="1127"/>
                    </a:cubicBezTo>
                    <a:cubicBezTo>
                      <a:pt x="3807" y="378"/>
                      <a:pt x="2993" y="1"/>
                      <a:pt x="218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0"/>
              <p:cNvSpPr/>
              <p:nvPr/>
            </p:nvSpPr>
            <p:spPr>
              <a:xfrm>
                <a:off x="2362604" y="148590"/>
                <a:ext cx="90988" cy="36903"/>
              </a:xfrm>
              <a:custGeom>
                <a:rect b="b" l="l" r="r" t="t"/>
                <a:pathLst>
                  <a:path extrusionOk="0" h="1991" w="4909">
                    <a:moveTo>
                      <a:pt x="0" y="1"/>
                    </a:moveTo>
                    <a:lnTo>
                      <a:pt x="0" y="1990"/>
                    </a:lnTo>
                    <a:lnTo>
                      <a:pt x="4486" y="1990"/>
                    </a:lnTo>
                    <a:lnTo>
                      <a:pt x="4486" y="1379"/>
                    </a:lnTo>
                    <a:lnTo>
                      <a:pt x="4909" y="1379"/>
                    </a:lnTo>
                    <a:lnTo>
                      <a:pt x="4909" y="616"/>
                    </a:lnTo>
                    <a:lnTo>
                      <a:pt x="4486" y="616"/>
                    </a:lnTo>
                    <a:lnTo>
                      <a:pt x="4486"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0"/>
              <p:cNvSpPr/>
              <p:nvPr/>
            </p:nvSpPr>
            <p:spPr>
              <a:xfrm>
                <a:off x="2366534" y="151741"/>
                <a:ext cx="75215" cy="30675"/>
              </a:xfrm>
              <a:custGeom>
                <a:rect b="b" l="l" r="r" t="t"/>
                <a:pathLst>
                  <a:path extrusionOk="0" h="1655" w="4058">
                    <a:moveTo>
                      <a:pt x="1" y="0"/>
                    </a:moveTo>
                    <a:lnTo>
                      <a:pt x="1" y="1655"/>
                    </a:lnTo>
                    <a:lnTo>
                      <a:pt x="4058" y="1655"/>
                    </a:lnTo>
                    <a:lnTo>
                      <a:pt x="4058"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0"/>
              <p:cNvSpPr/>
              <p:nvPr/>
            </p:nvSpPr>
            <p:spPr>
              <a:xfrm>
                <a:off x="2368165" y="153354"/>
                <a:ext cx="71267" cy="27450"/>
              </a:xfrm>
              <a:custGeom>
                <a:rect b="b" l="l" r="r" t="t"/>
                <a:pathLst>
                  <a:path extrusionOk="0" h="1481" w="3845">
                    <a:moveTo>
                      <a:pt x="0" y="1"/>
                    </a:moveTo>
                    <a:lnTo>
                      <a:pt x="0" y="1480"/>
                    </a:lnTo>
                    <a:lnTo>
                      <a:pt x="3845" y="1480"/>
                    </a:lnTo>
                    <a:lnTo>
                      <a:pt x="3845"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0"/>
              <p:cNvSpPr/>
              <p:nvPr/>
            </p:nvSpPr>
            <p:spPr>
              <a:xfrm>
                <a:off x="1213015" y="150240"/>
                <a:ext cx="27135" cy="40833"/>
              </a:xfrm>
              <a:custGeom>
                <a:rect b="b" l="l" r="r" t="t"/>
                <a:pathLst>
                  <a:path extrusionOk="0" h="2203" w="1464">
                    <a:moveTo>
                      <a:pt x="727" y="152"/>
                    </a:moveTo>
                    <a:cubicBezTo>
                      <a:pt x="1051" y="152"/>
                      <a:pt x="1305" y="409"/>
                      <a:pt x="1305" y="722"/>
                    </a:cubicBezTo>
                    <a:cubicBezTo>
                      <a:pt x="1305" y="1043"/>
                      <a:pt x="1051" y="1297"/>
                      <a:pt x="727" y="1297"/>
                    </a:cubicBezTo>
                    <a:cubicBezTo>
                      <a:pt x="413" y="1297"/>
                      <a:pt x="156" y="1043"/>
                      <a:pt x="156" y="722"/>
                    </a:cubicBezTo>
                    <a:cubicBezTo>
                      <a:pt x="156" y="409"/>
                      <a:pt x="413" y="152"/>
                      <a:pt x="727" y="152"/>
                    </a:cubicBezTo>
                    <a:close/>
                    <a:moveTo>
                      <a:pt x="727" y="0"/>
                    </a:moveTo>
                    <a:cubicBezTo>
                      <a:pt x="328" y="0"/>
                      <a:pt x="1" y="324"/>
                      <a:pt x="1" y="722"/>
                    </a:cubicBezTo>
                    <a:cubicBezTo>
                      <a:pt x="1" y="1128"/>
                      <a:pt x="328" y="1449"/>
                      <a:pt x="727" y="1449"/>
                    </a:cubicBezTo>
                    <a:cubicBezTo>
                      <a:pt x="949" y="1449"/>
                      <a:pt x="1142" y="1358"/>
                      <a:pt x="1274" y="1209"/>
                    </a:cubicBezTo>
                    <a:lnTo>
                      <a:pt x="1274" y="1209"/>
                    </a:lnTo>
                    <a:cubicBezTo>
                      <a:pt x="1247" y="1365"/>
                      <a:pt x="1193" y="1516"/>
                      <a:pt x="1119" y="1648"/>
                    </a:cubicBezTo>
                    <a:cubicBezTo>
                      <a:pt x="984" y="1878"/>
                      <a:pt x="781" y="2037"/>
                      <a:pt x="477" y="2047"/>
                    </a:cubicBezTo>
                    <a:cubicBezTo>
                      <a:pt x="433" y="2050"/>
                      <a:pt x="399" y="2088"/>
                      <a:pt x="399" y="2131"/>
                    </a:cubicBezTo>
                    <a:cubicBezTo>
                      <a:pt x="399" y="2172"/>
                      <a:pt x="436" y="2202"/>
                      <a:pt x="480" y="2202"/>
                    </a:cubicBezTo>
                    <a:lnTo>
                      <a:pt x="483" y="2202"/>
                    </a:lnTo>
                    <a:cubicBezTo>
                      <a:pt x="845" y="2189"/>
                      <a:pt x="1102" y="1986"/>
                      <a:pt x="1253" y="1723"/>
                    </a:cubicBezTo>
                    <a:cubicBezTo>
                      <a:pt x="1403" y="1463"/>
                      <a:pt x="1463" y="1138"/>
                      <a:pt x="1463" y="844"/>
                    </a:cubicBezTo>
                    <a:cubicBezTo>
                      <a:pt x="1463" y="780"/>
                      <a:pt x="1463" y="716"/>
                      <a:pt x="1460" y="655"/>
                    </a:cubicBezTo>
                    <a:cubicBezTo>
                      <a:pt x="1456" y="652"/>
                      <a:pt x="1456" y="649"/>
                      <a:pt x="1453" y="641"/>
                    </a:cubicBezTo>
                    <a:cubicBezTo>
                      <a:pt x="1412" y="280"/>
                      <a:pt x="1105" y="0"/>
                      <a:pt x="72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0"/>
              <p:cNvSpPr/>
              <p:nvPr/>
            </p:nvSpPr>
            <p:spPr>
              <a:xfrm>
                <a:off x="1251771" y="160675"/>
                <a:ext cx="5839" cy="30397"/>
              </a:xfrm>
              <a:custGeom>
                <a:rect b="b" l="l" r="r" t="t"/>
                <a:pathLst>
                  <a:path extrusionOk="0" h="1640" w="315">
                    <a:moveTo>
                      <a:pt x="156" y="1"/>
                    </a:moveTo>
                    <a:cubicBezTo>
                      <a:pt x="68" y="1"/>
                      <a:pt x="1" y="72"/>
                      <a:pt x="1" y="159"/>
                    </a:cubicBezTo>
                    <a:cubicBezTo>
                      <a:pt x="1" y="248"/>
                      <a:pt x="68" y="318"/>
                      <a:pt x="156" y="318"/>
                    </a:cubicBezTo>
                    <a:cubicBezTo>
                      <a:pt x="244" y="318"/>
                      <a:pt x="315" y="248"/>
                      <a:pt x="315" y="159"/>
                    </a:cubicBezTo>
                    <a:cubicBezTo>
                      <a:pt x="315" y="72"/>
                      <a:pt x="244" y="1"/>
                      <a:pt x="156" y="1"/>
                    </a:cubicBezTo>
                    <a:close/>
                    <a:moveTo>
                      <a:pt x="156" y="1325"/>
                    </a:moveTo>
                    <a:cubicBezTo>
                      <a:pt x="68" y="1325"/>
                      <a:pt x="1" y="1393"/>
                      <a:pt x="1" y="1480"/>
                    </a:cubicBezTo>
                    <a:cubicBezTo>
                      <a:pt x="1" y="1572"/>
                      <a:pt x="68" y="1639"/>
                      <a:pt x="156" y="1639"/>
                    </a:cubicBezTo>
                    <a:cubicBezTo>
                      <a:pt x="244" y="1639"/>
                      <a:pt x="315" y="1572"/>
                      <a:pt x="315" y="1480"/>
                    </a:cubicBezTo>
                    <a:cubicBezTo>
                      <a:pt x="315" y="1393"/>
                      <a:pt x="244" y="1325"/>
                      <a:pt x="156" y="1325"/>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0"/>
              <p:cNvSpPr/>
              <p:nvPr/>
            </p:nvSpPr>
            <p:spPr>
              <a:xfrm>
                <a:off x="1264227" y="150240"/>
                <a:ext cx="24188" cy="40833"/>
              </a:xfrm>
              <a:custGeom>
                <a:rect b="b" l="l" r="r" t="t"/>
                <a:pathLst>
                  <a:path extrusionOk="0" h="2203" w="1305">
                    <a:moveTo>
                      <a:pt x="200" y="0"/>
                    </a:moveTo>
                    <a:cubicBezTo>
                      <a:pt x="183" y="0"/>
                      <a:pt x="163" y="7"/>
                      <a:pt x="149" y="16"/>
                    </a:cubicBezTo>
                    <a:cubicBezTo>
                      <a:pt x="132" y="30"/>
                      <a:pt x="119" y="50"/>
                      <a:pt x="119" y="74"/>
                    </a:cubicBezTo>
                    <a:lnTo>
                      <a:pt x="11" y="962"/>
                    </a:lnTo>
                    <a:cubicBezTo>
                      <a:pt x="11" y="969"/>
                      <a:pt x="7" y="976"/>
                      <a:pt x="7" y="976"/>
                    </a:cubicBezTo>
                    <a:cubicBezTo>
                      <a:pt x="7" y="986"/>
                      <a:pt x="7" y="996"/>
                      <a:pt x="11" y="1003"/>
                    </a:cubicBezTo>
                    <a:cubicBezTo>
                      <a:pt x="11" y="1006"/>
                      <a:pt x="11" y="1009"/>
                      <a:pt x="15" y="1013"/>
                    </a:cubicBezTo>
                    <a:lnTo>
                      <a:pt x="15" y="1017"/>
                    </a:lnTo>
                    <a:cubicBezTo>
                      <a:pt x="18" y="1023"/>
                      <a:pt x="24" y="1034"/>
                      <a:pt x="35" y="1040"/>
                    </a:cubicBezTo>
                    <a:cubicBezTo>
                      <a:pt x="48" y="1055"/>
                      <a:pt x="68" y="1063"/>
                      <a:pt x="87" y="1063"/>
                    </a:cubicBezTo>
                    <a:cubicBezTo>
                      <a:pt x="107" y="1063"/>
                      <a:pt x="127" y="1055"/>
                      <a:pt x="143" y="1040"/>
                    </a:cubicBezTo>
                    <a:cubicBezTo>
                      <a:pt x="261" y="925"/>
                      <a:pt x="409" y="868"/>
                      <a:pt x="562" y="868"/>
                    </a:cubicBezTo>
                    <a:cubicBezTo>
                      <a:pt x="714" y="868"/>
                      <a:pt x="866" y="925"/>
                      <a:pt x="977" y="1037"/>
                    </a:cubicBezTo>
                    <a:cubicBezTo>
                      <a:pt x="1092" y="1151"/>
                      <a:pt x="1150" y="1300"/>
                      <a:pt x="1150" y="1455"/>
                    </a:cubicBezTo>
                    <a:cubicBezTo>
                      <a:pt x="1150" y="1608"/>
                      <a:pt x="1092" y="1756"/>
                      <a:pt x="977" y="1871"/>
                    </a:cubicBezTo>
                    <a:cubicBezTo>
                      <a:pt x="859" y="1990"/>
                      <a:pt x="710" y="2043"/>
                      <a:pt x="558" y="2043"/>
                    </a:cubicBezTo>
                    <a:cubicBezTo>
                      <a:pt x="409" y="2043"/>
                      <a:pt x="261" y="1990"/>
                      <a:pt x="143" y="1874"/>
                    </a:cubicBezTo>
                    <a:cubicBezTo>
                      <a:pt x="127" y="1859"/>
                      <a:pt x="107" y="1852"/>
                      <a:pt x="87" y="1852"/>
                    </a:cubicBezTo>
                    <a:cubicBezTo>
                      <a:pt x="67" y="1852"/>
                      <a:pt x="46" y="1859"/>
                      <a:pt x="31" y="1874"/>
                    </a:cubicBezTo>
                    <a:cubicBezTo>
                      <a:pt x="1" y="1905"/>
                      <a:pt x="1" y="1952"/>
                      <a:pt x="31" y="1986"/>
                    </a:cubicBezTo>
                    <a:cubicBezTo>
                      <a:pt x="177" y="2131"/>
                      <a:pt x="366" y="2202"/>
                      <a:pt x="558" y="2202"/>
                    </a:cubicBezTo>
                    <a:cubicBezTo>
                      <a:pt x="748" y="2202"/>
                      <a:pt x="943" y="2128"/>
                      <a:pt x="1089" y="1986"/>
                    </a:cubicBezTo>
                    <a:cubicBezTo>
                      <a:pt x="1237" y="1840"/>
                      <a:pt x="1305" y="1645"/>
                      <a:pt x="1305" y="1455"/>
                    </a:cubicBezTo>
                    <a:cubicBezTo>
                      <a:pt x="1305" y="1260"/>
                      <a:pt x="1237" y="1070"/>
                      <a:pt x="1089" y="928"/>
                    </a:cubicBezTo>
                    <a:cubicBezTo>
                      <a:pt x="943" y="780"/>
                      <a:pt x="754" y="709"/>
                      <a:pt x="562" y="709"/>
                    </a:cubicBezTo>
                    <a:cubicBezTo>
                      <a:pt x="430" y="709"/>
                      <a:pt x="302" y="746"/>
                      <a:pt x="187" y="811"/>
                    </a:cubicBezTo>
                    <a:lnTo>
                      <a:pt x="268" y="155"/>
                    </a:lnTo>
                    <a:lnTo>
                      <a:pt x="1227" y="155"/>
                    </a:lnTo>
                    <a:cubicBezTo>
                      <a:pt x="1271" y="155"/>
                      <a:pt x="1305" y="125"/>
                      <a:pt x="1305" y="77"/>
                    </a:cubicBezTo>
                    <a:cubicBezTo>
                      <a:pt x="1305" y="33"/>
                      <a:pt x="1271" y="0"/>
                      <a:pt x="122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0"/>
              <p:cNvSpPr/>
              <p:nvPr/>
            </p:nvSpPr>
            <p:spPr>
              <a:xfrm>
                <a:off x="1299870" y="150240"/>
                <a:ext cx="28303" cy="40833"/>
              </a:xfrm>
              <a:custGeom>
                <a:rect b="b" l="l" r="r" t="t"/>
                <a:pathLst>
                  <a:path extrusionOk="0" h="2203" w="1527">
                    <a:moveTo>
                      <a:pt x="760" y="152"/>
                    </a:moveTo>
                    <a:cubicBezTo>
                      <a:pt x="919" y="152"/>
                      <a:pt x="1067" y="243"/>
                      <a:pt x="1182" y="418"/>
                    </a:cubicBezTo>
                    <a:cubicBezTo>
                      <a:pt x="1297" y="588"/>
                      <a:pt x="1371" y="831"/>
                      <a:pt x="1371" y="1101"/>
                    </a:cubicBezTo>
                    <a:cubicBezTo>
                      <a:pt x="1371" y="1371"/>
                      <a:pt x="1297" y="1614"/>
                      <a:pt x="1182" y="1784"/>
                    </a:cubicBezTo>
                    <a:cubicBezTo>
                      <a:pt x="1067" y="1952"/>
                      <a:pt x="919" y="2047"/>
                      <a:pt x="760" y="2047"/>
                    </a:cubicBezTo>
                    <a:cubicBezTo>
                      <a:pt x="605" y="2047"/>
                      <a:pt x="453" y="1952"/>
                      <a:pt x="337" y="1784"/>
                    </a:cubicBezTo>
                    <a:cubicBezTo>
                      <a:pt x="226" y="1614"/>
                      <a:pt x="152" y="1371"/>
                      <a:pt x="152" y="1101"/>
                    </a:cubicBezTo>
                    <a:cubicBezTo>
                      <a:pt x="152" y="831"/>
                      <a:pt x="226" y="588"/>
                      <a:pt x="337" y="418"/>
                    </a:cubicBezTo>
                    <a:cubicBezTo>
                      <a:pt x="453" y="243"/>
                      <a:pt x="605" y="152"/>
                      <a:pt x="760" y="152"/>
                    </a:cubicBezTo>
                    <a:close/>
                    <a:moveTo>
                      <a:pt x="760" y="0"/>
                    </a:moveTo>
                    <a:cubicBezTo>
                      <a:pt x="537" y="0"/>
                      <a:pt x="345" y="135"/>
                      <a:pt x="209" y="331"/>
                    </a:cubicBezTo>
                    <a:cubicBezTo>
                      <a:pt x="74" y="534"/>
                      <a:pt x="0" y="803"/>
                      <a:pt x="0" y="1101"/>
                    </a:cubicBezTo>
                    <a:cubicBezTo>
                      <a:pt x="0" y="1395"/>
                      <a:pt x="74" y="1669"/>
                      <a:pt x="209" y="1868"/>
                    </a:cubicBezTo>
                    <a:cubicBezTo>
                      <a:pt x="345" y="2067"/>
                      <a:pt x="537" y="2202"/>
                      <a:pt x="760" y="2202"/>
                    </a:cubicBezTo>
                    <a:cubicBezTo>
                      <a:pt x="983" y="2202"/>
                      <a:pt x="1176" y="2067"/>
                      <a:pt x="1310" y="1868"/>
                    </a:cubicBezTo>
                    <a:cubicBezTo>
                      <a:pt x="1446" y="1669"/>
                      <a:pt x="1527" y="1395"/>
                      <a:pt x="1527" y="1101"/>
                    </a:cubicBezTo>
                    <a:cubicBezTo>
                      <a:pt x="1527" y="803"/>
                      <a:pt x="1446" y="534"/>
                      <a:pt x="1310" y="331"/>
                    </a:cubicBezTo>
                    <a:cubicBezTo>
                      <a:pt x="1176" y="135"/>
                      <a:pt x="983" y="0"/>
                      <a:pt x="76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19" name="Google Shape;1519;p40"/>
          <p:cNvSpPr/>
          <p:nvPr/>
        </p:nvSpPr>
        <p:spPr>
          <a:xfrm>
            <a:off x="6687054" y="1506818"/>
            <a:ext cx="964800" cy="1703400"/>
          </a:xfrm>
          <a:prstGeom prst="rect">
            <a:avLst/>
          </a:prstGeom>
          <a:solidFill>
            <a:srgbClr val="D0E0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0"/>
          <p:cNvSpPr/>
          <p:nvPr/>
        </p:nvSpPr>
        <p:spPr>
          <a:xfrm>
            <a:off x="6652422" y="1341500"/>
            <a:ext cx="1020054" cy="2034046"/>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2012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40"/>
          <p:cNvGrpSpPr/>
          <p:nvPr/>
        </p:nvGrpSpPr>
        <p:grpSpPr>
          <a:xfrm>
            <a:off x="6663607" y="1537033"/>
            <a:ext cx="1076929" cy="1666891"/>
            <a:chOff x="6434806" y="1623694"/>
            <a:chExt cx="1550653" cy="2400131"/>
          </a:xfrm>
        </p:grpSpPr>
        <p:grpSp>
          <p:nvGrpSpPr>
            <p:cNvPr id="1522" name="Google Shape;1522;p40"/>
            <p:cNvGrpSpPr/>
            <p:nvPr/>
          </p:nvGrpSpPr>
          <p:grpSpPr>
            <a:xfrm>
              <a:off x="6434806" y="1688500"/>
              <a:ext cx="1550653" cy="2335325"/>
              <a:chOff x="6434806" y="1688500"/>
              <a:chExt cx="1550653" cy="2335325"/>
            </a:xfrm>
          </p:grpSpPr>
          <p:sp>
            <p:nvSpPr>
              <p:cNvPr id="1523" name="Google Shape;1523;p40"/>
              <p:cNvSpPr/>
              <p:nvPr/>
            </p:nvSpPr>
            <p:spPr>
              <a:xfrm>
                <a:off x="6479626" y="2797422"/>
                <a:ext cx="1091501" cy="1223956"/>
              </a:xfrm>
              <a:custGeom>
                <a:rect b="b" l="l" r="r" t="t"/>
                <a:pathLst>
                  <a:path extrusionOk="0" h="41564" w="37066">
                    <a:moveTo>
                      <a:pt x="33212" y="1"/>
                    </a:moveTo>
                    <a:lnTo>
                      <a:pt x="22705" y="4697"/>
                    </a:lnTo>
                    <a:lnTo>
                      <a:pt x="20593" y="5640"/>
                    </a:lnTo>
                    <a:cubicBezTo>
                      <a:pt x="19952" y="5568"/>
                      <a:pt x="19263" y="5534"/>
                      <a:pt x="18519" y="5534"/>
                    </a:cubicBezTo>
                    <a:lnTo>
                      <a:pt x="18119" y="8691"/>
                    </a:lnTo>
                    <a:cubicBezTo>
                      <a:pt x="17918" y="10268"/>
                      <a:pt x="16619" y="11144"/>
                      <a:pt x="15313" y="11144"/>
                    </a:cubicBezTo>
                    <a:cubicBezTo>
                      <a:pt x="14318" y="11144"/>
                      <a:pt x="13318" y="10635"/>
                      <a:pt x="12798" y="9541"/>
                    </a:cubicBezTo>
                    <a:lnTo>
                      <a:pt x="10895" y="5534"/>
                    </a:lnTo>
                    <a:lnTo>
                      <a:pt x="7409" y="5534"/>
                    </a:lnTo>
                    <a:cubicBezTo>
                      <a:pt x="4559" y="5534"/>
                      <a:pt x="2187" y="7577"/>
                      <a:pt x="1676" y="10278"/>
                    </a:cubicBezTo>
                    <a:lnTo>
                      <a:pt x="0" y="18612"/>
                    </a:lnTo>
                    <a:lnTo>
                      <a:pt x="0" y="24142"/>
                    </a:lnTo>
                    <a:lnTo>
                      <a:pt x="1574" y="23980"/>
                    </a:lnTo>
                    <a:lnTo>
                      <a:pt x="1574" y="41471"/>
                    </a:lnTo>
                    <a:lnTo>
                      <a:pt x="26288" y="41564"/>
                    </a:lnTo>
                    <a:lnTo>
                      <a:pt x="27199" y="26562"/>
                    </a:lnTo>
                    <a:lnTo>
                      <a:pt x="28591" y="24597"/>
                    </a:lnTo>
                    <a:cubicBezTo>
                      <a:pt x="29623" y="23144"/>
                      <a:pt x="29849" y="21273"/>
                      <a:pt x="29198" y="19616"/>
                    </a:cubicBezTo>
                    <a:lnTo>
                      <a:pt x="26716" y="13298"/>
                    </a:lnTo>
                    <a:lnTo>
                      <a:pt x="30193" y="11762"/>
                    </a:lnTo>
                    <a:lnTo>
                      <a:pt x="37066" y="8725"/>
                    </a:lnTo>
                    <a:lnTo>
                      <a:pt x="33212"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0"/>
              <p:cNvSpPr/>
              <p:nvPr/>
            </p:nvSpPr>
            <p:spPr>
              <a:xfrm>
                <a:off x="6480421" y="3452420"/>
                <a:ext cx="253631" cy="567777"/>
              </a:xfrm>
              <a:custGeom>
                <a:rect b="b" l="l" r="r" t="t"/>
                <a:pathLst>
                  <a:path extrusionOk="0" h="19281" w="8613">
                    <a:moveTo>
                      <a:pt x="8581" y="1"/>
                    </a:moveTo>
                    <a:lnTo>
                      <a:pt x="8530" y="7"/>
                    </a:lnTo>
                    <a:lnTo>
                      <a:pt x="1" y="885"/>
                    </a:lnTo>
                    <a:lnTo>
                      <a:pt x="1" y="19126"/>
                    </a:lnTo>
                    <a:cubicBezTo>
                      <a:pt x="32" y="19178"/>
                      <a:pt x="62" y="19229"/>
                      <a:pt x="97" y="19280"/>
                    </a:cubicBezTo>
                    <a:lnTo>
                      <a:pt x="7879" y="19280"/>
                    </a:lnTo>
                    <a:cubicBezTo>
                      <a:pt x="8345" y="18417"/>
                      <a:pt x="8612" y="17381"/>
                      <a:pt x="8612" y="16271"/>
                    </a:cubicBezTo>
                    <a:lnTo>
                      <a:pt x="8581" y="1"/>
                    </a:lnTo>
                    <a:close/>
                  </a:path>
                </a:pathLst>
              </a:custGeom>
              <a:solidFill>
                <a:srgbClr val="FCD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0"/>
              <p:cNvSpPr/>
              <p:nvPr/>
            </p:nvSpPr>
            <p:spPr>
              <a:xfrm>
                <a:off x="6434806" y="2210601"/>
                <a:ext cx="811072" cy="824589"/>
              </a:xfrm>
              <a:custGeom>
                <a:rect b="b" l="l" r="r" t="t"/>
                <a:pathLst>
                  <a:path extrusionOk="0" h="28002" w="27543">
                    <a:moveTo>
                      <a:pt x="13315" y="1"/>
                    </a:moveTo>
                    <a:cubicBezTo>
                      <a:pt x="9619" y="1"/>
                      <a:pt x="6603" y="2911"/>
                      <a:pt x="6431" y="6566"/>
                    </a:cubicBezTo>
                    <a:cubicBezTo>
                      <a:pt x="5924" y="6881"/>
                      <a:pt x="5372" y="7172"/>
                      <a:pt x="4772" y="7457"/>
                    </a:cubicBezTo>
                    <a:lnTo>
                      <a:pt x="4508" y="7583"/>
                    </a:lnTo>
                    <a:cubicBezTo>
                      <a:pt x="926" y="9287"/>
                      <a:pt x="0" y="13545"/>
                      <a:pt x="1711" y="15986"/>
                    </a:cubicBezTo>
                    <a:lnTo>
                      <a:pt x="2201" y="16695"/>
                    </a:lnTo>
                    <a:cubicBezTo>
                      <a:pt x="2276" y="16806"/>
                      <a:pt x="2358" y="16912"/>
                      <a:pt x="2441" y="17015"/>
                    </a:cubicBezTo>
                    <a:cubicBezTo>
                      <a:pt x="2746" y="17395"/>
                      <a:pt x="2831" y="17855"/>
                      <a:pt x="2657" y="18273"/>
                    </a:cubicBezTo>
                    <a:cubicBezTo>
                      <a:pt x="2338" y="19048"/>
                      <a:pt x="2170" y="19894"/>
                      <a:pt x="2208" y="20799"/>
                    </a:cubicBezTo>
                    <a:cubicBezTo>
                      <a:pt x="2342" y="24162"/>
                      <a:pt x="5310" y="27159"/>
                      <a:pt x="9219" y="27848"/>
                    </a:cubicBezTo>
                    <a:cubicBezTo>
                      <a:pt x="9807" y="27951"/>
                      <a:pt x="10390" y="28001"/>
                      <a:pt x="10960" y="28001"/>
                    </a:cubicBezTo>
                    <a:cubicBezTo>
                      <a:pt x="13016" y="28001"/>
                      <a:pt x="14909" y="27356"/>
                      <a:pt x="16342" y="26264"/>
                    </a:cubicBezTo>
                    <a:cubicBezTo>
                      <a:pt x="18530" y="24598"/>
                      <a:pt x="21008" y="23230"/>
                      <a:pt x="23535" y="21948"/>
                    </a:cubicBezTo>
                    <a:cubicBezTo>
                      <a:pt x="25598" y="20899"/>
                      <a:pt x="27069" y="19075"/>
                      <a:pt x="27350" y="16853"/>
                    </a:cubicBezTo>
                    <a:cubicBezTo>
                      <a:pt x="27542" y="15342"/>
                      <a:pt x="27152" y="13874"/>
                      <a:pt x="26342" y="12606"/>
                    </a:cubicBezTo>
                    <a:cubicBezTo>
                      <a:pt x="26164" y="12277"/>
                      <a:pt x="25992" y="11979"/>
                      <a:pt x="25835" y="11711"/>
                    </a:cubicBezTo>
                    <a:cubicBezTo>
                      <a:pt x="25276" y="10786"/>
                      <a:pt x="24443" y="9781"/>
                      <a:pt x="24663" y="8784"/>
                    </a:cubicBezTo>
                    <a:cubicBezTo>
                      <a:pt x="24957" y="7436"/>
                      <a:pt x="24433" y="5993"/>
                      <a:pt x="23559" y="4797"/>
                    </a:cubicBezTo>
                    <a:cubicBezTo>
                      <a:pt x="22674" y="2016"/>
                      <a:pt x="20068" y="1"/>
                      <a:pt x="1699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0"/>
              <p:cNvSpPr/>
              <p:nvPr/>
            </p:nvSpPr>
            <p:spPr>
              <a:xfrm>
                <a:off x="6656401" y="2346680"/>
                <a:ext cx="492568" cy="832186"/>
              </a:xfrm>
              <a:custGeom>
                <a:rect b="b" l="l" r="r" t="t"/>
                <a:pathLst>
                  <a:path extrusionOk="0" h="28260" w="16727">
                    <a:moveTo>
                      <a:pt x="13685" y="0"/>
                    </a:moveTo>
                    <a:cubicBezTo>
                      <a:pt x="13250" y="2345"/>
                      <a:pt x="11419" y="4299"/>
                      <a:pt x="8934" y="4763"/>
                    </a:cubicBezTo>
                    <a:lnTo>
                      <a:pt x="2711" y="5928"/>
                    </a:lnTo>
                    <a:lnTo>
                      <a:pt x="2958" y="7255"/>
                    </a:lnTo>
                    <a:lnTo>
                      <a:pt x="2266" y="7385"/>
                    </a:lnTo>
                    <a:cubicBezTo>
                      <a:pt x="905" y="7639"/>
                      <a:pt x="0" y="8962"/>
                      <a:pt x="254" y="10323"/>
                    </a:cubicBezTo>
                    <a:cubicBezTo>
                      <a:pt x="481" y="11529"/>
                      <a:pt x="1546" y="12378"/>
                      <a:pt x="2732" y="12378"/>
                    </a:cubicBezTo>
                    <a:cubicBezTo>
                      <a:pt x="2884" y="12378"/>
                      <a:pt x="3038" y="12364"/>
                      <a:pt x="3192" y="12335"/>
                    </a:cubicBezTo>
                    <a:lnTo>
                      <a:pt x="3932" y="12195"/>
                    </a:lnTo>
                    <a:cubicBezTo>
                      <a:pt x="4206" y="13076"/>
                      <a:pt x="4659" y="13861"/>
                      <a:pt x="5241" y="14522"/>
                    </a:cubicBezTo>
                    <a:lnTo>
                      <a:pt x="5241" y="22668"/>
                    </a:lnTo>
                    <a:cubicBezTo>
                      <a:pt x="5241" y="23824"/>
                      <a:pt x="6167" y="27457"/>
                      <a:pt x="7319" y="27457"/>
                    </a:cubicBezTo>
                    <a:lnTo>
                      <a:pt x="10206" y="28259"/>
                    </a:lnTo>
                    <a:cubicBezTo>
                      <a:pt x="11358" y="28259"/>
                      <a:pt x="12427" y="23824"/>
                      <a:pt x="12427" y="22668"/>
                    </a:cubicBezTo>
                    <a:lnTo>
                      <a:pt x="12427" y="16271"/>
                    </a:lnTo>
                    <a:cubicBezTo>
                      <a:pt x="13791" y="15740"/>
                      <a:pt x="14902" y="14773"/>
                      <a:pt x="15622" y="13566"/>
                    </a:cubicBezTo>
                    <a:cubicBezTo>
                      <a:pt x="16400" y="12264"/>
                      <a:pt x="16726" y="10683"/>
                      <a:pt x="16424" y="9075"/>
                    </a:cubicBezTo>
                    <a:lnTo>
                      <a:pt x="15331" y="3234"/>
                    </a:lnTo>
                    <a:cubicBezTo>
                      <a:pt x="15094" y="1972"/>
                      <a:pt x="14505" y="868"/>
                      <a:pt x="13685" y="0"/>
                    </a:cubicBezTo>
                    <a:close/>
                  </a:path>
                </a:pathLst>
              </a:custGeom>
              <a:solidFill>
                <a:srgbClr val="FCD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0"/>
              <p:cNvSpPr/>
              <p:nvPr/>
            </p:nvSpPr>
            <p:spPr>
              <a:xfrm>
                <a:off x="6754757" y="2702941"/>
                <a:ext cx="361704" cy="199625"/>
              </a:xfrm>
              <a:custGeom>
                <a:rect b="b" l="l" r="r" t="t"/>
                <a:pathLst>
                  <a:path extrusionOk="0" h="6779" w="12283">
                    <a:moveTo>
                      <a:pt x="430" y="0"/>
                    </a:moveTo>
                    <a:cubicBezTo>
                      <a:pt x="252" y="0"/>
                      <a:pt x="1" y="149"/>
                      <a:pt x="13" y="207"/>
                    </a:cubicBezTo>
                    <a:cubicBezTo>
                      <a:pt x="314" y="1519"/>
                      <a:pt x="996" y="2655"/>
                      <a:pt x="1919" y="3518"/>
                    </a:cubicBezTo>
                    <a:cubicBezTo>
                      <a:pt x="2086" y="5338"/>
                      <a:pt x="3629" y="6778"/>
                      <a:pt x="5494" y="6778"/>
                    </a:cubicBezTo>
                    <a:cubicBezTo>
                      <a:pt x="6872" y="6778"/>
                      <a:pt x="8076" y="5990"/>
                      <a:pt x="8679" y="4841"/>
                    </a:cubicBezTo>
                    <a:cubicBezTo>
                      <a:pt x="10308" y="4224"/>
                      <a:pt x="11583" y="2990"/>
                      <a:pt x="12282" y="1468"/>
                    </a:cubicBezTo>
                    <a:lnTo>
                      <a:pt x="12282" y="1468"/>
                    </a:lnTo>
                    <a:cubicBezTo>
                      <a:pt x="11367" y="3000"/>
                      <a:pt x="9825" y="4149"/>
                      <a:pt x="7932" y="4502"/>
                    </a:cubicBezTo>
                    <a:cubicBezTo>
                      <a:pt x="7530" y="4577"/>
                      <a:pt x="7129" y="4614"/>
                      <a:pt x="6734" y="4614"/>
                    </a:cubicBezTo>
                    <a:cubicBezTo>
                      <a:pt x="3942" y="4614"/>
                      <a:pt x="1433" y="2791"/>
                      <a:pt x="592" y="100"/>
                    </a:cubicBezTo>
                    <a:cubicBezTo>
                      <a:pt x="569" y="27"/>
                      <a:pt x="506" y="0"/>
                      <a:pt x="430" y="0"/>
                    </a:cubicBezTo>
                    <a:close/>
                  </a:path>
                </a:pathLst>
              </a:custGeom>
              <a:solidFill>
                <a:srgbClr val="FEC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0"/>
              <p:cNvSpPr/>
              <p:nvPr/>
            </p:nvSpPr>
            <p:spPr>
              <a:xfrm>
                <a:off x="6683523" y="2680443"/>
                <a:ext cx="98178" cy="95940"/>
              </a:xfrm>
              <a:custGeom>
                <a:rect b="b" l="l" r="r" t="t"/>
                <a:pathLst>
                  <a:path extrusionOk="0" h="3258" w="3334">
                    <a:moveTo>
                      <a:pt x="1655" y="1"/>
                    </a:moveTo>
                    <a:cubicBezTo>
                      <a:pt x="1622" y="1"/>
                      <a:pt x="1588" y="2"/>
                      <a:pt x="1554" y="4"/>
                    </a:cubicBezTo>
                    <a:cubicBezTo>
                      <a:pt x="1486" y="7"/>
                      <a:pt x="1434" y="66"/>
                      <a:pt x="1437" y="134"/>
                    </a:cubicBezTo>
                    <a:cubicBezTo>
                      <a:pt x="1441" y="200"/>
                      <a:pt x="1499" y="251"/>
                      <a:pt x="1562" y="251"/>
                    </a:cubicBezTo>
                    <a:cubicBezTo>
                      <a:pt x="1564" y="251"/>
                      <a:pt x="1566" y="251"/>
                      <a:pt x="1568" y="251"/>
                    </a:cubicBezTo>
                    <a:cubicBezTo>
                      <a:pt x="1598" y="249"/>
                      <a:pt x="1627" y="248"/>
                      <a:pt x="1657" y="248"/>
                    </a:cubicBezTo>
                    <a:cubicBezTo>
                      <a:pt x="2379" y="248"/>
                      <a:pt x="2985" y="815"/>
                      <a:pt x="3032" y="1547"/>
                    </a:cubicBezTo>
                    <a:cubicBezTo>
                      <a:pt x="3076" y="2308"/>
                      <a:pt x="2494" y="2962"/>
                      <a:pt x="1736" y="3007"/>
                    </a:cubicBezTo>
                    <a:cubicBezTo>
                      <a:pt x="1709" y="3009"/>
                      <a:pt x="1681" y="3010"/>
                      <a:pt x="1654" y="3010"/>
                    </a:cubicBezTo>
                    <a:cubicBezTo>
                      <a:pt x="928" y="3010"/>
                      <a:pt x="315" y="2445"/>
                      <a:pt x="272" y="1711"/>
                    </a:cubicBezTo>
                    <a:cubicBezTo>
                      <a:pt x="252" y="1392"/>
                      <a:pt x="347" y="1074"/>
                      <a:pt x="536" y="816"/>
                    </a:cubicBezTo>
                    <a:cubicBezTo>
                      <a:pt x="573" y="761"/>
                      <a:pt x="564" y="683"/>
                      <a:pt x="508" y="642"/>
                    </a:cubicBezTo>
                    <a:cubicBezTo>
                      <a:pt x="487" y="625"/>
                      <a:pt x="461" y="618"/>
                      <a:pt x="436" y="618"/>
                    </a:cubicBezTo>
                    <a:cubicBezTo>
                      <a:pt x="397" y="618"/>
                      <a:pt x="359" y="636"/>
                      <a:pt x="334" y="669"/>
                    </a:cubicBezTo>
                    <a:cubicBezTo>
                      <a:pt x="111" y="974"/>
                      <a:pt x="1" y="1351"/>
                      <a:pt x="26" y="1728"/>
                    </a:cubicBezTo>
                    <a:cubicBezTo>
                      <a:pt x="53" y="2160"/>
                      <a:pt x="244" y="2561"/>
                      <a:pt x="570" y="2849"/>
                    </a:cubicBezTo>
                    <a:cubicBezTo>
                      <a:pt x="872" y="3113"/>
                      <a:pt x="1252" y="3257"/>
                      <a:pt x="1650" y="3257"/>
                    </a:cubicBezTo>
                    <a:cubicBezTo>
                      <a:pt x="1681" y="3257"/>
                      <a:pt x="1715" y="3257"/>
                      <a:pt x="1749" y="3254"/>
                    </a:cubicBezTo>
                    <a:cubicBezTo>
                      <a:pt x="2648" y="3202"/>
                      <a:pt x="3333" y="2427"/>
                      <a:pt x="3279" y="1529"/>
                    </a:cubicBezTo>
                    <a:cubicBezTo>
                      <a:pt x="3226" y="668"/>
                      <a:pt x="2510" y="1"/>
                      <a:pt x="165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0"/>
              <p:cNvSpPr/>
              <p:nvPr/>
            </p:nvSpPr>
            <p:spPr>
              <a:xfrm>
                <a:off x="7043022" y="2102910"/>
                <a:ext cx="942438" cy="942173"/>
              </a:xfrm>
              <a:custGeom>
                <a:rect b="b" l="l" r="r" t="t"/>
                <a:pathLst>
                  <a:path extrusionOk="0" h="31995" w="32004">
                    <a:moveTo>
                      <a:pt x="3080" y="1"/>
                    </a:moveTo>
                    <a:cubicBezTo>
                      <a:pt x="2826" y="1"/>
                      <a:pt x="2572" y="101"/>
                      <a:pt x="2384" y="302"/>
                    </a:cubicBezTo>
                    <a:cubicBezTo>
                      <a:pt x="1948" y="761"/>
                      <a:pt x="1962" y="1481"/>
                      <a:pt x="2411" y="1923"/>
                    </a:cubicBezTo>
                    <a:lnTo>
                      <a:pt x="5044" y="4504"/>
                    </a:lnTo>
                    <a:cubicBezTo>
                      <a:pt x="5044" y="4504"/>
                      <a:pt x="2067" y="2561"/>
                      <a:pt x="938" y="2561"/>
                    </a:cubicBezTo>
                    <a:cubicBezTo>
                      <a:pt x="765" y="2561"/>
                      <a:pt x="635" y="2606"/>
                      <a:pt x="566" y="2712"/>
                    </a:cubicBezTo>
                    <a:cubicBezTo>
                      <a:pt x="237" y="3212"/>
                      <a:pt x="1" y="3925"/>
                      <a:pt x="2006" y="5005"/>
                    </a:cubicBezTo>
                    <a:cubicBezTo>
                      <a:pt x="4012" y="6088"/>
                      <a:pt x="6014" y="7172"/>
                      <a:pt x="6014" y="7172"/>
                    </a:cubicBezTo>
                    <a:lnTo>
                      <a:pt x="5949" y="7740"/>
                    </a:lnTo>
                    <a:cubicBezTo>
                      <a:pt x="5852" y="8587"/>
                      <a:pt x="6460" y="9352"/>
                      <a:pt x="7306" y="9448"/>
                    </a:cubicBezTo>
                    <a:lnTo>
                      <a:pt x="9589" y="10648"/>
                    </a:lnTo>
                    <a:lnTo>
                      <a:pt x="12308" y="13675"/>
                    </a:lnTo>
                    <a:lnTo>
                      <a:pt x="18626" y="21241"/>
                    </a:lnTo>
                    <a:lnTo>
                      <a:pt x="14080" y="23270"/>
                    </a:lnTo>
                    <a:lnTo>
                      <a:pt x="17934" y="31995"/>
                    </a:lnTo>
                    <a:lnTo>
                      <a:pt x="28009" y="27542"/>
                    </a:lnTo>
                    <a:cubicBezTo>
                      <a:pt x="28863" y="27165"/>
                      <a:pt x="29562" y="26578"/>
                      <a:pt x="30076" y="25872"/>
                    </a:cubicBezTo>
                    <a:cubicBezTo>
                      <a:pt x="30103" y="25841"/>
                      <a:pt x="30131" y="25817"/>
                      <a:pt x="30159" y="25787"/>
                    </a:cubicBezTo>
                    <a:cubicBezTo>
                      <a:pt x="32003" y="23599"/>
                      <a:pt x="31677" y="20319"/>
                      <a:pt x="29435" y="18542"/>
                    </a:cubicBezTo>
                    <a:lnTo>
                      <a:pt x="13707" y="6332"/>
                    </a:lnTo>
                    <a:lnTo>
                      <a:pt x="10371" y="2503"/>
                    </a:lnTo>
                    <a:cubicBezTo>
                      <a:pt x="10140" y="2180"/>
                      <a:pt x="9872" y="2067"/>
                      <a:pt x="9574" y="2067"/>
                    </a:cubicBezTo>
                    <a:cubicBezTo>
                      <a:pt x="9096" y="2067"/>
                      <a:pt x="8540" y="2358"/>
                      <a:pt x="7927" y="2540"/>
                    </a:cubicBezTo>
                    <a:lnTo>
                      <a:pt x="7835" y="2506"/>
                    </a:lnTo>
                    <a:cubicBezTo>
                      <a:pt x="7704" y="2455"/>
                      <a:pt x="7569" y="2430"/>
                      <a:pt x="7436" y="2430"/>
                    </a:cubicBezTo>
                    <a:cubicBezTo>
                      <a:pt x="7059" y="2430"/>
                      <a:pt x="6698" y="2626"/>
                      <a:pt x="6498" y="2968"/>
                    </a:cubicBezTo>
                    <a:lnTo>
                      <a:pt x="3751" y="274"/>
                    </a:lnTo>
                    <a:cubicBezTo>
                      <a:pt x="3564" y="92"/>
                      <a:pt x="3322" y="1"/>
                      <a:pt x="3080" y="1"/>
                    </a:cubicBezTo>
                    <a:close/>
                  </a:path>
                </a:pathLst>
              </a:custGeom>
              <a:solidFill>
                <a:srgbClr val="FCD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0"/>
              <p:cNvSpPr/>
              <p:nvPr/>
            </p:nvSpPr>
            <p:spPr>
              <a:xfrm>
                <a:off x="7493485" y="2728001"/>
                <a:ext cx="293091" cy="221887"/>
              </a:xfrm>
              <a:custGeom>
                <a:rect b="b" l="l" r="r" t="t"/>
                <a:pathLst>
                  <a:path extrusionOk="0" h="7535" w="9953">
                    <a:moveTo>
                      <a:pt x="3319" y="0"/>
                    </a:moveTo>
                    <a:cubicBezTo>
                      <a:pt x="1766" y="685"/>
                      <a:pt x="1553" y="816"/>
                      <a:pt x="1" y="1502"/>
                    </a:cubicBezTo>
                    <a:lnTo>
                      <a:pt x="9952" y="7535"/>
                    </a:lnTo>
                    <a:cubicBezTo>
                      <a:pt x="9952" y="7535"/>
                      <a:pt x="4810" y="2287"/>
                      <a:pt x="3319" y="0"/>
                    </a:cubicBezTo>
                    <a:close/>
                  </a:path>
                </a:pathLst>
              </a:custGeom>
              <a:solidFill>
                <a:srgbClr val="FEC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0"/>
              <p:cNvSpPr/>
              <p:nvPr/>
            </p:nvSpPr>
            <p:spPr>
              <a:xfrm>
                <a:off x="7277492" y="2177590"/>
                <a:ext cx="31214" cy="44849"/>
              </a:xfrm>
              <a:custGeom>
                <a:rect b="b" l="l" r="r" t="t"/>
                <a:pathLst>
                  <a:path extrusionOk="0" h="1523" w="1060">
                    <a:moveTo>
                      <a:pt x="140" y="1"/>
                    </a:moveTo>
                    <a:cubicBezTo>
                      <a:pt x="94" y="1"/>
                      <a:pt x="51" y="26"/>
                      <a:pt x="32" y="69"/>
                    </a:cubicBezTo>
                    <a:cubicBezTo>
                      <a:pt x="0" y="131"/>
                      <a:pt x="24" y="206"/>
                      <a:pt x="86" y="237"/>
                    </a:cubicBezTo>
                    <a:cubicBezTo>
                      <a:pt x="110" y="247"/>
                      <a:pt x="672" y="535"/>
                      <a:pt x="806" y="1416"/>
                    </a:cubicBezTo>
                    <a:cubicBezTo>
                      <a:pt x="816" y="1478"/>
                      <a:pt x="867" y="1522"/>
                      <a:pt x="929" y="1522"/>
                    </a:cubicBezTo>
                    <a:cubicBezTo>
                      <a:pt x="932" y="1522"/>
                      <a:pt x="940" y="1519"/>
                      <a:pt x="946" y="1519"/>
                    </a:cubicBezTo>
                    <a:cubicBezTo>
                      <a:pt x="1015" y="1509"/>
                      <a:pt x="1060" y="1448"/>
                      <a:pt x="1049" y="1378"/>
                    </a:cubicBezTo>
                    <a:cubicBezTo>
                      <a:pt x="895" y="364"/>
                      <a:pt x="223" y="28"/>
                      <a:pt x="196" y="14"/>
                    </a:cubicBezTo>
                    <a:cubicBezTo>
                      <a:pt x="178" y="5"/>
                      <a:pt x="159" y="1"/>
                      <a:pt x="140" y="1"/>
                    </a:cubicBezTo>
                    <a:close/>
                  </a:path>
                </a:pathLst>
              </a:custGeom>
              <a:solidFill>
                <a:srgbClr val="FB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0"/>
              <p:cNvSpPr/>
              <p:nvPr/>
            </p:nvSpPr>
            <p:spPr>
              <a:xfrm>
                <a:off x="7225694" y="2252064"/>
                <a:ext cx="120588" cy="85781"/>
              </a:xfrm>
              <a:custGeom>
                <a:rect b="b" l="l" r="r" t="t"/>
                <a:pathLst>
                  <a:path extrusionOk="0" h="2913" w="4095">
                    <a:moveTo>
                      <a:pt x="1395" y="0"/>
                    </a:moveTo>
                    <a:cubicBezTo>
                      <a:pt x="1065" y="0"/>
                      <a:pt x="749" y="188"/>
                      <a:pt x="601" y="506"/>
                    </a:cubicBezTo>
                    <a:lnTo>
                      <a:pt x="31" y="1719"/>
                    </a:lnTo>
                    <a:cubicBezTo>
                      <a:pt x="1" y="1784"/>
                      <a:pt x="28" y="1856"/>
                      <a:pt x="90" y="1887"/>
                    </a:cubicBezTo>
                    <a:cubicBezTo>
                      <a:pt x="106" y="1894"/>
                      <a:pt x="123" y="1898"/>
                      <a:pt x="140" y="1898"/>
                    </a:cubicBezTo>
                    <a:cubicBezTo>
                      <a:pt x="188" y="1898"/>
                      <a:pt x="234" y="1871"/>
                      <a:pt x="254" y="1825"/>
                    </a:cubicBezTo>
                    <a:lnTo>
                      <a:pt x="827" y="612"/>
                    </a:lnTo>
                    <a:cubicBezTo>
                      <a:pt x="932" y="384"/>
                      <a:pt x="1157" y="248"/>
                      <a:pt x="1394" y="248"/>
                    </a:cubicBezTo>
                    <a:cubicBezTo>
                      <a:pt x="1475" y="248"/>
                      <a:pt x="1557" y="263"/>
                      <a:pt x="1636" y="297"/>
                    </a:cubicBezTo>
                    <a:cubicBezTo>
                      <a:pt x="1910" y="409"/>
                      <a:pt x="2071" y="691"/>
                      <a:pt x="2030" y="985"/>
                    </a:cubicBezTo>
                    <a:lnTo>
                      <a:pt x="1900" y="1911"/>
                    </a:lnTo>
                    <a:cubicBezTo>
                      <a:pt x="1862" y="2164"/>
                      <a:pt x="1938" y="2419"/>
                      <a:pt x="2106" y="2610"/>
                    </a:cubicBezTo>
                    <a:cubicBezTo>
                      <a:pt x="2273" y="2802"/>
                      <a:pt x="2514" y="2912"/>
                      <a:pt x="2767" y="2912"/>
                    </a:cubicBezTo>
                    <a:lnTo>
                      <a:pt x="3971" y="2912"/>
                    </a:lnTo>
                    <a:cubicBezTo>
                      <a:pt x="4039" y="2912"/>
                      <a:pt x="4094" y="2857"/>
                      <a:pt x="4094" y="2789"/>
                    </a:cubicBezTo>
                    <a:cubicBezTo>
                      <a:pt x="4094" y="2720"/>
                      <a:pt x="4039" y="2665"/>
                      <a:pt x="3971" y="2665"/>
                    </a:cubicBezTo>
                    <a:lnTo>
                      <a:pt x="2767" y="2665"/>
                    </a:lnTo>
                    <a:cubicBezTo>
                      <a:pt x="2585" y="2665"/>
                      <a:pt x="2411" y="2586"/>
                      <a:pt x="2294" y="2449"/>
                    </a:cubicBezTo>
                    <a:cubicBezTo>
                      <a:pt x="2174" y="2308"/>
                      <a:pt x="2120" y="2127"/>
                      <a:pt x="2143" y="1945"/>
                    </a:cubicBezTo>
                    <a:lnTo>
                      <a:pt x="2273" y="1020"/>
                    </a:lnTo>
                    <a:cubicBezTo>
                      <a:pt x="2332" y="615"/>
                      <a:pt x="2109" y="221"/>
                      <a:pt x="1729" y="66"/>
                    </a:cubicBezTo>
                    <a:cubicBezTo>
                      <a:pt x="1620" y="21"/>
                      <a:pt x="1507" y="0"/>
                      <a:pt x="1395" y="0"/>
                    </a:cubicBezTo>
                    <a:close/>
                  </a:path>
                </a:pathLst>
              </a:custGeom>
              <a:solidFill>
                <a:srgbClr val="FB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0"/>
              <p:cNvSpPr/>
              <p:nvPr/>
            </p:nvSpPr>
            <p:spPr>
              <a:xfrm>
                <a:off x="6479538" y="3451830"/>
                <a:ext cx="253690" cy="169912"/>
              </a:xfrm>
              <a:custGeom>
                <a:rect b="b" l="l" r="r" t="t"/>
                <a:pathLst>
                  <a:path extrusionOk="0" h="5770" w="8615">
                    <a:moveTo>
                      <a:pt x="8615" y="0"/>
                    </a:moveTo>
                    <a:lnTo>
                      <a:pt x="572" y="905"/>
                    </a:lnTo>
                    <a:lnTo>
                      <a:pt x="24" y="964"/>
                    </a:lnTo>
                    <a:cubicBezTo>
                      <a:pt x="10" y="1252"/>
                      <a:pt x="3" y="1540"/>
                      <a:pt x="3" y="1824"/>
                    </a:cubicBezTo>
                    <a:cubicBezTo>
                      <a:pt x="0" y="3144"/>
                      <a:pt x="113" y="4436"/>
                      <a:pt x="41" y="5769"/>
                    </a:cubicBezTo>
                    <a:lnTo>
                      <a:pt x="8615" y="0"/>
                    </a:lnTo>
                    <a:close/>
                  </a:path>
                </a:pathLst>
              </a:custGeom>
              <a:solidFill>
                <a:srgbClr val="FEC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0"/>
              <p:cNvSpPr/>
              <p:nvPr/>
            </p:nvSpPr>
            <p:spPr>
              <a:xfrm>
                <a:off x="6994992" y="2528462"/>
                <a:ext cx="758597" cy="911871"/>
              </a:xfrm>
              <a:custGeom>
                <a:rect b="b" l="l" r="r" t="t"/>
                <a:pathLst>
                  <a:path extrusionOk="0" h="30966" w="25761">
                    <a:moveTo>
                      <a:pt x="17405" y="1"/>
                    </a:moveTo>
                    <a:cubicBezTo>
                      <a:pt x="15778" y="1"/>
                      <a:pt x="14368" y="1212"/>
                      <a:pt x="14162" y="2868"/>
                    </a:cubicBezTo>
                    <a:cubicBezTo>
                      <a:pt x="14083" y="3509"/>
                      <a:pt x="14196" y="4126"/>
                      <a:pt x="14450" y="4667"/>
                    </a:cubicBezTo>
                    <a:lnTo>
                      <a:pt x="12784" y="4564"/>
                    </a:lnTo>
                    <a:cubicBezTo>
                      <a:pt x="12607" y="4553"/>
                      <a:pt x="12432" y="4548"/>
                      <a:pt x="12257" y="4548"/>
                    </a:cubicBezTo>
                    <a:cubicBezTo>
                      <a:pt x="8253" y="4548"/>
                      <a:pt x="4876" y="7447"/>
                      <a:pt x="4429" y="11291"/>
                    </a:cubicBezTo>
                    <a:cubicBezTo>
                      <a:pt x="4388" y="11640"/>
                      <a:pt x="4306" y="11980"/>
                      <a:pt x="4203" y="12312"/>
                    </a:cubicBezTo>
                    <a:lnTo>
                      <a:pt x="1162" y="22254"/>
                    </a:lnTo>
                    <a:cubicBezTo>
                      <a:pt x="0" y="26067"/>
                      <a:pt x="2811" y="29947"/>
                      <a:pt x="6928" y="30211"/>
                    </a:cubicBezTo>
                    <a:lnTo>
                      <a:pt x="18416" y="30951"/>
                    </a:lnTo>
                    <a:cubicBezTo>
                      <a:pt x="18564" y="30961"/>
                      <a:pt x="18711" y="30966"/>
                      <a:pt x="18857" y="30966"/>
                    </a:cubicBezTo>
                    <a:cubicBezTo>
                      <a:pt x="22736" y="30966"/>
                      <a:pt x="25761" y="27636"/>
                      <a:pt x="25166" y="23872"/>
                    </a:cubicBezTo>
                    <a:lnTo>
                      <a:pt x="23545" y="13564"/>
                    </a:lnTo>
                    <a:cubicBezTo>
                      <a:pt x="23490" y="13211"/>
                      <a:pt x="23449" y="12851"/>
                      <a:pt x="23456" y="12494"/>
                    </a:cubicBezTo>
                    <a:cubicBezTo>
                      <a:pt x="23483" y="9666"/>
                      <a:pt x="21899" y="7146"/>
                      <a:pt x="19496" y="5792"/>
                    </a:cubicBezTo>
                    <a:cubicBezTo>
                      <a:pt x="20113" y="5281"/>
                      <a:pt x="20549" y="4541"/>
                      <a:pt x="20658" y="3680"/>
                    </a:cubicBezTo>
                    <a:cubicBezTo>
                      <a:pt x="20881" y="1884"/>
                      <a:pt x="19609" y="249"/>
                      <a:pt x="17813" y="26"/>
                    </a:cubicBezTo>
                    <a:cubicBezTo>
                      <a:pt x="17676" y="9"/>
                      <a:pt x="17540" y="1"/>
                      <a:pt x="17405"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0"/>
              <p:cNvSpPr/>
              <p:nvPr/>
            </p:nvSpPr>
            <p:spPr>
              <a:xfrm>
                <a:off x="7126624" y="2872943"/>
                <a:ext cx="534678" cy="1099098"/>
              </a:xfrm>
              <a:custGeom>
                <a:rect b="b" l="l" r="r" t="t"/>
                <a:pathLst>
                  <a:path extrusionOk="0" h="37324" w="18157">
                    <a:moveTo>
                      <a:pt x="3477" y="0"/>
                    </a:moveTo>
                    <a:cubicBezTo>
                      <a:pt x="3477" y="0"/>
                      <a:pt x="3477" y="0"/>
                      <a:pt x="3477" y="1"/>
                    </a:cubicBezTo>
                    <a:lnTo>
                      <a:pt x="2610" y="2230"/>
                    </a:lnTo>
                    <a:cubicBezTo>
                      <a:pt x="2524" y="2447"/>
                      <a:pt x="2320" y="2583"/>
                      <a:pt x="2104" y="2583"/>
                    </a:cubicBezTo>
                    <a:cubicBezTo>
                      <a:pt x="2068" y="2583"/>
                      <a:pt x="2032" y="2580"/>
                      <a:pt x="1996" y="2572"/>
                    </a:cubicBezTo>
                    <a:lnTo>
                      <a:pt x="1567" y="2480"/>
                    </a:lnTo>
                    <a:cubicBezTo>
                      <a:pt x="1553" y="2476"/>
                      <a:pt x="1540" y="2469"/>
                      <a:pt x="1526" y="2466"/>
                    </a:cubicBezTo>
                    <a:lnTo>
                      <a:pt x="295" y="9027"/>
                    </a:lnTo>
                    <a:cubicBezTo>
                      <a:pt x="1" y="10611"/>
                      <a:pt x="309" y="12168"/>
                      <a:pt x="1064" y="13456"/>
                    </a:cubicBezTo>
                    <a:cubicBezTo>
                      <a:pt x="1073" y="13477"/>
                      <a:pt x="1087" y="13497"/>
                      <a:pt x="1101" y="13518"/>
                    </a:cubicBezTo>
                    <a:cubicBezTo>
                      <a:pt x="1793" y="15061"/>
                      <a:pt x="3072" y="16315"/>
                      <a:pt x="4714" y="16943"/>
                    </a:cubicBezTo>
                    <a:lnTo>
                      <a:pt x="4714" y="20892"/>
                    </a:lnTo>
                    <a:lnTo>
                      <a:pt x="4385" y="20892"/>
                    </a:lnTo>
                    <a:lnTo>
                      <a:pt x="2787" y="37324"/>
                    </a:lnTo>
                    <a:lnTo>
                      <a:pt x="15026" y="37324"/>
                    </a:lnTo>
                    <a:lnTo>
                      <a:pt x="15026" y="20892"/>
                    </a:lnTo>
                    <a:lnTo>
                      <a:pt x="12486" y="20892"/>
                    </a:lnTo>
                    <a:lnTo>
                      <a:pt x="12486" y="15856"/>
                    </a:lnTo>
                    <a:cubicBezTo>
                      <a:pt x="13491" y="14937"/>
                      <a:pt x="14217" y="13696"/>
                      <a:pt x="14488" y="12253"/>
                    </a:cubicBezTo>
                    <a:lnTo>
                      <a:pt x="14532" y="12006"/>
                    </a:lnTo>
                    <a:lnTo>
                      <a:pt x="14701" y="12037"/>
                    </a:lnTo>
                    <a:cubicBezTo>
                      <a:pt x="14868" y="12068"/>
                      <a:pt x="15035" y="12083"/>
                      <a:pt x="15200" y="12083"/>
                    </a:cubicBezTo>
                    <a:cubicBezTo>
                      <a:pt x="16484" y="12083"/>
                      <a:pt x="17635" y="11167"/>
                      <a:pt x="17878" y="9861"/>
                    </a:cubicBezTo>
                    <a:cubicBezTo>
                      <a:pt x="18156" y="8390"/>
                      <a:pt x="17176" y="6960"/>
                      <a:pt x="15705" y="6686"/>
                    </a:cubicBezTo>
                    <a:lnTo>
                      <a:pt x="15533" y="6652"/>
                    </a:lnTo>
                    <a:lnTo>
                      <a:pt x="15869" y="4869"/>
                    </a:lnTo>
                    <a:cubicBezTo>
                      <a:pt x="15972" y="4310"/>
                      <a:pt x="16003" y="3755"/>
                      <a:pt x="15965" y="3217"/>
                    </a:cubicBezTo>
                    <a:lnTo>
                      <a:pt x="15965" y="3217"/>
                    </a:lnTo>
                    <a:lnTo>
                      <a:pt x="15585" y="4961"/>
                    </a:lnTo>
                    <a:cubicBezTo>
                      <a:pt x="15528" y="5222"/>
                      <a:pt x="15301" y="5401"/>
                      <a:pt x="15052" y="5401"/>
                    </a:cubicBezTo>
                    <a:cubicBezTo>
                      <a:pt x="15016" y="5401"/>
                      <a:pt x="14980" y="5398"/>
                      <a:pt x="14944" y="5390"/>
                    </a:cubicBezTo>
                    <a:lnTo>
                      <a:pt x="11348" y="4605"/>
                    </a:lnTo>
                    <a:cubicBezTo>
                      <a:pt x="11314" y="4598"/>
                      <a:pt x="11290" y="4564"/>
                      <a:pt x="11300" y="4529"/>
                    </a:cubicBezTo>
                    <a:lnTo>
                      <a:pt x="11663" y="2801"/>
                    </a:lnTo>
                    <a:cubicBezTo>
                      <a:pt x="11670" y="2759"/>
                      <a:pt x="11637" y="2729"/>
                      <a:pt x="11602" y="2729"/>
                    </a:cubicBezTo>
                    <a:cubicBezTo>
                      <a:pt x="11585" y="2729"/>
                      <a:pt x="11568" y="2735"/>
                      <a:pt x="11554" y="2750"/>
                    </a:cubicBezTo>
                    <a:lnTo>
                      <a:pt x="10398" y="4056"/>
                    </a:lnTo>
                    <a:cubicBezTo>
                      <a:pt x="10308" y="4209"/>
                      <a:pt x="10151" y="4299"/>
                      <a:pt x="9985" y="4299"/>
                    </a:cubicBezTo>
                    <a:cubicBezTo>
                      <a:pt x="9954" y="4299"/>
                      <a:pt x="9922" y="4296"/>
                      <a:pt x="9891" y="4290"/>
                    </a:cubicBezTo>
                    <a:cubicBezTo>
                      <a:pt x="9891" y="4290"/>
                      <a:pt x="8691" y="4015"/>
                      <a:pt x="8060" y="3868"/>
                    </a:cubicBezTo>
                    <a:cubicBezTo>
                      <a:pt x="7858" y="3820"/>
                      <a:pt x="7752" y="3600"/>
                      <a:pt x="7831" y="3402"/>
                    </a:cubicBezTo>
                    <a:lnTo>
                      <a:pt x="9113" y="244"/>
                    </a:lnTo>
                    <a:cubicBezTo>
                      <a:pt x="9131" y="199"/>
                      <a:pt x="9093" y="159"/>
                      <a:pt x="9054" y="159"/>
                    </a:cubicBezTo>
                    <a:cubicBezTo>
                      <a:pt x="9037" y="159"/>
                      <a:pt x="9019" y="167"/>
                      <a:pt x="9006" y="186"/>
                    </a:cubicBezTo>
                    <a:cubicBezTo>
                      <a:pt x="8338" y="1091"/>
                      <a:pt x="6733" y="3302"/>
                      <a:pt x="6733" y="3302"/>
                    </a:cubicBezTo>
                    <a:cubicBezTo>
                      <a:pt x="6643" y="3432"/>
                      <a:pt x="6497" y="3508"/>
                      <a:pt x="6347" y="3508"/>
                    </a:cubicBezTo>
                    <a:cubicBezTo>
                      <a:pt x="6315" y="3508"/>
                      <a:pt x="6282" y="3505"/>
                      <a:pt x="6250" y="3497"/>
                    </a:cubicBezTo>
                    <a:lnTo>
                      <a:pt x="3483" y="2898"/>
                    </a:lnTo>
                    <a:cubicBezTo>
                      <a:pt x="3480" y="2894"/>
                      <a:pt x="3415" y="2880"/>
                      <a:pt x="3336" y="2860"/>
                    </a:cubicBezTo>
                    <a:cubicBezTo>
                      <a:pt x="3106" y="2801"/>
                      <a:pt x="2969" y="2565"/>
                      <a:pt x="3024" y="2328"/>
                    </a:cubicBezTo>
                    <a:cubicBezTo>
                      <a:pt x="3024" y="2328"/>
                      <a:pt x="3485" y="0"/>
                      <a:pt x="3477" y="0"/>
                    </a:cubicBezTo>
                    <a:close/>
                  </a:path>
                </a:pathLst>
              </a:custGeom>
              <a:solidFill>
                <a:srgbClr val="FEC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0"/>
              <p:cNvSpPr/>
              <p:nvPr/>
            </p:nvSpPr>
            <p:spPr>
              <a:xfrm>
                <a:off x="7157927" y="3226495"/>
                <a:ext cx="396658" cy="145500"/>
              </a:xfrm>
              <a:custGeom>
                <a:rect b="b" l="l" r="r" t="t"/>
                <a:pathLst>
                  <a:path extrusionOk="0" h="4941" w="13470">
                    <a:moveTo>
                      <a:pt x="13469" y="0"/>
                    </a:moveTo>
                    <a:lnTo>
                      <a:pt x="13418" y="274"/>
                    </a:lnTo>
                    <a:cubicBezTo>
                      <a:pt x="13402" y="362"/>
                      <a:pt x="13384" y="449"/>
                      <a:pt x="13364" y="535"/>
                    </a:cubicBezTo>
                    <a:lnTo>
                      <a:pt x="13364" y="535"/>
                    </a:lnTo>
                    <a:cubicBezTo>
                      <a:pt x="13386" y="440"/>
                      <a:pt x="13407" y="344"/>
                      <a:pt x="13425" y="247"/>
                    </a:cubicBezTo>
                    <a:lnTo>
                      <a:pt x="13469" y="0"/>
                    </a:lnTo>
                    <a:close/>
                    <a:moveTo>
                      <a:pt x="13364" y="535"/>
                    </a:moveTo>
                    <a:cubicBezTo>
                      <a:pt x="13055" y="1856"/>
                      <a:pt x="12360" y="2993"/>
                      <a:pt x="11423" y="3850"/>
                    </a:cubicBezTo>
                    <a:lnTo>
                      <a:pt x="11423" y="3864"/>
                    </a:lnTo>
                    <a:cubicBezTo>
                      <a:pt x="12363" y="3001"/>
                      <a:pt x="13061" y="1860"/>
                      <a:pt x="13364" y="535"/>
                    </a:cubicBezTo>
                    <a:close/>
                    <a:moveTo>
                      <a:pt x="1" y="1450"/>
                    </a:moveTo>
                    <a:lnTo>
                      <a:pt x="1" y="1450"/>
                    </a:lnTo>
                    <a:cubicBezTo>
                      <a:pt x="683" y="3027"/>
                      <a:pt x="1982" y="4309"/>
                      <a:pt x="3651" y="4940"/>
                    </a:cubicBezTo>
                    <a:lnTo>
                      <a:pt x="3651" y="4937"/>
                    </a:lnTo>
                    <a:cubicBezTo>
                      <a:pt x="2016" y="4309"/>
                      <a:pt x="734" y="3062"/>
                      <a:pt x="42" y="1526"/>
                    </a:cubicBezTo>
                    <a:cubicBezTo>
                      <a:pt x="28" y="1499"/>
                      <a:pt x="14" y="1475"/>
                      <a:pt x="1" y="1450"/>
                    </a:cubicBezTo>
                    <a:close/>
                  </a:path>
                </a:pathLst>
              </a:custGeom>
              <a:solidFill>
                <a:srgbClr val="643E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0"/>
              <p:cNvSpPr/>
              <p:nvPr/>
            </p:nvSpPr>
            <p:spPr>
              <a:xfrm>
                <a:off x="7159134" y="3221459"/>
                <a:ext cx="395450" cy="214319"/>
              </a:xfrm>
              <a:custGeom>
                <a:rect b="b" l="l" r="r" t="t"/>
                <a:pathLst>
                  <a:path extrusionOk="0" h="7278" w="13429">
                    <a:moveTo>
                      <a:pt x="12893" y="0"/>
                    </a:moveTo>
                    <a:cubicBezTo>
                      <a:pt x="12869" y="0"/>
                      <a:pt x="12856" y="7"/>
                      <a:pt x="12852" y="21"/>
                    </a:cubicBezTo>
                    <a:cubicBezTo>
                      <a:pt x="12173" y="2979"/>
                      <a:pt x="9531" y="5026"/>
                      <a:pt x="6572" y="5026"/>
                    </a:cubicBezTo>
                    <a:cubicBezTo>
                      <a:pt x="6178" y="5026"/>
                      <a:pt x="5781" y="4988"/>
                      <a:pt x="5379" y="4912"/>
                    </a:cubicBezTo>
                    <a:lnTo>
                      <a:pt x="4347" y="4720"/>
                    </a:lnTo>
                    <a:cubicBezTo>
                      <a:pt x="2458" y="4368"/>
                      <a:pt x="919" y="3222"/>
                      <a:pt x="1" y="1697"/>
                    </a:cubicBezTo>
                    <a:lnTo>
                      <a:pt x="1" y="1697"/>
                    </a:lnTo>
                    <a:cubicBezTo>
                      <a:pt x="693" y="3233"/>
                      <a:pt x="1975" y="4480"/>
                      <a:pt x="3610" y="5108"/>
                    </a:cubicBezTo>
                    <a:lnTo>
                      <a:pt x="3610" y="5111"/>
                    </a:lnTo>
                    <a:cubicBezTo>
                      <a:pt x="3771" y="5173"/>
                      <a:pt x="3936" y="5228"/>
                      <a:pt x="4104" y="5276"/>
                    </a:cubicBezTo>
                    <a:cubicBezTo>
                      <a:pt x="4769" y="6466"/>
                      <a:pt x="6044" y="7278"/>
                      <a:pt x="7498" y="7278"/>
                    </a:cubicBezTo>
                    <a:cubicBezTo>
                      <a:pt x="9393" y="7278"/>
                      <a:pt x="10980" y="5900"/>
                      <a:pt x="11314" y="4094"/>
                    </a:cubicBezTo>
                    <a:cubicBezTo>
                      <a:pt x="11338" y="4073"/>
                      <a:pt x="11361" y="4056"/>
                      <a:pt x="11382" y="4035"/>
                    </a:cubicBezTo>
                    <a:lnTo>
                      <a:pt x="11382" y="4021"/>
                    </a:lnTo>
                    <a:cubicBezTo>
                      <a:pt x="12387" y="3102"/>
                      <a:pt x="13113" y="1861"/>
                      <a:pt x="13384" y="418"/>
                    </a:cubicBezTo>
                    <a:lnTo>
                      <a:pt x="13428" y="171"/>
                    </a:lnTo>
                    <a:cubicBezTo>
                      <a:pt x="13428" y="171"/>
                      <a:pt x="13031" y="0"/>
                      <a:pt x="12893" y="0"/>
                    </a:cubicBezTo>
                    <a:close/>
                  </a:path>
                </a:pathLst>
              </a:custGeom>
              <a:solidFill>
                <a:srgbClr val="FEA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0"/>
              <p:cNvSpPr/>
              <p:nvPr/>
            </p:nvSpPr>
            <p:spPr>
              <a:xfrm>
                <a:off x="7560921" y="3185209"/>
                <a:ext cx="27975" cy="27975"/>
              </a:xfrm>
              <a:custGeom>
                <a:rect b="b" l="l" r="r" t="t"/>
                <a:pathLst>
                  <a:path extrusionOk="0" h="950" w="950">
                    <a:moveTo>
                      <a:pt x="474" y="0"/>
                    </a:moveTo>
                    <a:cubicBezTo>
                      <a:pt x="213" y="0"/>
                      <a:pt x="1" y="213"/>
                      <a:pt x="1" y="474"/>
                    </a:cubicBezTo>
                    <a:cubicBezTo>
                      <a:pt x="1" y="738"/>
                      <a:pt x="213" y="950"/>
                      <a:pt x="474" y="950"/>
                    </a:cubicBezTo>
                    <a:cubicBezTo>
                      <a:pt x="738" y="950"/>
                      <a:pt x="950" y="738"/>
                      <a:pt x="950" y="474"/>
                    </a:cubicBezTo>
                    <a:cubicBezTo>
                      <a:pt x="950" y="213"/>
                      <a:pt x="738" y="0"/>
                      <a:pt x="474" y="0"/>
                    </a:cubicBezTo>
                    <a:close/>
                  </a:path>
                </a:pathLst>
              </a:custGeom>
              <a:solidFill>
                <a:srgbClr val="FFFE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0"/>
              <p:cNvSpPr/>
              <p:nvPr/>
            </p:nvSpPr>
            <p:spPr>
              <a:xfrm>
                <a:off x="7013868" y="3489350"/>
                <a:ext cx="788427" cy="532028"/>
              </a:xfrm>
              <a:custGeom>
                <a:rect b="b" l="l" r="r" t="t"/>
                <a:pathLst>
                  <a:path extrusionOk="0" h="18067" w="26774">
                    <a:moveTo>
                      <a:pt x="8451" y="0"/>
                    </a:moveTo>
                    <a:cubicBezTo>
                      <a:pt x="2931" y="0"/>
                      <a:pt x="38" y="1725"/>
                      <a:pt x="38" y="7241"/>
                    </a:cubicBezTo>
                    <a:lnTo>
                      <a:pt x="0" y="18012"/>
                    </a:lnTo>
                    <a:lnTo>
                      <a:pt x="26774" y="18067"/>
                    </a:lnTo>
                    <a:lnTo>
                      <a:pt x="26774" y="6315"/>
                    </a:lnTo>
                    <a:cubicBezTo>
                      <a:pt x="26774" y="2828"/>
                      <a:pt x="23949" y="0"/>
                      <a:pt x="20463" y="0"/>
                    </a:cubicBezTo>
                    <a:lnTo>
                      <a:pt x="16695" y="0"/>
                    </a:lnTo>
                    <a:lnTo>
                      <a:pt x="13891" y="5904"/>
                    </a:lnTo>
                    <a:cubicBezTo>
                      <a:pt x="13423" y="6889"/>
                      <a:pt x="12523" y="7348"/>
                      <a:pt x="11627" y="7348"/>
                    </a:cubicBezTo>
                    <a:cubicBezTo>
                      <a:pt x="10451" y="7348"/>
                      <a:pt x="9281" y="6558"/>
                      <a:pt x="9102" y="5136"/>
                    </a:cubicBezTo>
                    <a:lnTo>
                      <a:pt x="8451"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0"/>
              <p:cNvSpPr/>
              <p:nvPr/>
            </p:nvSpPr>
            <p:spPr>
              <a:xfrm>
                <a:off x="7106923" y="3306711"/>
                <a:ext cx="30625" cy="50149"/>
              </a:xfrm>
              <a:custGeom>
                <a:rect b="b" l="l" r="r" t="t"/>
                <a:pathLst>
                  <a:path extrusionOk="0" h="1703" w="1040">
                    <a:moveTo>
                      <a:pt x="825" y="0"/>
                    </a:moveTo>
                    <a:cubicBezTo>
                      <a:pt x="819" y="0"/>
                      <a:pt x="813" y="1"/>
                      <a:pt x="807" y="1"/>
                    </a:cubicBezTo>
                    <a:cubicBezTo>
                      <a:pt x="738" y="9"/>
                      <a:pt x="690" y="71"/>
                      <a:pt x="700" y="139"/>
                    </a:cubicBezTo>
                    <a:cubicBezTo>
                      <a:pt x="700" y="145"/>
                      <a:pt x="779" y="841"/>
                      <a:pt x="56" y="1482"/>
                    </a:cubicBezTo>
                    <a:cubicBezTo>
                      <a:pt x="5" y="1531"/>
                      <a:pt x="1" y="1610"/>
                      <a:pt x="46" y="1658"/>
                    </a:cubicBezTo>
                    <a:cubicBezTo>
                      <a:pt x="70" y="1685"/>
                      <a:pt x="103" y="1702"/>
                      <a:pt x="138" y="1702"/>
                    </a:cubicBezTo>
                    <a:cubicBezTo>
                      <a:pt x="169" y="1702"/>
                      <a:pt x="196" y="1692"/>
                      <a:pt x="220" y="1668"/>
                    </a:cubicBezTo>
                    <a:cubicBezTo>
                      <a:pt x="1040" y="941"/>
                      <a:pt x="951" y="142"/>
                      <a:pt x="947" y="108"/>
                    </a:cubicBezTo>
                    <a:cubicBezTo>
                      <a:pt x="938" y="45"/>
                      <a:pt x="886" y="0"/>
                      <a:pt x="825" y="0"/>
                    </a:cubicBezTo>
                    <a:close/>
                  </a:path>
                </a:pathLst>
              </a:custGeom>
              <a:solidFill>
                <a:srgbClr val="FB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0"/>
              <p:cNvSpPr/>
              <p:nvPr/>
            </p:nvSpPr>
            <p:spPr>
              <a:xfrm>
                <a:off x="6986305" y="3326058"/>
                <a:ext cx="78566" cy="132367"/>
              </a:xfrm>
              <a:custGeom>
                <a:rect b="b" l="l" r="r" t="t"/>
                <a:pathLst>
                  <a:path extrusionOk="0" h="4495" w="2668">
                    <a:moveTo>
                      <a:pt x="1674" y="1"/>
                    </a:moveTo>
                    <a:cubicBezTo>
                      <a:pt x="1631" y="1"/>
                      <a:pt x="1587" y="4"/>
                      <a:pt x="1543" y="10"/>
                    </a:cubicBezTo>
                    <a:lnTo>
                      <a:pt x="114" y="208"/>
                    </a:lnTo>
                    <a:cubicBezTo>
                      <a:pt x="45" y="219"/>
                      <a:pt x="0" y="281"/>
                      <a:pt x="7" y="349"/>
                    </a:cubicBezTo>
                    <a:cubicBezTo>
                      <a:pt x="17" y="413"/>
                      <a:pt x="70" y="456"/>
                      <a:pt x="133" y="456"/>
                    </a:cubicBezTo>
                    <a:cubicBezTo>
                      <a:pt x="137" y="456"/>
                      <a:pt x="142" y="456"/>
                      <a:pt x="147" y="455"/>
                    </a:cubicBezTo>
                    <a:lnTo>
                      <a:pt x="1574" y="257"/>
                    </a:lnTo>
                    <a:cubicBezTo>
                      <a:pt x="1607" y="252"/>
                      <a:pt x="1639" y="250"/>
                      <a:pt x="1671" y="250"/>
                    </a:cubicBezTo>
                    <a:cubicBezTo>
                      <a:pt x="1996" y="250"/>
                      <a:pt x="2283" y="481"/>
                      <a:pt x="2342" y="809"/>
                    </a:cubicBezTo>
                    <a:cubicBezTo>
                      <a:pt x="2403" y="1124"/>
                      <a:pt x="2242" y="1439"/>
                      <a:pt x="1951" y="1577"/>
                    </a:cubicBezTo>
                    <a:lnTo>
                      <a:pt x="1039" y="2002"/>
                    </a:lnTo>
                    <a:cubicBezTo>
                      <a:pt x="792" y="2115"/>
                      <a:pt x="611" y="2331"/>
                      <a:pt x="535" y="2591"/>
                    </a:cubicBezTo>
                    <a:cubicBezTo>
                      <a:pt x="460" y="2852"/>
                      <a:pt x="504" y="3129"/>
                      <a:pt x="652" y="3355"/>
                    </a:cubicBezTo>
                    <a:lnTo>
                      <a:pt x="1354" y="4439"/>
                    </a:lnTo>
                    <a:cubicBezTo>
                      <a:pt x="1378" y="4474"/>
                      <a:pt x="1416" y="4494"/>
                      <a:pt x="1457" y="4494"/>
                    </a:cubicBezTo>
                    <a:cubicBezTo>
                      <a:pt x="1481" y="4494"/>
                      <a:pt x="1505" y="4487"/>
                      <a:pt x="1525" y="4474"/>
                    </a:cubicBezTo>
                    <a:cubicBezTo>
                      <a:pt x="1584" y="4436"/>
                      <a:pt x="1598" y="4360"/>
                      <a:pt x="1560" y="4302"/>
                    </a:cubicBezTo>
                    <a:lnTo>
                      <a:pt x="857" y="3222"/>
                    </a:lnTo>
                    <a:cubicBezTo>
                      <a:pt x="751" y="3054"/>
                      <a:pt x="720" y="2849"/>
                      <a:pt x="775" y="2660"/>
                    </a:cubicBezTo>
                    <a:cubicBezTo>
                      <a:pt x="830" y="2468"/>
                      <a:pt x="964" y="2310"/>
                      <a:pt x="1142" y="2224"/>
                    </a:cubicBezTo>
                    <a:lnTo>
                      <a:pt x="2054" y="1800"/>
                    </a:lnTo>
                    <a:cubicBezTo>
                      <a:pt x="2448" y="1618"/>
                      <a:pt x="2667" y="1189"/>
                      <a:pt x="2585" y="760"/>
                    </a:cubicBezTo>
                    <a:cubicBezTo>
                      <a:pt x="2504" y="314"/>
                      <a:pt x="2115" y="1"/>
                      <a:pt x="1674" y="1"/>
                    </a:cubicBezTo>
                    <a:close/>
                  </a:path>
                </a:pathLst>
              </a:custGeom>
              <a:solidFill>
                <a:srgbClr val="FB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0"/>
              <p:cNvSpPr/>
              <p:nvPr/>
            </p:nvSpPr>
            <p:spPr>
              <a:xfrm>
                <a:off x="7014163" y="3814128"/>
                <a:ext cx="442" cy="17197"/>
              </a:xfrm>
              <a:custGeom>
                <a:rect b="b" l="l" r="r" t="t"/>
                <a:pathLst>
                  <a:path extrusionOk="0" h="584" w="15">
                    <a:moveTo>
                      <a:pt x="14" y="1"/>
                    </a:moveTo>
                    <a:lnTo>
                      <a:pt x="14" y="1"/>
                    </a:lnTo>
                    <a:cubicBezTo>
                      <a:pt x="4" y="100"/>
                      <a:pt x="0" y="203"/>
                      <a:pt x="0" y="306"/>
                    </a:cubicBezTo>
                    <a:cubicBezTo>
                      <a:pt x="0" y="398"/>
                      <a:pt x="4" y="494"/>
                      <a:pt x="11" y="583"/>
                    </a:cubicBezTo>
                    <a:lnTo>
                      <a:pt x="14" y="1"/>
                    </a:lnTo>
                    <a:close/>
                  </a:path>
                </a:pathLst>
              </a:custGeom>
              <a:solidFill>
                <a:srgbClr val="98A8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0"/>
              <p:cNvSpPr/>
              <p:nvPr/>
            </p:nvSpPr>
            <p:spPr>
              <a:xfrm>
                <a:off x="6853437" y="3790923"/>
                <a:ext cx="64431" cy="64431"/>
              </a:xfrm>
              <a:custGeom>
                <a:rect b="b" l="l" r="r" t="t"/>
                <a:pathLst>
                  <a:path extrusionOk="0" h="2188" w="2188">
                    <a:moveTo>
                      <a:pt x="1094" y="1"/>
                    </a:moveTo>
                    <a:cubicBezTo>
                      <a:pt x="491" y="1"/>
                      <a:pt x="1" y="491"/>
                      <a:pt x="1" y="1094"/>
                    </a:cubicBezTo>
                    <a:cubicBezTo>
                      <a:pt x="1" y="1697"/>
                      <a:pt x="491" y="2187"/>
                      <a:pt x="1094" y="2187"/>
                    </a:cubicBezTo>
                    <a:cubicBezTo>
                      <a:pt x="1697" y="2187"/>
                      <a:pt x="2188" y="1697"/>
                      <a:pt x="2188" y="1094"/>
                    </a:cubicBezTo>
                    <a:cubicBezTo>
                      <a:pt x="2188" y="491"/>
                      <a:pt x="1697" y="1"/>
                      <a:pt x="1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0"/>
              <p:cNvSpPr/>
              <p:nvPr/>
            </p:nvSpPr>
            <p:spPr>
              <a:xfrm>
                <a:off x="6788740" y="3114421"/>
                <a:ext cx="398896" cy="905776"/>
              </a:xfrm>
              <a:custGeom>
                <a:rect b="b" l="l" r="r" t="t"/>
                <a:pathLst>
                  <a:path extrusionOk="0" h="30759" w="13546">
                    <a:moveTo>
                      <a:pt x="7217" y="1"/>
                    </a:moveTo>
                    <a:cubicBezTo>
                      <a:pt x="6573" y="1"/>
                      <a:pt x="5794" y="203"/>
                      <a:pt x="5992" y="2640"/>
                    </a:cubicBezTo>
                    <a:cubicBezTo>
                      <a:pt x="6195" y="5077"/>
                      <a:pt x="6394" y="7515"/>
                      <a:pt x="6394" y="7515"/>
                    </a:cubicBezTo>
                    <a:lnTo>
                      <a:pt x="5845" y="7789"/>
                    </a:lnTo>
                    <a:cubicBezTo>
                      <a:pt x="5026" y="8197"/>
                      <a:pt x="4693" y="9191"/>
                      <a:pt x="5101" y="10011"/>
                    </a:cubicBezTo>
                    <a:lnTo>
                      <a:pt x="5359" y="12767"/>
                    </a:lnTo>
                    <a:lnTo>
                      <a:pt x="4228" y="16984"/>
                    </a:lnTo>
                    <a:lnTo>
                      <a:pt x="0" y="30758"/>
                    </a:lnTo>
                    <a:lnTo>
                      <a:pt x="10254" y="30758"/>
                    </a:lnTo>
                    <a:lnTo>
                      <a:pt x="11653" y="13943"/>
                    </a:lnTo>
                    <a:lnTo>
                      <a:pt x="13144" y="8702"/>
                    </a:lnTo>
                    <a:cubicBezTo>
                      <a:pt x="13545" y="7666"/>
                      <a:pt x="12527" y="7245"/>
                      <a:pt x="11677" y="6525"/>
                    </a:cubicBezTo>
                    <a:lnTo>
                      <a:pt x="11656" y="6419"/>
                    </a:lnTo>
                    <a:cubicBezTo>
                      <a:pt x="11543" y="5874"/>
                      <a:pt x="11065" y="5488"/>
                      <a:pt x="10516" y="5488"/>
                    </a:cubicBezTo>
                    <a:cubicBezTo>
                      <a:pt x="10497" y="5488"/>
                      <a:pt x="10479" y="5488"/>
                      <a:pt x="10460" y="5489"/>
                    </a:cubicBezTo>
                    <a:lnTo>
                      <a:pt x="11272" y="1441"/>
                    </a:lnTo>
                    <a:cubicBezTo>
                      <a:pt x="11386" y="875"/>
                      <a:pt x="11015" y="326"/>
                      <a:pt x="10446" y="223"/>
                    </a:cubicBezTo>
                    <a:cubicBezTo>
                      <a:pt x="10372" y="210"/>
                      <a:pt x="10298" y="203"/>
                      <a:pt x="10225" y="203"/>
                    </a:cubicBezTo>
                    <a:cubicBezTo>
                      <a:pt x="9644" y="203"/>
                      <a:pt x="9125" y="610"/>
                      <a:pt x="9006" y="1201"/>
                    </a:cubicBezTo>
                    <a:lnTo>
                      <a:pt x="8225" y="5082"/>
                    </a:lnTo>
                    <a:cubicBezTo>
                      <a:pt x="8225" y="5082"/>
                      <a:pt x="8231" y="4"/>
                      <a:pt x="7217" y="1"/>
                    </a:cubicBezTo>
                    <a:close/>
                  </a:path>
                </a:pathLst>
              </a:custGeom>
              <a:solidFill>
                <a:srgbClr val="FEC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0"/>
              <p:cNvSpPr/>
              <p:nvPr/>
            </p:nvSpPr>
            <p:spPr>
              <a:xfrm>
                <a:off x="7007300" y="1688500"/>
                <a:ext cx="311050" cy="296400"/>
              </a:xfrm>
              <a:custGeom>
                <a:rect b="b" l="l" r="r" t="t"/>
                <a:pathLst>
                  <a:path extrusionOk="0" h="11856" w="12442">
                    <a:moveTo>
                      <a:pt x="3061" y="0"/>
                    </a:moveTo>
                    <a:cubicBezTo>
                      <a:pt x="1406" y="0"/>
                      <a:pt x="55" y="1339"/>
                      <a:pt x="41" y="2997"/>
                    </a:cubicBezTo>
                    <a:lnTo>
                      <a:pt x="14" y="6370"/>
                    </a:lnTo>
                    <a:cubicBezTo>
                      <a:pt x="0" y="8040"/>
                      <a:pt x="1341" y="9401"/>
                      <a:pt x="3011" y="9418"/>
                    </a:cubicBezTo>
                    <a:lnTo>
                      <a:pt x="3860" y="9425"/>
                    </a:lnTo>
                    <a:lnTo>
                      <a:pt x="6257" y="11856"/>
                    </a:lnTo>
                    <a:lnTo>
                      <a:pt x="8688" y="9462"/>
                    </a:lnTo>
                    <a:lnTo>
                      <a:pt x="9356" y="9470"/>
                    </a:lnTo>
                    <a:cubicBezTo>
                      <a:pt x="9364" y="9470"/>
                      <a:pt x="9372" y="9470"/>
                      <a:pt x="9380" y="9470"/>
                    </a:cubicBezTo>
                    <a:cubicBezTo>
                      <a:pt x="11035" y="9470"/>
                      <a:pt x="12387" y="8134"/>
                      <a:pt x="12400" y="6473"/>
                    </a:cubicBezTo>
                    <a:lnTo>
                      <a:pt x="12428" y="3100"/>
                    </a:lnTo>
                    <a:cubicBezTo>
                      <a:pt x="12441" y="1434"/>
                      <a:pt x="11101" y="70"/>
                      <a:pt x="9431" y="56"/>
                    </a:cubicBezTo>
                    <a:lnTo>
                      <a:pt x="3085" y="0"/>
                    </a:lnTo>
                    <a:cubicBezTo>
                      <a:pt x="3077" y="0"/>
                      <a:pt x="3069" y="0"/>
                      <a:pt x="306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0"/>
              <p:cNvSpPr/>
              <p:nvPr/>
            </p:nvSpPr>
            <p:spPr>
              <a:xfrm>
                <a:off x="7084600" y="1751075"/>
                <a:ext cx="159100" cy="132275"/>
              </a:xfrm>
              <a:custGeom>
                <a:rect b="b" l="l" r="r" t="t"/>
                <a:pathLst>
                  <a:path extrusionOk="0" h="5291" w="6364">
                    <a:moveTo>
                      <a:pt x="4721" y="0"/>
                    </a:moveTo>
                    <a:cubicBezTo>
                      <a:pt x="4719" y="0"/>
                      <a:pt x="4717" y="0"/>
                      <a:pt x="4714" y="0"/>
                    </a:cubicBezTo>
                    <a:cubicBezTo>
                      <a:pt x="4009" y="0"/>
                      <a:pt x="3412" y="450"/>
                      <a:pt x="3178" y="1073"/>
                    </a:cubicBezTo>
                    <a:cubicBezTo>
                      <a:pt x="2946" y="452"/>
                      <a:pt x="2353" y="4"/>
                      <a:pt x="1647" y="4"/>
                    </a:cubicBezTo>
                    <a:cubicBezTo>
                      <a:pt x="1644" y="4"/>
                      <a:pt x="1642" y="4"/>
                      <a:pt x="1639" y="4"/>
                    </a:cubicBezTo>
                    <a:cubicBezTo>
                      <a:pt x="985" y="4"/>
                      <a:pt x="378" y="408"/>
                      <a:pt x="124" y="1015"/>
                    </a:cubicBezTo>
                    <a:cubicBezTo>
                      <a:pt x="35" y="1228"/>
                      <a:pt x="1" y="1440"/>
                      <a:pt x="7" y="1649"/>
                    </a:cubicBezTo>
                    <a:cubicBezTo>
                      <a:pt x="28" y="2448"/>
                      <a:pt x="638" y="3055"/>
                      <a:pt x="1191" y="3562"/>
                    </a:cubicBezTo>
                    <a:cubicBezTo>
                      <a:pt x="1356" y="3714"/>
                      <a:pt x="3056" y="5291"/>
                      <a:pt x="3161" y="5291"/>
                    </a:cubicBezTo>
                    <a:cubicBezTo>
                      <a:pt x="3163" y="5291"/>
                      <a:pt x="3164" y="5291"/>
                      <a:pt x="3165" y="5290"/>
                    </a:cubicBezTo>
                    <a:cubicBezTo>
                      <a:pt x="3878" y="4704"/>
                      <a:pt x="4560" y="4080"/>
                      <a:pt x="5243" y="3459"/>
                    </a:cubicBezTo>
                    <a:cubicBezTo>
                      <a:pt x="5805" y="2948"/>
                      <a:pt x="6363" y="2304"/>
                      <a:pt x="6308" y="1495"/>
                    </a:cubicBezTo>
                    <a:cubicBezTo>
                      <a:pt x="6251" y="640"/>
                      <a:pt x="5575" y="0"/>
                      <a:pt x="47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 name="Google Shape;1547;p40"/>
              <p:cNvGrpSpPr/>
              <p:nvPr/>
            </p:nvGrpSpPr>
            <p:grpSpPr>
              <a:xfrm>
                <a:off x="6805226" y="2480123"/>
                <a:ext cx="311213" cy="227794"/>
                <a:chOff x="6805226" y="2480123"/>
                <a:chExt cx="311213" cy="227794"/>
              </a:xfrm>
            </p:grpSpPr>
            <p:sp>
              <p:nvSpPr>
                <p:cNvPr id="1548" name="Google Shape;1548;p40"/>
                <p:cNvSpPr/>
                <p:nvPr/>
              </p:nvSpPr>
              <p:spPr>
                <a:xfrm>
                  <a:off x="6840715" y="2521983"/>
                  <a:ext cx="67376" cy="34100"/>
                </a:xfrm>
                <a:custGeom>
                  <a:rect b="b" l="l" r="r" t="t"/>
                  <a:pathLst>
                    <a:path extrusionOk="0" h="1158" w="2288">
                      <a:moveTo>
                        <a:pt x="1466" y="1"/>
                      </a:moveTo>
                      <a:cubicBezTo>
                        <a:pt x="1310" y="1"/>
                        <a:pt x="1137" y="24"/>
                        <a:pt x="957" y="78"/>
                      </a:cubicBezTo>
                      <a:cubicBezTo>
                        <a:pt x="467" y="232"/>
                        <a:pt x="165" y="544"/>
                        <a:pt x="86" y="770"/>
                      </a:cubicBezTo>
                      <a:cubicBezTo>
                        <a:pt x="1" y="1004"/>
                        <a:pt x="104" y="1140"/>
                        <a:pt x="251" y="1154"/>
                      </a:cubicBezTo>
                      <a:cubicBezTo>
                        <a:pt x="267" y="1156"/>
                        <a:pt x="283" y="1157"/>
                        <a:pt x="300" y="1157"/>
                      </a:cubicBezTo>
                      <a:cubicBezTo>
                        <a:pt x="437" y="1157"/>
                        <a:pt x="588" y="1096"/>
                        <a:pt x="735" y="1045"/>
                      </a:cubicBezTo>
                      <a:cubicBezTo>
                        <a:pt x="903" y="983"/>
                        <a:pt x="1071" y="925"/>
                        <a:pt x="1218" y="876"/>
                      </a:cubicBezTo>
                      <a:cubicBezTo>
                        <a:pt x="1365" y="832"/>
                        <a:pt x="1537" y="784"/>
                        <a:pt x="1708" y="743"/>
                      </a:cubicBezTo>
                      <a:cubicBezTo>
                        <a:pt x="1879" y="699"/>
                        <a:pt x="2058" y="661"/>
                        <a:pt x="2171" y="564"/>
                      </a:cubicBezTo>
                      <a:cubicBezTo>
                        <a:pt x="2284" y="469"/>
                        <a:pt x="2287" y="300"/>
                        <a:pt x="2078" y="156"/>
                      </a:cubicBezTo>
                      <a:cubicBezTo>
                        <a:pt x="1953" y="68"/>
                        <a:pt x="1734" y="1"/>
                        <a:pt x="1466" y="1"/>
                      </a:cubicBezTo>
                      <a:close/>
                    </a:path>
                  </a:pathLst>
                </a:custGeom>
                <a:solidFill>
                  <a:srgbClr val="FA44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0"/>
                <p:cNvSpPr/>
                <p:nvPr/>
              </p:nvSpPr>
              <p:spPr>
                <a:xfrm>
                  <a:off x="6986289" y="2490178"/>
                  <a:ext cx="66846" cy="31803"/>
                </a:xfrm>
                <a:custGeom>
                  <a:rect b="b" l="l" r="r" t="t"/>
                  <a:pathLst>
                    <a:path extrusionOk="0" h="1080" w="2270">
                      <a:moveTo>
                        <a:pt x="862" y="0"/>
                      </a:moveTo>
                      <a:cubicBezTo>
                        <a:pt x="567" y="0"/>
                        <a:pt x="329" y="81"/>
                        <a:pt x="199" y="182"/>
                      </a:cubicBezTo>
                      <a:cubicBezTo>
                        <a:pt x="0" y="333"/>
                        <a:pt x="14" y="501"/>
                        <a:pt x="127" y="587"/>
                      </a:cubicBezTo>
                      <a:cubicBezTo>
                        <a:pt x="240" y="676"/>
                        <a:pt x="418" y="703"/>
                        <a:pt x="586" y="741"/>
                      </a:cubicBezTo>
                      <a:cubicBezTo>
                        <a:pt x="758" y="772"/>
                        <a:pt x="929" y="810"/>
                        <a:pt x="1076" y="847"/>
                      </a:cubicBezTo>
                      <a:cubicBezTo>
                        <a:pt x="1220" y="885"/>
                        <a:pt x="1388" y="937"/>
                        <a:pt x="1553" y="988"/>
                      </a:cubicBezTo>
                      <a:cubicBezTo>
                        <a:pt x="1694" y="1031"/>
                        <a:pt x="1832" y="1079"/>
                        <a:pt x="1960" y="1079"/>
                      </a:cubicBezTo>
                      <a:cubicBezTo>
                        <a:pt x="1985" y="1079"/>
                        <a:pt x="2009" y="1077"/>
                        <a:pt x="2033" y="1073"/>
                      </a:cubicBezTo>
                      <a:cubicBezTo>
                        <a:pt x="2177" y="1053"/>
                        <a:pt x="2269" y="916"/>
                        <a:pt x="2177" y="690"/>
                      </a:cubicBezTo>
                      <a:cubicBezTo>
                        <a:pt x="2087" y="473"/>
                        <a:pt x="1779" y="182"/>
                        <a:pt x="1293" y="55"/>
                      </a:cubicBezTo>
                      <a:cubicBezTo>
                        <a:pt x="1141" y="17"/>
                        <a:pt x="996" y="0"/>
                        <a:pt x="862" y="0"/>
                      </a:cubicBezTo>
                      <a:close/>
                    </a:path>
                  </a:pathLst>
                </a:custGeom>
                <a:solidFill>
                  <a:srgbClr val="FA44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0"/>
                <p:cNvSpPr/>
                <p:nvPr/>
              </p:nvSpPr>
              <p:spPr>
                <a:xfrm>
                  <a:off x="6919046" y="2647520"/>
                  <a:ext cx="100681" cy="60397"/>
                </a:xfrm>
                <a:custGeom>
                  <a:rect b="b" l="l" r="r" t="t"/>
                  <a:pathLst>
                    <a:path extrusionOk="0" h="2051" w="3419">
                      <a:moveTo>
                        <a:pt x="3176" y="1"/>
                      </a:moveTo>
                      <a:lnTo>
                        <a:pt x="1" y="570"/>
                      </a:lnTo>
                      <a:lnTo>
                        <a:pt x="45" y="820"/>
                      </a:lnTo>
                      <a:cubicBezTo>
                        <a:pt x="174" y="1544"/>
                        <a:pt x="806" y="2050"/>
                        <a:pt x="1517" y="2050"/>
                      </a:cubicBezTo>
                      <a:cubicBezTo>
                        <a:pt x="1604" y="2050"/>
                        <a:pt x="1692" y="2043"/>
                        <a:pt x="1781" y="2027"/>
                      </a:cubicBezTo>
                      <a:lnTo>
                        <a:pt x="2695" y="1863"/>
                      </a:lnTo>
                      <a:cubicBezTo>
                        <a:pt x="3131" y="1784"/>
                        <a:pt x="3419" y="1369"/>
                        <a:pt x="3344" y="933"/>
                      </a:cubicBezTo>
                      <a:lnTo>
                        <a:pt x="3176" y="1"/>
                      </a:lnTo>
                      <a:close/>
                    </a:path>
                  </a:pathLst>
                </a:custGeom>
                <a:solidFill>
                  <a:srgbClr val="FFFE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1" name="Google Shape;1551;p40"/>
                <p:cNvGrpSpPr/>
                <p:nvPr/>
              </p:nvGrpSpPr>
              <p:grpSpPr>
                <a:xfrm rot="-1210933">
                  <a:off x="6940797" y="2484280"/>
                  <a:ext cx="52085" cy="157245"/>
                  <a:chOff x="6667628" y="2889617"/>
                  <a:chExt cx="76207" cy="230071"/>
                </a:xfrm>
              </p:grpSpPr>
              <p:sp>
                <p:nvSpPr>
                  <p:cNvPr id="1552" name="Google Shape;1552;p40"/>
                  <p:cNvSpPr/>
                  <p:nvPr/>
                </p:nvSpPr>
                <p:spPr>
                  <a:xfrm rot="132475">
                    <a:off x="6671990" y="2890832"/>
                    <a:ext cx="67485" cy="227640"/>
                  </a:xfrm>
                  <a:custGeom>
                    <a:rect b="b" l="l" r="r" t="t"/>
                    <a:pathLst>
                      <a:path extrusionOk="0" h="3724" w="1104">
                        <a:moveTo>
                          <a:pt x="0" y="1"/>
                        </a:moveTo>
                        <a:lnTo>
                          <a:pt x="0" y="3352"/>
                        </a:lnTo>
                        <a:lnTo>
                          <a:pt x="1104" y="3723"/>
                        </a:lnTo>
                        <a:lnTo>
                          <a:pt x="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rot="132475">
                    <a:off x="6668408" y="3076590"/>
                    <a:ext cx="67485" cy="41811"/>
                  </a:xfrm>
                  <a:custGeom>
                    <a:rect b="b" l="l" r="r" t="t"/>
                    <a:pathLst>
                      <a:path extrusionOk="0" h="684" w="1104">
                        <a:moveTo>
                          <a:pt x="401" y="1"/>
                        </a:moveTo>
                        <a:cubicBezTo>
                          <a:pt x="391" y="1"/>
                          <a:pt x="378" y="4"/>
                          <a:pt x="368" y="4"/>
                        </a:cubicBezTo>
                        <a:cubicBezTo>
                          <a:pt x="0" y="52"/>
                          <a:pt x="0" y="312"/>
                          <a:pt x="0" y="312"/>
                        </a:cubicBezTo>
                        <a:lnTo>
                          <a:pt x="1104" y="683"/>
                        </a:lnTo>
                        <a:cubicBezTo>
                          <a:pt x="1104" y="683"/>
                          <a:pt x="755" y="1"/>
                          <a:pt x="401"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 name="Google Shape;1554;p40"/>
                <p:cNvSpPr/>
                <p:nvPr/>
              </p:nvSpPr>
              <p:spPr>
                <a:xfrm rot="-989693">
                  <a:off x="7049112" y="2580303"/>
                  <a:ext cx="64453" cy="29424"/>
                </a:xfrm>
                <a:prstGeom prst="ellipse">
                  <a:avLst/>
                </a:prstGeom>
                <a:solidFill>
                  <a:srgbClr val="FCB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0"/>
                <p:cNvSpPr/>
                <p:nvPr/>
              </p:nvSpPr>
              <p:spPr>
                <a:xfrm rot="-989693">
                  <a:off x="6808100" y="2632278"/>
                  <a:ext cx="64453" cy="29424"/>
                </a:xfrm>
                <a:prstGeom prst="ellipse">
                  <a:avLst/>
                </a:prstGeom>
                <a:solidFill>
                  <a:srgbClr val="FCB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0"/>
                <p:cNvSpPr/>
                <p:nvPr/>
              </p:nvSpPr>
              <p:spPr>
                <a:xfrm rot="4813056">
                  <a:off x="6865449" y="2571969"/>
                  <a:ext cx="52970" cy="24315"/>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0"/>
                <p:cNvSpPr/>
                <p:nvPr/>
              </p:nvSpPr>
              <p:spPr>
                <a:xfrm rot="4813056">
                  <a:off x="6987912" y="2544344"/>
                  <a:ext cx="52970" cy="24315"/>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 name="Google Shape;1558;p40"/>
              <p:cNvGrpSpPr/>
              <p:nvPr/>
            </p:nvGrpSpPr>
            <p:grpSpPr>
              <a:xfrm>
                <a:off x="7179062" y="3010624"/>
                <a:ext cx="306867" cy="239605"/>
                <a:chOff x="7179062" y="3010624"/>
                <a:chExt cx="306867" cy="239605"/>
              </a:xfrm>
            </p:grpSpPr>
            <p:sp>
              <p:nvSpPr>
                <p:cNvPr id="1559" name="Google Shape;1559;p40"/>
                <p:cNvSpPr/>
                <p:nvPr/>
              </p:nvSpPr>
              <p:spPr>
                <a:xfrm>
                  <a:off x="7393539" y="3045567"/>
                  <a:ext cx="58659" cy="21732"/>
                </a:xfrm>
                <a:custGeom>
                  <a:rect b="b" l="l" r="r" t="t"/>
                  <a:pathLst>
                    <a:path extrusionOk="0" h="738" w="1992">
                      <a:moveTo>
                        <a:pt x="935" y="1"/>
                      </a:moveTo>
                      <a:cubicBezTo>
                        <a:pt x="557" y="1"/>
                        <a:pt x="267" y="133"/>
                        <a:pt x="145" y="268"/>
                      </a:cubicBezTo>
                      <a:cubicBezTo>
                        <a:pt x="1" y="416"/>
                        <a:pt x="38" y="550"/>
                        <a:pt x="145" y="601"/>
                      </a:cubicBezTo>
                      <a:cubicBezTo>
                        <a:pt x="258" y="656"/>
                        <a:pt x="408" y="652"/>
                        <a:pt x="556" y="659"/>
                      </a:cubicBezTo>
                      <a:cubicBezTo>
                        <a:pt x="704" y="659"/>
                        <a:pt x="851" y="666"/>
                        <a:pt x="981" y="673"/>
                      </a:cubicBezTo>
                      <a:cubicBezTo>
                        <a:pt x="1112" y="683"/>
                        <a:pt x="1259" y="697"/>
                        <a:pt x="1406" y="717"/>
                      </a:cubicBezTo>
                      <a:cubicBezTo>
                        <a:pt x="1490" y="726"/>
                        <a:pt x="1577" y="737"/>
                        <a:pt x="1658" y="737"/>
                      </a:cubicBezTo>
                      <a:cubicBezTo>
                        <a:pt x="1716" y="737"/>
                        <a:pt x="1771" y="731"/>
                        <a:pt x="1821" y="714"/>
                      </a:cubicBezTo>
                      <a:cubicBezTo>
                        <a:pt x="1934" y="676"/>
                        <a:pt x="1992" y="553"/>
                        <a:pt x="1879" y="385"/>
                      </a:cubicBezTo>
                      <a:cubicBezTo>
                        <a:pt x="1770" y="224"/>
                        <a:pt x="1465" y="35"/>
                        <a:pt x="1039" y="4"/>
                      </a:cubicBezTo>
                      <a:cubicBezTo>
                        <a:pt x="1004" y="2"/>
                        <a:pt x="969" y="1"/>
                        <a:pt x="935"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7222241" y="3017385"/>
                  <a:ext cx="56039" cy="28888"/>
                </a:xfrm>
                <a:custGeom>
                  <a:rect b="b" l="l" r="r" t="t"/>
                  <a:pathLst>
                    <a:path extrusionOk="0" h="981" w="1903">
                      <a:moveTo>
                        <a:pt x="664" y="1"/>
                      </a:moveTo>
                      <a:cubicBezTo>
                        <a:pt x="447" y="1"/>
                        <a:pt x="272" y="56"/>
                        <a:pt x="171" y="128"/>
                      </a:cubicBezTo>
                      <a:cubicBezTo>
                        <a:pt x="0" y="249"/>
                        <a:pt x="7" y="389"/>
                        <a:pt x="100" y="467"/>
                      </a:cubicBezTo>
                      <a:cubicBezTo>
                        <a:pt x="195" y="554"/>
                        <a:pt x="342" y="584"/>
                        <a:pt x="486" y="625"/>
                      </a:cubicBezTo>
                      <a:cubicBezTo>
                        <a:pt x="627" y="660"/>
                        <a:pt x="771" y="701"/>
                        <a:pt x="894" y="739"/>
                      </a:cubicBezTo>
                      <a:cubicBezTo>
                        <a:pt x="1018" y="780"/>
                        <a:pt x="1159" y="831"/>
                        <a:pt x="1296" y="883"/>
                      </a:cubicBezTo>
                      <a:cubicBezTo>
                        <a:pt x="1419" y="929"/>
                        <a:pt x="1545" y="981"/>
                        <a:pt x="1661" y="981"/>
                      </a:cubicBezTo>
                      <a:cubicBezTo>
                        <a:pt x="1674" y="981"/>
                        <a:pt x="1687" y="980"/>
                        <a:pt x="1700" y="978"/>
                      </a:cubicBezTo>
                      <a:cubicBezTo>
                        <a:pt x="1820" y="969"/>
                        <a:pt x="1902" y="855"/>
                        <a:pt x="1828" y="657"/>
                      </a:cubicBezTo>
                      <a:cubicBezTo>
                        <a:pt x="1758" y="464"/>
                        <a:pt x="1505" y="200"/>
                        <a:pt x="1097" y="70"/>
                      </a:cubicBezTo>
                      <a:cubicBezTo>
                        <a:pt x="943" y="21"/>
                        <a:pt x="796" y="1"/>
                        <a:pt x="664"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7310761" y="3186416"/>
                  <a:ext cx="49295" cy="63813"/>
                </a:xfrm>
                <a:custGeom>
                  <a:rect b="b" l="l" r="r" t="t"/>
                  <a:pathLst>
                    <a:path extrusionOk="0" h="2167" w="1674">
                      <a:moveTo>
                        <a:pt x="1512" y="1"/>
                      </a:moveTo>
                      <a:lnTo>
                        <a:pt x="1" y="340"/>
                      </a:lnTo>
                      <a:lnTo>
                        <a:pt x="10" y="1495"/>
                      </a:lnTo>
                      <a:cubicBezTo>
                        <a:pt x="14" y="1871"/>
                        <a:pt x="317" y="2167"/>
                        <a:pt x="682" y="2167"/>
                      </a:cubicBezTo>
                      <a:cubicBezTo>
                        <a:pt x="704" y="2167"/>
                        <a:pt x="726" y="2166"/>
                        <a:pt x="748" y="2164"/>
                      </a:cubicBezTo>
                      <a:lnTo>
                        <a:pt x="909" y="2150"/>
                      </a:lnTo>
                      <a:cubicBezTo>
                        <a:pt x="1347" y="2109"/>
                        <a:pt x="1673" y="1718"/>
                        <a:pt x="1632" y="1276"/>
                      </a:cubicBezTo>
                      <a:lnTo>
                        <a:pt x="1512" y="1"/>
                      </a:lnTo>
                      <a:close/>
                    </a:path>
                  </a:pathLst>
                </a:custGeom>
                <a:solidFill>
                  <a:srgbClr val="FA44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7280577" y="3163064"/>
                  <a:ext cx="108337" cy="38723"/>
                </a:xfrm>
                <a:custGeom>
                  <a:rect b="b" l="l" r="r" t="t"/>
                  <a:pathLst>
                    <a:path extrusionOk="0" h="1315" w="3679">
                      <a:moveTo>
                        <a:pt x="3579" y="0"/>
                      </a:moveTo>
                      <a:cubicBezTo>
                        <a:pt x="3556" y="0"/>
                        <a:pt x="3533" y="9"/>
                        <a:pt x="3514" y="25"/>
                      </a:cubicBezTo>
                      <a:cubicBezTo>
                        <a:pt x="2440" y="1028"/>
                        <a:pt x="918" y="1129"/>
                        <a:pt x="339" y="1129"/>
                      </a:cubicBezTo>
                      <a:cubicBezTo>
                        <a:pt x="194" y="1129"/>
                        <a:pt x="108" y="1123"/>
                        <a:pt x="103" y="1123"/>
                      </a:cubicBezTo>
                      <a:cubicBezTo>
                        <a:pt x="99" y="1122"/>
                        <a:pt x="95" y="1122"/>
                        <a:pt x="90" y="1122"/>
                      </a:cubicBezTo>
                      <a:cubicBezTo>
                        <a:pt x="45" y="1122"/>
                        <a:pt x="7" y="1157"/>
                        <a:pt x="4" y="1205"/>
                      </a:cubicBezTo>
                      <a:cubicBezTo>
                        <a:pt x="0" y="1256"/>
                        <a:pt x="38" y="1300"/>
                        <a:pt x="89" y="1308"/>
                      </a:cubicBezTo>
                      <a:cubicBezTo>
                        <a:pt x="106" y="1308"/>
                        <a:pt x="209" y="1314"/>
                        <a:pt x="377" y="1314"/>
                      </a:cubicBezTo>
                      <a:cubicBezTo>
                        <a:pt x="1005" y="1314"/>
                        <a:pt x="2530" y="1198"/>
                        <a:pt x="3641" y="159"/>
                      </a:cubicBezTo>
                      <a:cubicBezTo>
                        <a:pt x="3679" y="125"/>
                        <a:pt x="3679" y="66"/>
                        <a:pt x="3644" y="29"/>
                      </a:cubicBezTo>
                      <a:cubicBezTo>
                        <a:pt x="3627" y="10"/>
                        <a:pt x="3603" y="0"/>
                        <a:pt x="3579" y="0"/>
                      </a:cubicBezTo>
                      <a:close/>
                    </a:path>
                  </a:pathLst>
                </a:custGeom>
                <a:solidFill>
                  <a:srgbClr val="FB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 name="Google Shape;1563;p40"/>
                <p:cNvGrpSpPr/>
                <p:nvPr/>
              </p:nvGrpSpPr>
              <p:grpSpPr>
                <a:xfrm flipH="1">
                  <a:off x="7288759" y="3010624"/>
                  <a:ext cx="52088" cy="157254"/>
                  <a:chOff x="6667628" y="2889617"/>
                  <a:chExt cx="76207" cy="230071"/>
                </a:xfrm>
              </p:grpSpPr>
              <p:sp>
                <p:nvSpPr>
                  <p:cNvPr id="1564" name="Google Shape;1564;p40"/>
                  <p:cNvSpPr/>
                  <p:nvPr/>
                </p:nvSpPr>
                <p:spPr>
                  <a:xfrm rot="132475">
                    <a:off x="6671990" y="2890832"/>
                    <a:ext cx="67485" cy="227640"/>
                  </a:xfrm>
                  <a:custGeom>
                    <a:rect b="b" l="l" r="r" t="t"/>
                    <a:pathLst>
                      <a:path extrusionOk="0" h="3724" w="1104">
                        <a:moveTo>
                          <a:pt x="0" y="1"/>
                        </a:moveTo>
                        <a:lnTo>
                          <a:pt x="0" y="3352"/>
                        </a:lnTo>
                        <a:lnTo>
                          <a:pt x="1104" y="3723"/>
                        </a:lnTo>
                        <a:lnTo>
                          <a:pt x="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0"/>
                  <p:cNvSpPr/>
                  <p:nvPr/>
                </p:nvSpPr>
                <p:spPr>
                  <a:xfrm rot="132475">
                    <a:off x="6668408" y="3076590"/>
                    <a:ext cx="67485" cy="41811"/>
                  </a:xfrm>
                  <a:custGeom>
                    <a:rect b="b" l="l" r="r" t="t"/>
                    <a:pathLst>
                      <a:path extrusionOk="0" h="684" w="1104">
                        <a:moveTo>
                          <a:pt x="401" y="1"/>
                        </a:moveTo>
                        <a:cubicBezTo>
                          <a:pt x="391" y="1"/>
                          <a:pt x="378" y="4"/>
                          <a:pt x="368" y="4"/>
                        </a:cubicBezTo>
                        <a:cubicBezTo>
                          <a:pt x="0" y="52"/>
                          <a:pt x="0" y="312"/>
                          <a:pt x="0" y="312"/>
                        </a:cubicBezTo>
                        <a:lnTo>
                          <a:pt x="1104" y="683"/>
                        </a:lnTo>
                        <a:cubicBezTo>
                          <a:pt x="1104" y="683"/>
                          <a:pt x="755" y="1"/>
                          <a:pt x="401"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6" name="Google Shape;1566;p40"/>
                <p:cNvSpPr/>
                <p:nvPr/>
              </p:nvSpPr>
              <p:spPr>
                <a:xfrm>
                  <a:off x="7179062" y="3119151"/>
                  <a:ext cx="64500" cy="29400"/>
                </a:xfrm>
                <a:prstGeom prst="ellipse">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rot="383937">
                  <a:off x="7419878" y="3153690"/>
                  <a:ext cx="64602" cy="29287"/>
                </a:xfrm>
                <a:prstGeom prst="ellipse">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rot="5595117">
                  <a:off x="7217445" y="3061670"/>
                  <a:ext cx="52885" cy="24047"/>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0"/>
                <p:cNvSpPr/>
                <p:nvPr/>
              </p:nvSpPr>
              <p:spPr>
                <a:xfrm rot="5595117">
                  <a:off x="7396445" y="3091220"/>
                  <a:ext cx="52885" cy="24047"/>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70" name="Google Shape;1570;p40"/>
              <p:cNvCxnSpPr/>
              <p:nvPr/>
            </p:nvCxnSpPr>
            <p:spPr>
              <a:xfrm rot="10800000">
                <a:off x="7610550" y="3782925"/>
                <a:ext cx="0" cy="240900"/>
              </a:xfrm>
              <a:prstGeom prst="straightConnector1">
                <a:avLst/>
              </a:prstGeom>
              <a:noFill/>
              <a:ln cap="flat" cmpd="sng" w="9525">
                <a:solidFill>
                  <a:srgbClr val="0C343D"/>
                </a:solidFill>
                <a:prstDash val="solid"/>
                <a:round/>
                <a:headEnd len="med" w="med" type="none"/>
                <a:tailEnd len="med" w="med" type="none"/>
              </a:ln>
            </p:spPr>
          </p:cxnSp>
        </p:grpSp>
        <p:grpSp>
          <p:nvGrpSpPr>
            <p:cNvPr id="1571" name="Google Shape;1571;p40"/>
            <p:cNvGrpSpPr/>
            <p:nvPr/>
          </p:nvGrpSpPr>
          <p:grpSpPr>
            <a:xfrm>
              <a:off x="6543865" y="1623694"/>
              <a:ext cx="1240578" cy="61314"/>
              <a:chOff x="1213015" y="136394"/>
              <a:chExt cx="1240578" cy="61314"/>
            </a:xfrm>
          </p:grpSpPr>
          <p:sp>
            <p:nvSpPr>
              <p:cNvPr id="1572" name="Google Shape;1572;p40"/>
              <p:cNvSpPr/>
              <p:nvPr/>
            </p:nvSpPr>
            <p:spPr>
              <a:xfrm>
                <a:off x="2148970" y="169572"/>
                <a:ext cx="12215" cy="28136"/>
              </a:xfrm>
              <a:custGeom>
                <a:rect b="b" l="l" r="r" t="t"/>
                <a:pathLst>
                  <a:path extrusionOk="0" h="1518" w="659">
                    <a:moveTo>
                      <a:pt x="0" y="0"/>
                    </a:moveTo>
                    <a:lnTo>
                      <a:pt x="0" y="1517"/>
                    </a:lnTo>
                    <a:lnTo>
                      <a:pt x="658" y="1517"/>
                    </a:lnTo>
                    <a:lnTo>
                      <a:pt x="658"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0"/>
              <p:cNvSpPr/>
              <p:nvPr/>
            </p:nvSpPr>
            <p:spPr>
              <a:xfrm>
                <a:off x="2167116" y="158729"/>
                <a:ext cx="12233" cy="38979"/>
              </a:xfrm>
              <a:custGeom>
                <a:rect b="b" l="l" r="r" t="t"/>
                <a:pathLst>
                  <a:path extrusionOk="0" h="2103" w="660">
                    <a:moveTo>
                      <a:pt x="1" y="1"/>
                    </a:moveTo>
                    <a:lnTo>
                      <a:pt x="1" y="2102"/>
                    </a:lnTo>
                    <a:lnTo>
                      <a:pt x="660" y="2102"/>
                    </a:lnTo>
                    <a:lnTo>
                      <a:pt x="660"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0"/>
              <p:cNvSpPr/>
              <p:nvPr/>
            </p:nvSpPr>
            <p:spPr>
              <a:xfrm>
                <a:off x="2185335" y="149851"/>
                <a:ext cx="12233" cy="47857"/>
              </a:xfrm>
              <a:custGeom>
                <a:rect b="b" l="l" r="r" t="t"/>
                <a:pathLst>
                  <a:path extrusionOk="0" h="2582" w="660">
                    <a:moveTo>
                      <a:pt x="1" y="1"/>
                    </a:moveTo>
                    <a:lnTo>
                      <a:pt x="1" y="2581"/>
                    </a:lnTo>
                    <a:lnTo>
                      <a:pt x="659" y="2581"/>
                    </a:lnTo>
                    <a:lnTo>
                      <a:pt x="659"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0"/>
              <p:cNvSpPr/>
              <p:nvPr/>
            </p:nvSpPr>
            <p:spPr>
              <a:xfrm>
                <a:off x="2203500" y="136394"/>
                <a:ext cx="12233" cy="61314"/>
              </a:xfrm>
              <a:custGeom>
                <a:rect b="b" l="l" r="r" t="t"/>
                <a:pathLst>
                  <a:path extrusionOk="0" h="3308" w="660">
                    <a:moveTo>
                      <a:pt x="0" y="0"/>
                    </a:moveTo>
                    <a:lnTo>
                      <a:pt x="0" y="3307"/>
                    </a:lnTo>
                    <a:lnTo>
                      <a:pt x="659" y="3307"/>
                    </a:lnTo>
                    <a:lnTo>
                      <a:pt x="659"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0"/>
              <p:cNvSpPr/>
              <p:nvPr/>
            </p:nvSpPr>
            <p:spPr>
              <a:xfrm>
                <a:off x="2282274" y="174762"/>
                <a:ext cx="22557" cy="22631"/>
              </a:xfrm>
              <a:custGeom>
                <a:rect b="b" l="l" r="r" t="t"/>
                <a:pathLst>
                  <a:path extrusionOk="0" h="1221" w="1217">
                    <a:moveTo>
                      <a:pt x="608" y="1"/>
                    </a:moveTo>
                    <a:cubicBezTo>
                      <a:pt x="270" y="1"/>
                      <a:pt x="0" y="274"/>
                      <a:pt x="0" y="612"/>
                    </a:cubicBezTo>
                    <a:cubicBezTo>
                      <a:pt x="0" y="950"/>
                      <a:pt x="270" y="1220"/>
                      <a:pt x="608" y="1220"/>
                    </a:cubicBezTo>
                    <a:cubicBezTo>
                      <a:pt x="945" y="1220"/>
                      <a:pt x="1216" y="950"/>
                      <a:pt x="1216" y="612"/>
                    </a:cubicBezTo>
                    <a:cubicBezTo>
                      <a:pt x="1216" y="274"/>
                      <a:pt x="945" y="1"/>
                      <a:pt x="60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0"/>
              <p:cNvSpPr/>
              <p:nvPr/>
            </p:nvSpPr>
            <p:spPr>
              <a:xfrm>
                <a:off x="2270152" y="161898"/>
                <a:ext cx="46263" cy="18016"/>
              </a:xfrm>
              <a:custGeom>
                <a:rect b="b" l="l" r="r" t="t"/>
                <a:pathLst>
                  <a:path extrusionOk="0" h="972" w="2496">
                    <a:moveTo>
                      <a:pt x="1259" y="0"/>
                    </a:moveTo>
                    <a:cubicBezTo>
                      <a:pt x="777" y="0"/>
                      <a:pt x="298" y="260"/>
                      <a:pt x="49" y="776"/>
                    </a:cubicBezTo>
                    <a:cubicBezTo>
                      <a:pt x="0" y="878"/>
                      <a:pt x="90" y="972"/>
                      <a:pt x="175" y="972"/>
                    </a:cubicBezTo>
                    <a:cubicBezTo>
                      <a:pt x="214" y="972"/>
                      <a:pt x="252" y="952"/>
                      <a:pt x="276" y="904"/>
                    </a:cubicBezTo>
                    <a:cubicBezTo>
                      <a:pt x="481" y="477"/>
                      <a:pt x="873" y="258"/>
                      <a:pt x="1266" y="258"/>
                    </a:cubicBezTo>
                    <a:cubicBezTo>
                      <a:pt x="1629" y="258"/>
                      <a:pt x="1993" y="444"/>
                      <a:pt x="2215" y="826"/>
                    </a:cubicBezTo>
                    <a:cubicBezTo>
                      <a:pt x="2240" y="872"/>
                      <a:pt x="2279" y="890"/>
                      <a:pt x="2319" y="890"/>
                    </a:cubicBezTo>
                    <a:cubicBezTo>
                      <a:pt x="2406" y="890"/>
                      <a:pt x="2496" y="797"/>
                      <a:pt x="2438" y="695"/>
                    </a:cubicBezTo>
                    <a:cubicBezTo>
                      <a:pt x="2171" y="231"/>
                      <a:pt x="1714" y="0"/>
                      <a:pt x="125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0"/>
              <p:cNvSpPr/>
              <p:nvPr/>
            </p:nvSpPr>
            <p:spPr>
              <a:xfrm>
                <a:off x="2260532" y="149165"/>
                <a:ext cx="65540" cy="24374"/>
              </a:xfrm>
              <a:custGeom>
                <a:rect b="b" l="l" r="r" t="t"/>
                <a:pathLst>
                  <a:path extrusionOk="0" h="1315" w="3536">
                    <a:moveTo>
                      <a:pt x="1788" y="1"/>
                    </a:moveTo>
                    <a:cubicBezTo>
                      <a:pt x="1096" y="1"/>
                      <a:pt x="408" y="375"/>
                      <a:pt x="51" y="1118"/>
                    </a:cubicBezTo>
                    <a:cubicBezTo>
                      <a:pt x="1" y="1220"/>
                      <a:pt x="91" y="1314"/>
                      <a:pt x="176" y="1314"/>
                    </a:cubicBezTo>
                    <a:cubicBezTo>
                      <a:pt x="214" y="1314"/>
                      <a:pt x="252" y="1295"/>
                      <a:pt x="274" y="1247"/>
                    </a:cubicBezTo>
                    <a:cubicBezTo>
                      <a:pt x="590" y="593"/>
                      <a:pt x="1190" y="258"/>
                      <a:pt x="1794" y="258"/>
                    </a:cubicBezTo>
                    <a:cubicBezTo>
                      <a:pt x="2353" y="258"/>
                      <a:pt x="2914" y="545"/>
                      <a:pt x="3254" y="1132"/>
                    </a:cubicBezTo>
                    <a:cubicBezTo>
                      <a:pt x="3278" y="1177"/>
                      <a:pt x="3317" y="1195"/>
                      <a:pt x="3356" y="1195"/>
                    </a:cubicBezTo>
                    <a:cubicBezTo>
                      <a:pt x="3444" y="1195"/>
                      <a:pt x="3536" y="1101"/>
                      <a:pt x="3476" y="1000"/>
                    </a:cubicBezTo>
                    <a:cubicBezTo>
                      <a:pt x="3092" y="332"/>
                      <a:pt x="2438" y="1"/>
                      <a:pt x="178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0"/>
              <p:cNvSpPr/>
              <p:nvPr/>
            </p:nvSpPr>
            <p:spPr>
              <a:xfrm>
                <a:off x="2253285" y="136728"/>
                <a:ext cx="80646" cy="26820"/>
              </a:xfrm>
              <a:custGeom>
                <a:rect b="b" l="l" r="r" t="t"/>
                <a:pathLst>
                  <a:path extrusionOk="0" h="1447" w="4351">
                    <a:moveTo>
                      <a:pt x="2185" y="1"/>
                    </a:moveTo>
                    <a:cubicBezTo>
                      <a:pt x="1340" y="1"/>
                      <a:pt x="500" y="414"/>
                      <a:pt x="54" y="1249"/>
                    </a:cubicBezTo>
                    <a:cubicBezTo>
                      <a:pt x="0" y="1352"/>
                      <a:pt x="91" y="1446"/>
                      <a:pt x="179" y="1446"/>
                    </a:cubicBezTo>
                    <a:cubicBezTo>
                      <a:pt x="218" y="1446"/>
                      <a:pt x="256" y="1427"/>
                      <a:pt x="280" y="1381"/>
                    </a:cubicBezTo>
                    <a:cubicBezTo>
                      <a:pt x="678" y="632"/>
                      <a:pt x="1435" y="256"/>
                      <a:pt x="2196" y="256"/>
                    </a:cubicBezTo>
                    <a:cubicBezTo>
                      <a:pt x="2914" y="256"/>
                      <a:pt x="3636" y="590"/>
                      <a:pt x="4064" y="1259"/>
                    </a:cubicBezTo>
                    <a:cubicBezTo>
                      <a:pt x="4091" y="1301"/>
                      <a:pt x="4131" y="1319"/>
                      <a:pt x="4171" y="1319"/>
                    </a:cubicBezTo>
                    <a:cubicBezTo>
                      <a:pt x="4261" y="1319"/>
                      <a:pt x="4351" y="1226"/>
                      <a:pt x="4287" y="1127"/>
                    </a:cubicBezTo>
                    <a:cubicBezTo>
                      <a:pt x="3807" y="378"/>
                      <a:pt x="2993" y="1"/>
                      <a:pt x="218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0"/>
              <p:cNvSpPr/>
              <p:nvPr/>
            </p:nvSpPr>
            <p:spPr>
              <a:xfrm>
                <a:off x="2362604" y="148590"/>
                <a:ext cx="90988" cy="36903"/>
              </a:xfrm>
              <a:custGeom>
                <a:rect b="b" l="l" r="r" t="t"/>
                <a:pathLst>
                  <a:path extrusionOk="0" h="1991" w="4909">
                    <a:moveTo>
                      <a:pt x="0" y="1"/>
                    </a:moveTo>
                    <a:lnTo>
                      <a:pt x="0" y="1990"/>
                    </a:lnTo>
                    <a:lnTo>
                      <a:pt x="4486" y="1990"/>
                    </a:lnTo>
                    <a:lnTo>
                      <a:pt x="4486" y="1379"/>
                    </a:lnTo>
                    <a:lnTo>
                      <a:pt x="4909" y="1379"/>
                    </a:lnTo>
                    <a:lnTo>
                      <a:pt x="4909" y="616"/>
                    </a:lnTo>
                    <a:lnTo>
                      <a:pt x="4486" y="616"/>
                    </a:lnTo>
                    <a:lnTo>
                      <a:pt x="4486"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0"/>
              <p:cNvSpPr/>
              <p:nvPr/>
            </p:nvSpPr>
            <p:spPr>
              <a:xfrm>
                <a:off x="2366534" y="151741"/>
                <a:ext cx="75215" cy="30675"/>
              </a:xfrm>
              <a:custGeom>
                <a:rect b="b" l="l" r="r" t="t"/>
                <a:pathLst>
                  <a:path extrusionOk="0" h="1655" w="4058">
                    <a:moveTo>
                      <a:pt x="1" y="0"/>
                    </a:moveTo>
                    <a:lnTo>
                      <a:pt x="1" y="1655"/>
                    </a:lnTo>
                    <a:lnTo>
                      <a:pt x="4058" y="1655"/>
                    </a:lnTo>
                    <a:lnTo>
                      <a:pt x="4058"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0"/>
              <p:cNvSpPr/>
              <p:nvPr/>
            </p:nvSpPr>
            <p:spPr>
              <a:xfrm>
                <a:off x="2368165" y="153354"/>
                <a:ext cx="71267" cy="27450"/>
              </a:xfrm>
              <a:custGeom>
                <a:rect b="b" l="l" r="r" t="t"/>
                <a:pathLst>
                  <a:path extrusionOk="0" h="1481" w="3845">
                    <a:moveTo>
                      <a:pt x="0" y="1"/>
                    </a:moveTo>
                    <a:lnTo>
                      <a:pt x="0" y="1480"/>
                    </a:lnTo>
                    <a:lnTo>
                      <a:pt x="3845" y="1480"/>
                    </a:lnTo>
                    <a:lnTo>
                      <a:pt x="3845"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0"/>
              <p:cNvSpPr/>
              <p:nvPr/>
            </p:nvSpPr>
            <p:spPr>
              <a:xfrm>
                <a:off x="1213015" y="150240"/>
                <a:ext cx="27135" cy="40833"/>
              </a:xfrm>
              <a:custGeom>
                <a:rect b="b" l="l" r="r" t="t"/>
                <a:pathLst>
                  <a:path extrusionOk="0" h="2203" w="1464">
                    <a:moveTo>
                      <a:pt x="727" y="152"/>
                    </a:moveTo>
                    <a:cubicBezTo>
                      <a:pt x="1051" y="152"/>
                      <a:pt x="1305" y="409"/>
                      <a:pt x="1305" y="722"/>
                    </a:cubicBezTo>
                    <a:cubicBezTo>
                      <a:pt x="1305" y="1043"/>
                      <a:pt x="1051" y="1297"/>
                      <a:pt x="727" y="1297"/>
                    </a:cubicBezTo>
                    <a:cubicBezTo>
                      <a:pt x="413" y="1297"/>
                      <a:pt x="156" y="1043"/>
                      <a:pt x="156" y="722"/>
                    </a:cubicBezTo>
                    <a:cubicBezTo>
                      <a:pt x="156" y="409"/>
                      <a:pt x="413" y="152"/>
                      <a:pt x="727" y="152"/>
                    </a:cubicBezTo>
                    <a:close/>
                    <a:moveTo>
                      <a:pt x="727" y="0"/>
                    </a:moveTo>
                    <a:cubicBezTo>
                      <a:pt x="328" y="0"/>
                      <a:pt x="1" y="324"/>
                      <a:pt x="1" y="722"/>
                    </a:cubicBezTo>
                    <a:cubicBezTo>
                      <a:pt x="1" y="1128"/>
                      <a:pt x="328" y="1449"/>
                      <a:pt x="727" y="1449"/>
                    </a:cubicBezTo>
                    <a:cubicBezTo>
                      <a:pt x="949" y="1449"/>
                      <a:pt x="1142" y="1358"/>
                      <a:pt x="1274" y="1209"/>
                    </a:cubicBezTo>
                    <a:lnTo>
                      <a:pt x="1274" y="1209"/>
                    </a:lnTo>
                    <a:cubicBezTo>
                      <a:pt x="1247" y="1365"/>
                      <a:pt x="1193" y="1516"/>
                      <a:pt x="1119" y="1648"/>
                    </a:cubicBezTo>
                    <a:cubicBezTo>
                      <a:pt x="984" y="1878"/>
                      <a:pt x="781" y="2037"/>
                      <a:pt x="477" y="2047"/>
                    </a:cubicBezTo>
                    <a:cubicBezTo>
                      <a:pt x="433" y="2050"/>
                      <a:pt x="399" y="2088"/>
                      <a:pt x="399" y="2131"/>
                    </a:cubicBezTo>
                    <a:cubicBezTo>
                      <a:pt x="399" y="2172"/>
                      <a:pt x="436" y="2202"/>
                      <a:pt x="480" y="2202"/>
                    </a:cubicBezTo>
                    <a:lnTo>
                      <a:pt x="483" y="2202"/>
                    </a:lnTo>
                    <a:cubicBezTo>
                      <a:pt x="845" y="2189"/>
                      <a:pt x="1102" y="1986"/>
                      <a:pt x="1253" y="1723"/>
                    </a:cubicBezTo>
                    <a:cubicBezTo>
                      <a:pt x="1403" y="1463"/>
                      <a:pt x="1463" y="1138"/>
                      <a:pt x="1463" y="844"/>
                    </a:cubicBezTo>
                    <a:cubicBezTo>
                      <a:pt x="1463" y="780"/>
                      <a:pt x="1463" y="716"/>
                      <a:pt x="1460" y="655"/>
                    </a:cubicBezTo>
                    <a:cubicBezTo>
                      <a:pt x="1456" y="652"/>
                      <a:pt x="1456" y="649"/>
                      <a:pt x="1453" y="641"/>
                    </a:cubicBezTo>
                    <a:cubicBezTo>
                      <a:pt x="1412" y="280"/>
                      <a:pt x="1105" y="0"/>
                      <a:pt x="72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0"/>
              <p:cNvSpPr/>
              <p:nvPr/>
            </p:nvSpPr>
            <p:spPr>
              <a:xfrm>
                <a:off x="1251771" y="160675"/>
                <a:ext cx="5839" cy="30397"/>
              </a:xfrm>
              <a:custGeom>
                <a:rect b="b" l="l" r="r" t="t"/>
                <a:pathLst>
                  <a:path extrusionOk="0" h="1640" w="315">
                    <a:moveTo>
                      <a:pt x="156" y="1"/>
                    </a:moveTo>
                    <a:cubicBezTo>
                      <a:pt x="68" y="1"/>
                      <a:pt x="1" y="72"/>
                      <a:pt x="1" y="159"/>
                    </a:cubicBezTo>
                    <a:cubicBezTo>
                      <a:pt x="1" y="248"/>
                      <a:pt x="68" y="318"/>
                      <a:pt x="156" y="318"/>
                    </a:cubicBezTo>
                    <a:cubicBezTo>
                      <a:pt x="244" y="318"/>
                      <a:pt x="315" y="248"/>
                      <a:pt x="315" y="159"/>
                    </a:cubicBezTo>
                    <a:cubicBezTo>
                      <a:pt x="315" y="72"/>
                      <a:pt x="244" y="1"/>
                      <a:pt x="156" y="1"/>
                    </a:cubicBezTo>
                    <a:close/>
                    <a:moveTo>
                      <a:pt x="156" y="1325"/>
                    </a:moveTo>
                    <a:cubicBezTo>
                      <a:pt x="68" y="1325"/>
                      <a:pt x="1" y="1393"/>
                      <a:pt x="1" y="1480"/>
                    </a:cubicBezTo>
                    <a:cubicBezTo>
                      <a:pt x="1" y="1572"/>
                      <a:pt x="68" y="1639"/>
                      <a:pt x="156" y="1639"/>
                    </a:cubicBezTo>
                    <a:cubicBezTo>
                      <a:pt x="244" y="1639"/>
                      <a:pt x="315" y="1572"/>
                      <a:pt x="315" y="1480"/>
                    </a:cubicBezTo>
                    <a:cubicBezTo>
                      <a:pt x="315" y="1393"/>
                      <a:pt x="244" y="1325"/>
                      <a:pt x="156" y="1325"/>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0"/>
              <p:cNvSpPr/>
              <p:nvPr/>
            </p:nvSpPr>
            <p:spPr>
              <a:xfrm>
                <a:off x="1264227" y="150240"/>
                <a:ext cx="24188" cy="40833"/>
              </a:xfrm>
              <a:custGeom>
                <a:rect b="b" l="l" r="r" t="t"/>
                <a:pathLst>
                  <a:path extrusionOk="0" h="2203" w="1305">
                    <a:moveTo>
                      <a:pt x="200" y="0"/>
                    </a:moveTo>
                    <a:cubicBezTo>
                      <a:pt x="183" y="0"/>
                      <a:pt x="163" y="7"/>
                      <a:pt x="149" y="16"/>
                    </a:cubicBezTo>
                    <a:cubicBezTo>
                      <a:pt x="132" y="30"/>
                      <a:pt x="119" y="50"/>
                      <a:pt x="119" y="74"/>
                    </a:cubicBezTo>
                    <a:lnTo>
                      <a:pt x="11" y="962"/>
                    </a:lnTo>
                    <a:cubicBezTo>
                      <a:pt x="11" y="969"/>
                      <a:pt x="7" y="976"/>
                      <a:pt x="7" y="976"/>
                    </a:cubicBezTo>
                    <a:cubicBezTo>
                      <a:pt x="7" y="986"/>
                      <a:pt x="7" y="996"/>
                      <a:pt x="11" y="1003"/>
                    </a:cubicBezTo>
                    <a:cubicBezTo>
                      <a:pt x="11" y="1006"/>
                      <a:pt x="11" y="1009"/>
                      <a:pt x="15" y="1013"/>
                    </a:cubicBezTo>
                    <a:lnTo>
                      <a:pt x="15" y="1017"/>
                    </a:lnTo>
                    <a:cubicBezTo>
                      <a:pt x="18" y="1023"/>
                      <a:pt x="24" y="1034"/>
                      <a:pt x="35" y="1040"/>
                    </a:cubicBezTo>
                    <a:cubicBezTo>
                      <a:pt x="48" y="1055"/>
                      <a:pt x="68" y="1063"/>
                      <a:pt x="87" y="1063"/>
                    </a:cubicBezTo>
                    <a:cubicBezTo>
                      <a:pt x="107" y="1063"/>
                      <a:pt x="127" y="1055"/>
                      <a:pt x="143" y="1040"/>
                    </a:cubicBezTo>
                    <a:cubicBezTo>
                      <a:pt x="261" y="925"/>
                      <a:pt x="409" y="868"/>
                      <a:pt x="562" y="868"/>
                    </a:cubicBezTo>
                    <a:cubicBezTo>
                      <a:pt x="714" y="868"/>
                      <a:pt x="866" y="925"/>
                      <a:pt x="977" y="1037"/>
                    </a:cubicBezTo>
                    <a:cubicBezTo>
                      <a:pt x="1092" y="1151"/>
                      <a:pt x="1150" y="1300"/>
                      <a:pt x="1150" y="1455"/>
                    </a:cubicBezTo>
                    <a:cubicBezTo>
                      <a:pt x="1150" y="1608"/>
                      <a:pt x="1092" y="1756"/>
                      <a:pt x="977" y="1871"/>
                    </a:cubicBezTo>
                    <a:cubicBezTo>
                      <a:pt x="859" y="1990"/>
                      <a:pt x="710" y="2043"/>
                      <a:pt x="558" y="2043"/>
                    </a:cubicBezTo>
                    <a:cubicBezTo>
                      <a:pt x="409" y="2043"/>
                      <a:pt x="261" y="1990"/>
                      <a:pt x="143" y="1874"/>
                    </a:cubicBezTo>
                    <a:cubicBezTo>
                      <a:pt x="127" y="1859"/>
                      <a:pt x="107" y="1852"/>
                      <a:pt x="87" y="1852"/>
                    </a:cubicBezTo>
                    <a:cubicBezTo>
                      <a:pt x="67" y="1852"/>
                      <a:pt x="46" y="1859"/>
                      <a:pt x="31" y="1874"/>
                    </a:cubicBezTo>
                    <a:cubicBezTo>
                      <a:pt x="1" y="1905"/>
                      <a:pt x="1" y="1952"/>
                      <a:pt x="31" y="1986"/>
                    </a:cubicBezTo>
                    <a:cubicBezTo>
                      <a:pt x="177" y="2131"/>
                      <a:pt x="366" y="2202"/>
                      <a:pt x="558" y="2202"/>
                    </a:cubicBezTo>
                    <a:cubicBezTo>
                      <a:pt x="748" y="2202"/>
                      <a:pt x="943" y="2128"/>
                      <a:pt x="1089" y="1986"/>
                    </a:cubicBezTo>
                    <a:cubicBezTo>
                      <a:pt x="1237" y="1840"/>
                      <a:pt x="1305" y="1645"/>
                      <a:pt x="1305" y="1455"/>
                    </a:cubicBezTo>
                    <a:cubicBezTo>
                      <a:pt x="1305" y="1260"/>
                      <a:pt x="1237" y="1070"/>
                      <a:pt x="1089" y="928"/>
                    </a:cubicBezTo>
                    <a:cubicBezTo>
                      <a:pt x="943" y="780"/>
                      <a:pt x="754" y="709"/>
                      <a:pt x="562" y="709"/>
                    </a:cubicBezTo>
                    <a:cubicBezTo>
                      <a:pt x="430" y="709"/>
                      <a:pt x="302" y="746"/>
                      <a:pt x="187" y="811"/>
                    </a:cubicBezTo>
                    <a:lnTo>
                      <a:pt x="268" y="155"/>
                    </a:lnTo>
                    <a:lnTo>
                      <a:pt x="1227" y="155"/>
                    </a:lnTo>
                    <a:cubicBezTo>
                      <a:pt x="1271" y="155"/>
                      <a:pt x="1305" y="125"/>
                      <a:pt x="1305" y="77"/>
                    </a:cubicBezTo>
                    <a:cubicBezTo>
                      <a:pt x="1305" y="33"/>
                      <a:pt x="1271" y="0"/>
                      <a:pt x="122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0"/>
              <p:cNvSpPr/>
              <p:nvPr/>
            </p:nvSpPr>
            <p:spPr>
              <a:xfrm>
                <a:off x="1299870" y="150240"/>
                <a:ext cx="28303" cy="40833"/>
              </a:xfrm>
              <a:custGeom>
                <a:rect b="b" l="l" r="r" t="t"/>
                <a:pathLst>
                  <a:path extrusionOk="0" h="2203" w="1527">
                    <a:moveTo>
                      <a:pt x="760" y="152"/>
                    </a:moveTo>
                    <a:cubicBezTo>
                      <a:pt x="919" y="152"/>
                      <a:pt x="1067" y="243"/>
                      <a:pt x="1182" y="418"/>
                    </a:cubicBezTo>
                    <a:cubicBezTo>
                      <a:pt x="1297" y="588"/>
                      <a:pt x="1371" y="831"/>
                      <a:pt x="1371" y="1101"/>
                    </a:cubicBezTo>
                    <a:cubicBezTo>
                      <a:pt x="1371" y="1371"/>
                      <a:pt x="1297" y="1614"/>
                      <a:pt x="1182" y="1784"/>
                    </a:cubicBezTo>
                    <a:cubicBezTo>
                      <a:pt x="1067" y="1952"/>
                      <a:pt x="919" y="2047"/>
                      <a:pt x="760" y="2047"/>
                    </a:cubicBezTo>
                    <a:cubicBezTo>
                      <a:pt x="605" y="2047"/>
                      <a:pt x="453" y="1952"/>
                      <a:pt x="337" y="1784"/>
                    </a:cubicBezTo>
                    <a:cubicBezTo>
                      <a:pt x="226" y="1614"/>
                      <a:pt x="152" y="1371"/>
                      <a:pt x="152" y="1101"/>
                    </a:cubicBezTo>
                    <a:cubicBezTo>
                      <a:pt x="152" y="831"/>
                      <a:pt x="226" y="588"/>
                      <a:pt x="337" y="418"/>
                    </a:cubicBezTo>
                    <a:cubicBezTo>
                      <a:pt x="453" y="243"/>
                      <a:pt x="605" y="152"/>
                      <a:pt x="760" y="152"/>
                    </a:cubicBezTo>
                    <a:close/>
                    <a:moveTo>
                      <a:pt x="760" y="0"/>
                    </a:moveTo>
                    <a:cubicBezTo>
                      <a:pt x="537" y="0"/>
                      <a:pt x="345" y="135"/>
                      <a:pt x="209" y="331"/>
                    </a:cubicBezTo>
                    <a:cubicBezTo>
                      <a:pt x="74" y="534"/>
                      <a:pt x="0" y="803"/>
                      <a:pt x="0" y="1101"/>
                    </a:cubicBezTo>
                    <a:cubicBezTo>
                      <a:pt x="0" y="1395"/>
                      <a:pt x="74" y="1669"/>
                      <a:pt x="209" y="1868"/>
                    </a:cubicBezTo>
                    <a:cubicBezTo>
                      <a:pt x="345" y="2067"/>
                      <a:pt x="537" y="2202"/>
                      <a:pt x="760" y="2202"/>
                    </a:cubicBezTo>
                    <a:cubicBezTo>
                      <a:pt x="983" y="2202"/>
                      <a:pt x="1176" y="2067"/>
                      <a:pt x="1310" y="1868"/>
                    </a:cubicBezTo>
                    <a:cubicBezTo>
                      <a:pt x="1446" y="1669"/>
                      <a:pt x="1527" y="1395"/>
                      <a:pt x="1527" y="1101"/>
                    </a:cubicBezTo>
                    <a:cubicBezTo>
                      <a:pt x="1527" y="803"/>
                      <a:pt x="1446" y="534"/>
                      <a:pt x="1310" y="331"/>
                    </a:cubicBezTo>
                    <a:cubicBezTo>
                      <a:pt x="1176" y="135"/>
                      <a:pt x="983" y="0"/>
                      <a:pt x="76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87" name="Google Shape;1587;p40"/>
          <p:cNvSpPr txBox="1"/>
          <p:nvPr/>
        </p:nvSpPr>
        <p:spPr>
          <a:xfrm>
            <a:off x="746675" y="3966125"/>
            <a:ext cx="24654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124D"/>
                </a:solidFill>
                <a:latin typeface="Roboto Condensed Light"/>
                <a:ea typeface="Roboto Condensed Light"/>
                <a:cs typeface="Roboto Condensed Light"/>
                <a:sym typeface="Roboto Condensed Light"/>
              </a:rPr>
              <a:t>Saturn is the ringed planet. It’s composed mostly of hydrogen and helium</a:t>
            </a:r>
            <a:endParaRPr sz="1100">
              <a:solidFill>
                <a:srgbClr val="20124D"/>
              </a:solidFill>
              <a:latin typeface="Roboto Condensed Light"/>
              <a:ea typeface="Roboto Condensed Light"/>
              <a:cs typeface="Roboto Condensed Light"/>
              <a:sym typeface="Roboto Condensed Light"/>
            </a:endParaRPr>
          </a:p>
        </p:txBody>
      </p:sp>
      <p:sp>
        <p:nvSpPr>
          <p:cNvPr id="1588" name="Google Shape;1588;p40"/>
          <p:cNvSpPr txBox="1"/>
          <p:nvPr/>
        </p:nvSpPr>
        <p:spPr>
          <a:xfrm>
            <a:off x="3339300" y="3966122"/>
            <a:ext cx="24654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124D"/>
                </a:solidFill>
                <a:latin typeface="Roboto Condensed Light"/>
                <a:ea typeface="Roboto Condensed Light"/>
                <a:cs typeface="Roboto Condensed Light"/>
                <a:sym typeface="Roboto Condensed Light"/>
              </a:rPr>
              <a:t>Jupiter is a gas giant and the biggest planet in our Solar System</a:t>
            </a:r>
            <a:endParaRPr sz="1100">
              <a:solidFill>
                <a:srgbClr val="20124D"/>
              </a:solidFill>
              <a:latin typeface="Roboto Condensed Light"/>
              <a:ea typeface="Roboto Condensed Light"/>
              <a:cs typeface="Roboto Condensed Light"/>
              <a:sym typeface="Roboto Condensed Light"/>
            </a:endParaRPr>
          </a:p>
        </p:txBody>
      </p:sp>
      <p:sp>
        <p:nvSpPr>
          <p:cNvPr id="1589" name="Google Shape;1589;p40"/>
          <p:cNvSpPr txBox="1"/>
          <p:nvPr/>
        </p:nvSpPr>
        <p:spPr>
          <a:xfrm>
            <a:off x="5931913" y="3966122"/>
            <a:ext cx="24654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Roboto Condensed Light"/>
                <a:ea typeface="Roboto Condensed Light"/>
                <a:cs typeface="Roboto Condensed Light"/>
                <a:sym typeface="Roboto Condensed Light"/>
              </a:rPr>
              <a:t>Neptune is the eighth and farthest planet from the Sun in our Solar System</a:t>
            </a:r>
            <a:endParaRPr sz="1100">
              <a:solidFill>
                <a:srgbClr val="20124D"/>
              </a:solidFill>
              <a:latin typeface="Roboto Condensed Light"/>
              <a:ea typeface="Roboto Condensed Light"/>
              <a:cs typeface="Roboto Condensed Light"/>
              <a:sym typeface="Roboto Condensed Light"/>
            </a:endParaRPr>
          </a:p>
        </p:txBody>
      </p:sp>
      <p:sp>
        <p:nvSpPr>
          <p:cNvPr id="1590" name="Google Shape;1590;p40"/>
          <p:cNvSpPr txBox="1"/>
          <p:nvPr/>
        </p:nvSpPr>
        <p:spPr>
          <a:xfrm>
            <a:off x="746675" y="3668647"/>
            <a:ext cx="24654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20124D"/>
                </a:solidFill>
                <a:latin typeface="Staatliches"/>
                <a:ea typeface="Staatliches"/>
                <a:cs typeface="Staatliches"/>
                <a:sym typeface="Staatliches"/>
              </a:rPr>
              <a:t>SATURN</a:t>
            </a:r>
            <a:endParaRPr sz="1800">
              <a:solidFill>
                <a:srgbClr val="20124D"/>
              </a:solidFill>
              <a:latin typeface="Staatliches"/>
              <a:ea typeface="Staatliches"/>
              <a:cs typeface="Staatliches"/>
              <a:sym typeface="Staatliches"/>
            </a:endParaRPr>
          </a:p>
        </p:txBody>
      </p:sp>
      <p:sp>
        <p:nvSpPr>
          <p:cNvPr id="1591" name="Google Shape;1591;p40"/>
          <p:cNvSpPr txBox="1"/>
          <p:nvPr/>
        </p:nvSpPr>
        <p:spPr>
          <a:xfrm>
            <a:off x="3339300" y="3668650"/>
            <a:ext cx="24654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20124D"/>
                </a:solidFill>
                <a:latin typeface="Staatliches"/>
                <a:ea typeface="Staatliches"/>
                <a:cs typeface="Staatliches"/>
                <a:sym typeface="Staatliches"/>
              </a:rPr>
              <a:t>JUPITER</a:t>
            </a:r>
            <a:endParaRPr sz="1800">
              <a:solidFill>
                <a:srgbClr val="20124D"/>
              </a:solidFill>
              <a:latin typeface="Staatliches"/>
              <a:ea typeface="Staatliches"/>
              <a:cs typeface="Staatliches"/>
              <a:sym typeface="Staatliches"/>
            </a:endParaRPr>
          </a:p>
        </p:txBody>
      </p:sp>
      <p:sp>
        <p:nvSpPr>
          <p:cNvPr id="1592" name="Google Shape;1592;p40"/>
          <p:cNvSpPr txBox="1"/>
          <p:nvPr/>
        </p:nvSpPr>
        <p:spPr>
          <a:xfrm>
            <a:off x="5931913" y="3668650"/>
            <a:ext cx="24654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20124D"/>
                </a:solidFill>
                <a:latin typeface="Staatliches"/>
                <a:ea typeface="Staatliches"/>
                <a:cs typeface="Staatliches"/>
                <a:sym typeface="Staatliches"/>
              </a:rPr>
              <a:t>NEPTUNE</a:t>
            </a:r>
            <a:endParaRPr sz="1800">
              <a:solidFill>
                <a:srgbClr val="20124D"/>
              </a:solidFill>
              <a:latin typeface="Staatliches"/>
              <a:ea typeface="Staatliches"/>
              <a:cs typeface="Staatliches"/>
              <a:sym typeface="Staatliches"/>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96" name="Shape 1596"/>
        <p:cNvGrpSpPr/>
        <p:nvPr/>
      </p:nvGrpSpPr>
      <p:grpSpPr>
        <a:xfrm>
          <a:off x="0" y="0"/>
          <a:ext cx="0" cy="0"/>
          <a:chOff x="0" y="0"/>
          <a:chExt cx="0" cy="0"/>
        </a:xfrm>
      </p:grpSpPr>
      <p:sp>
        <p:nvSpPr>
          <p:cNvPr id="1597" name="Google Shape;1597;p41"/>
          <p:cNvSpPr txBox="1"/>
          <p:nvPr>
            <p:ph type="title"/>
          </p:nvPr>
        </p:nvSpPr>
        <p:spPr>
          <a:xfrm>
            <a:off x="1477600" y="2480725"/>
            <a:ext cx="6188700" cy="23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rgbClr val="FFFFFF"/>
                </a:solidFill>
              </a:rPr>
              <a:t>a picture is worth a thousand words</a:t>
            </a:r>
            <a:endParaRPr sz="4800">
              <a:solidFill>
                <a:srgbClr val="FFFFFF"/>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601" name="Shape 1601"/>
        <p:cNvGrpSpPr/>
        <p:nvPr/>
      </p:nvGrpSpPr>
      <p:grpSpPr>
        <a:xfrm>
          <a:off x="0" y="0"/>
          <a:ext cx="0" cy="0"/>
          <a:chOff x="0" y="0"/>
          <a:chExt cx="0" cy="0"/>
        </a:xfrm>
      </p:grpSpPr>
      <p:sp>
        <p:nvSpPr>
          <p:cNvPr id="1602" name="Google Shape;1602;p42"/>
          <p:cNvSpPr/>
          <p:nvPr/>
        </p:nvSpPr>
        <p:spPr>
          <a:xfrm rot="10800000">
            <a:off x="0" y="0"/>
            <a:ext cx="5172794" cy="5156227"/>
          </a:xfrm>
          <a:custGeom>
            <a:rect b="b" l="l" r="r" t="t"/>
            <a:pathLst>
              <a:path extrusionOk="0" h="42176" w="46708">
                <a:moveTo>
                  <a:pt x="31146" y="0"/>
                </a:moveTo>
                <a:cubicBezTo>
                  <a:pt x="29479" y="974"/>
                  <a:pt x="28059" y="2372"/>
                  <a:pt x="27040" y="4039"/>
                </a:cubicBezTo>
                <a:cubicBezTo>
                  <a:pt x="24300" y="8413"/>
                  <a:pt x="26705" y="13436"/>
                  <a:pt x="25944" y="18359"/>
                </a:cubicBezTo>
                <a:cubicBezTo>
                  <a:pt x="24937" y="24825"/>
                  <a:pt x="16435" y="24400"/>
                  <a:pt x="11614" y="25261"/>
                </a:cubicBezTo>
                <a:cubicBezTo>
                  <a:pt x="8425" y="25832"/>
                  <a:pt x="5270" y="27219"/>
                  <a:pt x="2965" y="29534"/>
                </a:cubicBezTo>
                <a:cubicBezTo>
                  <a:pt x="1097" y="31403"/>
                  <a:pt x="404" y="33942"/>
                  <a:pt x="292" y="36515"/>
                </a:cubicBezTo>
                <a:cubicBezTo>
                  <a:pt x="258" y="37377"/>
                  <a:pt x="0" y="42176"/>
                  <a:pt x="1433" y="42176"/>
                </a:cubicBezTo>
                <a:lnTo>
                  <a:pt x="46707" y="42176"/>
                </a:lnTo>
                <a:lnTo>
                  <a:pt x="4670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2"/>
          <p:cNvSpPr txBox="1"/>
          <p:nvPr>
            <p:ph type="ctrTitle"/>
          </p:nvPr>
        </p:nvSpPr>
        <p:spPr>
          <a:xfrm>
            <a:off x="721701" y="2944050"/>
            <a:ext cx="2157900" cy="35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一SOMEONE FAMOUS</a:t>
            </a:r>
            <a:endParaRPr/>
          </a:p>
        </p:txBody>
      </p:sp>
      <p:sp>
        <p:nvSpPr>
          <p:cNvPr id="1604" name="Google Shape;1604;p42"/>
          <p:cNvSpPr txBox="1"/>
          <p:nvPr>
            <p:ph idx="1" type="subTitle"/>
          </p:nvPr>
        </p:nvSpPr>
        <p:spPr>
          <a:xfrm>
            <a:off x="721700" y="1954175"/>
            <a:ext cx="35586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1605" name="Google Shape;1605;p42"/>
          <p:cNvGrpSpPr/>
          <p:nvPr/>
        </p:nvGrpSpPr>
        <p:grpSpPr>
          <a:xfrm>
            <a:off x="5594558" y="1755315"/>
            <a:ext cx="3558579" cy="3391494"/>
            <a:chOff x="7097186" y="3187300"/>
            <a:chExt cx="2056031" cy="1959495"/>
          </a:xfrm>
        </p:grpSpPr>
        <p:sp>
          <p:nvSpPr>
            <p:cNvPr id="1606" name="Google Shape;1606;p42"/>
            <p:cNvSpPr/>
            <p:nvPr/>
          </p:nvSpPr>
          <p:spPr>
            <a:xfrm>
              <a:off x="7748676" y="3187300"/>
              <a:ext cx="973150" cy="821913"/>
            </a:xfrm>
            <a:custGeom>
              <a:rect b="b" l="l" r="r" t="t"/>
              <a:pathLst>
                <a:path extrusionOk="0" h="23320" w="27611">
                  <a:moveTo>
                    <a:pt x="16360" y="0"/>
                  </a:moveTo>
                  <a:cubicBezTo>
                    <a:pt x="10146" y="0"/>
                    <a:pt x="5108" y="5222"/>
                    <a:pt x="5108" y="11661"/>
                  </a:cubicBezTo>
                  <a:cubicBezTo>
                    <a:pt x="5108" y="12018"/>
                    <a:pt x="5125" y="12375"/>
                    <a:pt x="5155" y="12726"/>
                  </a:cubicBezTo>
                  <a:lnTo>
                    <a:pt x="1" y="16343"/>
                  </a:lnTo>
                  <a:lnTo>
                    <a:pt x="5883" y="15921"/>
                  </a:lnTo>
                  <a:cubicBezTo>
                    <a:pt x="7524" y="20253"/>
                    <a:pt x="11598" y="23319"/>
                    <a:pt x="16360" y="23319"/>
                  </a:cubicBezTo>
                  <a:cubicBezTo>
                    <a:pt x="22572" y="23319"/>
                    <a:pt x="27611" y="18100"/>
                    <a:pt x="27611" y="11661"/>
                  </a:cubicBezTo>
                  <a:cubicBezTo>
                    <a:pt x="27611" y="5222"/>
                    <a:pt x="22572" y="0"/>
                    <a:pt x="163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2"/>
            <p:cNvSpPr/>
            <p:nvPr/>
          </p:nvSpPr>
          <p:spPr>
            <a:xfrm>
              <a:off x="8079373" y="4121200"/>
              <a:ext cx="1073845" cy="1025594"/>
            </a:xfrm>
            <a:custGeom>
              <a:rect b="b" l="l" r="r" t="t"/>
              <a:pathLst>
                <a:path extrusionOk="0" h="29099" w="30468">
                  <a:moveTo>
                    <a:pt x="30467" y="0"/>
                  </a:moveTo>
                  <a:cubicBezTo>
                    <a:pt x="30467" y="0"/>
                    <a:pt x="22845" y="906"/>
                    <a:pt x="21542" y="906"/>
                  </a:cubicBezTo>
                  <a:cubicBezTo>
                    <a:pt x="21470" y="906"/>
                    <a:pt x="21417" y="904"/>
                    <a:pt x="21386" y="898"/>
                  </a:cubicBezTo>
                  <a:cubicBezTo>
                    <a:pt x="21314" y="884"/>
                    <a:pt x="21168" y="748"/>
                    <a:pt x="20964" y="523"/>
                  </a:cubicBezTo>
                  <a:lnTo>
                    <a:pt x="11231" y="3781"/>
                  </a:lnTo>
                  <a:cubicBezTo>
                    <a:pt x="11112" y="4100"/>
                    <a:pt x="10911" y="4389"/>
                    <a:pt x="10643" y="4614"/>
                  </a:cubicBezTo>
                  <a:cubicBezTo>
                    <a:pt x="9021" y="5963"/>
                    <a:pt x="5458" y="8894"/>
                    <a:pt x="4432" y="9414"/>
                  </a:cubicBezTo>
                  <a:cubicBezTo>
                    <a:pt x="3092" y="10094"/>
                    <a:pt x="1413" y="11655"/>
                    <a:pt x="705" y="14735"/>
                  </a:cubicBezTo>
                  <a:cubicBezTo>
                    <a:pt x="1" y="17815"/>
                    <a:pt x="705" y="29099"/>
                    <a:pt x="705" y="29099"/>
                  </a:cubicBezTo>
                  <a:lnTo>
                    <a:pt x="30467" y="29099"/>
                  </a:lnTo>
                  <a:lnTo>
                    <a:pt x="30467"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2"/>
            <p:cNvSpPr/>
            <p:nvPr/>
          </p:nvSpPr>
          <p:spPr>
            <a:xfrm>
              <a:off x="8525741" y="4342358"/>
              <a:ext cx="155219" cy="162057"/>
            </a:xfrm>
            <a:custGeom>
              <a:rect b="b" l="l" r="r" t="t"/>
              <a:pathLst>
                <a:path extrusionOk="0" h="4598" w="4404">
                  <a:moveTo>
                    <a:pt x="3557" y="1"/>
                  </a:moveTo>
                  <a:cubicBezTo>
                    <a:pt x="3366" y="1"/>
                    <a:pt x="606" y="1082"/>
                    <a:pt x="320" y="1314"/>
                  </a:cubicBezTo>
                  <a:cubicBezTo>
                    <a:pt x="35" y="1541"/>
                    <a:pt x="0" y="1691"/>
                    <a:pt x="0" y="1739"/>
                  </a:cubicBezTo>
                  <a:cubicBezTo>
                    <a:pt x="0" y="1786"/>
                    <a:pt x="1122" y="4598"/>
                    <a:pt x="1122" y="4598"/>
                  </a:cubicBezTo>
                  <a:cubicBezTo>
                    <a:pt x="1122" y="4598"/>
                    <a:pt x="4403" y="2439"/>
                    <a:pt x="4356" y="2392"/>
                  </a:cubicBezTo>
                  <a:cubicBezTo>
                    <a:pt x="4305" y="2343"/>
                    <a:pt x="4002" y="317"/>
                    <a:pt x="3989" y="239"/>
                  </a:cubicBezTo>
                  <a:cubicBezTo>
                    <a:pt x="3972" y="157"/>
                    <a:pt x="3747" y="1"/>
                    <a:pt x="355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2"/>
            <p:cNvSpPr/>
            <p:nvPr/>
          </p:nvSpPr>
          <p:spPr>
            <a:xfrm>
              <a:off x="8529689" y="4356632"/>
              <a:ext cx="131358" cy="148381"/>
            </a:xfrm>
            <a:custGeom>
              <a:rect b="b" l="l" r="r" t="t"/>
              <a:pathLst>
                <a:path extrusionOk="0" h="4210" w="3727">
                  <a:moveTo>
                    <a:pt x="2857" y="0"/>
                  </a:moveTo>
                  <a:cubicBezTo>
                    <a:pt x="2703" y="0"/>
                    <a:pt x="487" y="871"/>
                    <a:pt x="256" y="1058"/>
                  </a:cubicBezTo>
                  <a:cubicBezTo>
                    <a:pt x="28" y="1242"/>
                    <a:pt x="1" y="1357"/>
                    <a:pt x="1" y="1398"/>
                  </a:cubicBezTo>
                  <a:cubicBezTo>
                    <a:pt x="1" y="1436"/>
                    <a:pt x="1095" y="4210"/>
                    <a:pt x="1095" y="4210"/>
                  </a:cubicBezTo>
                  <a:cubicBezTo>
                    <a:pt x="1095" y="4210"/>
                    <a:pt x="3727" y="2476"/>
                    <a:pt x="3690" y="2435"/>
                  </a:cubicBezTo>
                  <a:cubicBezTo>
                    <a:pt x="3652" y="2398"/>
                    <a:pt x="3217" y="256"/>
                    <a:pt x="3204" y="195"/>
                  </a:cubicBezTo>
                  <a:cubicBezTo>
                    <a:pt x="3190" y="130"/>
                    <a:pt x="3013" y="0"/>
                    <a:pt x="2857" y="0"/>
                  </a:cubicBezTo>
                  <a:close/>
                </a:path>
              </a:pathLst>
            </a:custGeom>
            <a:solidFill>
              <a:srgbClr val="130A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2"/>
            <p:cNvSpPr/>
            <p:nvPr/>
          </p:nvSpPr>
          <p:spPr>
            <a:xfrm>
              <a:off x="8440803" y="3863213"/>
              <a:ext cx="302684" cy="291829"/>
            </a:xfrm>
            <a:custGeom>
              <a:rect b="b" l="l" r="r" t="t"/>
              <a:pathLst>
                <a:path extrusionOk="0" h="8280" w="8588">
                  <a:moveTo>
                    <a:pt x="4971" y="0"/>
                  </a:moveTo>
                  <a:lnTo>
                    <a:pt x="0" y="1769"/>
                  </a:lnTo>
                  <a:cubicBezTo>
                    <a:pt x="0" y="1769"/>
                    <a:pt x="503" y="5497"/>
                    <a:pt x="857" y="8279"/>
                  </a:cubicBezTo>
                  <a:lnTo>
                    <a:pt x="8588" y="5114"/>
                  </a:lnTo>
                  <a:cubicBezTo>
                    <a:pt x="6885" y="2788"/>
                    <a:pt x="4971" y="0"/>
                    <a:pt x="4971" y="0"/>
                  </a:cubicBezTo>
                  <a:close/>
                </a:path>
              </a:pathLst>
            </a:custGeom>
            <a:solidFill>
              <a:srgbClr val="FF98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2"/>
            <p:cNvSpPr/>
            <p:nvPr/>
          </p:nvSpPr>
          <p:spPr>
            <a:xfrm>
              <a:off x="8470972" y="4043416"/>
              <a:ext cx="347304" cy="211047"/>
            </a:xfrm>
            <a:custGeom>
              <a:rect b="b" l="l" r="r" t="t"/>
              <a:pathLst>
                <a:path extrusionOk="0" h="5988" w="9854">
                  <a:moveTo>
                    <a:pt x="7732" y="1"/>
                  </a:moveTo>
                  <a:lnTo>
                    <a:pt x="1" y="3166"/>
                  </a:lnTo>
                  <a:cubicBezTo>
                    <a:pt x="93" y="3887"/>
                    <a:pt x="175" y="4539"/>
                    <a:pt x="236" y="5053"/>
                  </a:cubicBezTo>
                  <a:cubicBezTo>
                    <a:pt x="273" y="5376"/>
                    <a:pt x="232" y="5695"/>
                    <a:pt x="120" y="5988"/>
                  </a:cubicBezTo>
                  <a:lnTo>
                    <a:pt x="9853" y="2730"/>
                  </a:lnTo>
                  <a:cubicBezTo>
                    <a:pt x="9370" y="2200"/>
                    <a:pt x="8579" y="1156"/>
                    <a:pt x="773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2"/>
            <p:cNvSpPr/>
            <p:nvPr/>
          </p:nvSpPr>
          <p:spPr>
            <a:xfrm>
              <a:off x="8277587" y="3704403"/>
              <a:ext cx="391748" cy="404965"/>
            </a:xfrm>
            <a:custGeom>
              <a:rect b="b" l="l" r="r" t="t"/>
              <a:pathLst>
                <a:path extrusionOk="0" h="11490" w="11115">
                  <a:moveTo>
                    <a:pt x="4850" y="1"/>
                  </a:moveTo>
                  <a:cubicBezTo>
                    <a:pt x="4728" y="1"/>
                    <a:pt x="4611" y="2"/>
                    <a:pt x="4502" y="5"/>
                  </a:cubicBezTo>
                  <a:cubicBezTo>
                    <a:pt x="3244" y="39"/>
                    <a:pt x="1347" y="573"/>
                    <a:pt x="674" y="1726"/>
                  </a:cubicBezTo>
                  <a:cubicBezTo>
                    <a:pt x="1" y="2878"/>
                    <a:pt x="1116" y="7362"/>
                    <a:pt x="1452" y="8511"/>
                  </a:cubicBezTo>
                  <a:cubicBezTo>
                    <a:pt x="1789" y="9664"/>
                    <a:pt x="2941" y="11489"/>
                    <a:pt x="2941" y="11489"/>
                  </a:cubicBezTo>
                  <a:cubicBezTo>
                    <a:pt x="2941" y="11489"/>
                    <a:pt x="8898" y="8831"/>
                    <a:pt x="9183" y="8566"/>
                  </a:cubicBezTo>
                  <a:cubicBezTo>
                    <a:pt x="9466" y="8301"/>
                    <a:pt x="9537" y="7804"/>
                    <a:pt x="9537" y="7804"/>
                  </a:cubicBezTo>
                  <a:lnTo>
                    <a:pt x="8969" y="5217"/>
                  </a:lnTo>
                  <a:cubicBezTo>
                    <a:pt x="8969" y="5217"/>
                    <a:pt x="9411" y="4826"/>
                    <a:pt x="10264" y="4136"/>
                  </a:cubicBezTo>
                  <a:cubicBezTo>
                    <a:pt x="11115" y="3442"/>
                    <a:pt x="11077" y="1953"/>
                    <a:pt x="10104" y="1318"/>
                  </a:cubicBezTo>
                  <a:cubicBezTo>
                    <a:pt x="9897" y="1182"/>
                    <a:pt x="9701" y="1128"/>
                    <a:pt x="9521" y="1128"/>
                  </a:cubicBezTo>
                  <a:cubicBezTo>
                    <a:pt x="8853" y="1128"/>
                    <a:pt x="8402" y="1864"/>
                    <a:pt x="8402" y="1864"/>
                  </a:cubicBezTo>
                  <a:lnTo>
                    <a:pt x="8031" y="148"/>
                  </a:lnTo>
                  <a:cubicBezTo>
                    <a:pt x="8031" y="148"/>
                    <a:pt x="6136" y="1"/>
                    <a:pt x="4850" y="1"/>
                  </a:cubicBezTo>
                  <a:close/>
                </a:path>
              </a:pathLst>
            </a:custGeom>
            <a:solidFill>
              <a:srgbClr val="FFB1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2"/>
            <p:cNvSpPr/>
            <p:nvPr/>
          </p:nvSpPr>
          <p:spPr>
            <a:xfrm>
              <a:off x="8332955" y="3832304"/>
              <a:ext cx="14909" cy="14909"/>
            </a:xfrm>
            <a:custGeom>
              <a:rect b="b" l="l" r="r" t="t"/>
              <a:pathLst>
                <a:path extrusionOk="0" h="423" w="423">
                  <a:moveTo>
                    <a:pt x="211" y="0"/>
                  </a:moveTo>
                  <a:cubicBezTo>
                    <a:pt x="96" y="0"/>
                    <a:pt x="0" y="96"/>
                    <a:pt x="0" y="211"/>
                  </a:cubicBezTo>
                  <a:cubicBezTo>
                    <a:pt x="0" y="327"/>
                    <a:pt x="96" y="422"/>
                    <a:pt x="211" y="422"/>
                  </a:cubicBezTo>
                  <a:cubicBezTo>
                    <a:pt x="327" y="422"/>
                    <a:pt x="422" y="327"/>
                    <a:pt x="422" y="211"/>
                  </a:cubicBezTo>
                  <a:cubicBezTo>
                    <a:pt x="422" y="96"/>
                    <a:pt x="327" y="0"/>
                    <a:pt x="211" y="0"/>
                  </a:cubicBezTo>
                  <a:close/>
                </a:path>
              </a:pathLst>
            </a:custGeom>
            <a:solidFill>
              <a:srgbClr val="361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2"/>
            <p:cNvSpPr/>
            <p:nvPr/>
          </p:nvSpPr>
          <p:spPr>
            <a:xfrm>
              <a:off x="8407215" y="3790610"/>
              <a:ext cx="14909" cy="14873"/>
            </a:xfrm>
            <a:custGeom>
              <a:rect b="b" l="l" r="r" t="t"/>
              <a:pathLst>
                <a:path extrusionOk="0" h="422" w="423">
                  <a:moveTo>
                    <a:pt x="212" y="0"/>
                  </a:moveTo>
                  <a:cubicBezTo>
                    <a:pt x="96" y="0"/>
                    <a:pt x="1" y="96"/>
                    <a:pt x="1" y="211"/>
                  </a:cubicBezTo>
                  <a:cubicBezTo>
                    <a:pt x="1" y="330"/>
                    <a:pt x="96" y="422"/>
                    <a:pt x="212" y="422"/>
                  </a:cubicBezTo>
                  <a:cubicBezTo>
                    <a:pt x="327" y="422"/>
                    <a:pt x="423" y="330"/>
                    <a:pt x="423" y="211"/>
                  </a:cubicBezTo>
                  <a:cubicBezTo>
                    <a:pt x="423" y="96"/>
                    <a:pt x="327" y="0"/>
                    <a:pt x="212" y="0"/>
                  </a:cubicBezTo>
                  <a:close/>
                </a:path>
              </a:pathLst>
            </a:custGeom>
            <a:solidFill>
              <a:srgbClr val="361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2"/>
            <p:cNvSpPr/>
            <p:nvPr/>
          </p:nvSpPr>
          <p:spPr>
            <a:xfrm>
              <a:off x="8390474" y="3754414"/>
              <a:ext cx="53960" cy="17763"/>
            </a:xfrm>
            <a:custGeom>
              <a:rect b="b" l="l" r="r" t="t"/>
              <a:pathLst>
                <a:path extrusionOk="0" h="504" w="1531">
                  <a:moveTo>
                    <a:pt x="1530" y="1"/>
                  </a:moveTo>
                  <a:cubicBezTo>
                    <a:pt x="1489" y="7"/>
                    <a:pt x="650" y="1"/>
                    <a:pt x="327" y="177"/>
                  </a:cubicBezTo>
                  <a:cubicBezTo>
                    <a:pt x="0" y="354"/>
                    <a:pt x="177" y="503"/>
                    <a:pt x="177" y="503"/>
                  </a:cubicBezTo>
                  <a:lnTo>
                    <a:pt x="1530" y="1"/>
                  </a:lnTo>
                  <a:close/>
                </a:path>
              </a:pathLst>
            </a:custGeom>
            <a:solidFill>
              <a:srgbClr val="6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2"/>
            <p:cNvSpPr/>
            <p:nvPr/>
          </p:nvSpPr>
          <p:spPr>
            <a:xfrm>
              <a:off x="8311139" y="3793429"/>
              <a:ext cx="34188" cy="24284"/>
            </a:xfrm>
            <a:custGeom>
              <a:rect b="b" l="l" r="r" t="t"/>
              <a:pathLst>
                <a:path extrusionOk="0" h="689" w="970">
                  <a:moveTo>
                    <a:pt x="701" y="0"/>
                  </a:moveTo>
                  <a:cubicBezTo>
                    <a:pt x="688" y="0"/>
                    <a:pt x="674" y="2"/>
                    <a:pt x="660" y="5"/>
                  </a:cubicBezTo>
                  <a:cubicBezTo>
                    <a:pt x="494" y="46"/>
                    <a:pt x="1" y="689"/>
                    <a:pt x="1" y="689"/>
                  </a:cubicBezTo>
                  <a:lnTo>
                    <a:pt x="969" y="175"/>
                  </a:lnTo>
                  <a:cubicBezTo>
                    <a:pt x="969" y="175"/>
                    <a:pt x="849" y="0"/>
                    <a:pt x="701" y="0"/>
                  </a:cubicBezTo>
                  <a:close/>
                </a:path>
              </a:pathLst>
            </a:custGeom>
            <a:solidFill>
              <a:srgbClr val="6323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2"/>
            <p:cNvSpPr/>
            <p:nvPr/>
          </p:nvSpPr>
          <p:spPr>
            <a:xfrm>
              <a:off x="8414299" y="3808091"/>
              <a:ext cx="30346" cy="11878"/>
            </a:xfrm>
            <a:custGeom>
              <a:rect b="b" l="l" r="r" t="t"/>
              <a:pathLst>
                <a:path extrusionOk="0" h="337" w="861">
                  <a:moveTo>
                    <a:pt x="584" y="1"/>
                  </a:moveTo>
                  <a:cubicBezTo>
                    <a:pt x="529" y="1"/>
                    <a:pt x="468" y="6"/>
                    <a:pt x="405" y="17"/>
                  </a:cubicBezTo>
                  <a:cubicBezTo>
                    <a:pt x="178" y="58"/>
                    <a:pt x="1" y="160"/>
                    <a:pt x="18" y="242"/>
                  </a:cubicBezTo>
                  <a:cubicBezTo>
                    <a:pt x="28" y="301"/>
                    <a:pt x="133" y="337"/>
                    <a:pt x="278" y="337"/>
                  </a:cubicBezTo>
                  <a:cubicBezTo>
                    <a:pt x="334" y="337"/>
                    <a:pt x="396" y="331"/>
                    <a:pt x="460" y="320"/>
                  </a:cubicBezTo>
                  <a:cubicBezTo>
                    <a:pt x="688" y="279"/>
                    <a:pt x="861" y="177"/>
                    <a:pt x="848" y="96"/>
                  </a:cubicBezTo>
                  <a:cubicBezTo>
                    <a:pt x="835" y="37"/>
                    <a:pt x="729" y="1"/>
                    <a:pt x="584" y="1"/>
                  </a:cubicBezTo>
                  <a:close/>
                </a:path>
              </a:pathLst>
            </a:custGeom>
            <a:solidFill>
              <a:srgbClr val="FF84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2"/>
            <p:cNvSpPr/>
            <p:nvPr/>
          </p:nvSpPr>
          <p:spPr>
            <a:xfrm>
              <a:off x="8573673" y="3744229"/>
              <a:ext cx="98862" cy="145950"/>
            </a:xfrm>
            <a:custGeom>
              <a:rect b="b" l="l" r="r" t="t"/>
              <a:pathLst>
                <a:path extrusionOk="0" h="4141" w="2805">
                  <a:moveTo>
                    <a:pt x="1119" y="1"/>
                  </a:moveTo>
                  <a:cubicBezTo>
                    <a:pt x="370" y="1"/>
                    <a:pt x="1" y="734"/>
                    <a:pt x="1" y="734"/>
                  </a:cubicBezTo>
                  <a:lnTo>
                    <a:pt x="578" y="4141"/>
                  </a:lnTo>
                  <a:cubicBezTo>
                    <a:pt x="578" y="4141"/>
                    <a:pt x="1932" y="3264"/>
                    <a:pt x="2370" y="2268"/>
                  </a:cubicBezTo>
                  <a:cubicBezTo>
                    <a:pt x="2805" y="1272"/>
                    <a:pt x="2075" y="92"/>
                    <a:pt x="1245" y="7"/>
                  </a:cubicBezTo>
                  <a:cubicBezTo>
                    <a:pt x="1202" y="3"/>
                    <a:pt x="1160" y="1"/>
                    <a:pt x="1119" y="1"/>
                  </a:cubicBezTo>
                  <a:close/>
                </a:path>
              </a:pathLst>
            </a:custGeom>
            <a:solidFill>
              <a:srgbClr val="FF8F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2"/>
            <p:cNvSpPr/>
            <p:nvPr/>
          </p:nvSpPr>
          <p:spPr>
            <a:xfrm>
              <a:off x="8592141" y="3779015"/>
              <a:ext cx="39439" cy="59423"/>
            </a:xfrm>
            <a:custGeom>
              <a:rect b="b" l="l" r="r" t="t"/>
              <a:pathLst>
                <a:path extrusionOk="0" h="1686" w="1119">
                  <a:moveTo>
                    <a:pt x="914" y="0"/>
                  </a:moveTo>
                  <a:cubicBezTo>
                    <a:pt x="818" y="0"/>
                    <a:pt x="690" y="32"/>
                    <a:pt x="534" y="142"/>
                  </a:cubicBezTo>
                  <a:cubicBezTo>
                    <a:pt x="164" y="404"/>
                    <a:pt x="0" y="1685"/>
                    <a:pt x="0" y="1685"/>
                  </a:cubicBezTo>
                  <a:cubicBezTo>
                    <a:pt x="0" y="1685"/>
                    <a:pt x="272" y="323"/>
                    <a:pt x="1118" y="61"/>
                  </a:cubicBezTo>
                  <a:cubicBezTo>
                    <a:pt x="1118" y="61"/>
                    <a:pt x="1047" y="0"/>
                    <a:pt x="914" y="0"/>
                  </a:cubicBezTo>
                  <a:close/>
                </a:path>
              </a:pathLst>
            </a:custGeom>
            <a:solidFill>
              <a:srgbClr val="BF6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2"/>
            <p:cNvSpPr/>
            <p:nvPr/>
          </p:nvSpPr>
          <p:spPr>
            <a:xfrm>
              <a:off x="8334400" y="3701301"/>
              <a:ext cx="255843" cy="154514"/>
            </a:xfrm>
            <a:custGeom>
              <a:rect b="b" l="l" r="r" t="t"/>
              <a:pathLst>
                <a:path extrusionOk="0" h="4384" w="7259">
                  <a:moveTo>
                    <a:pt x="3766" y="0"/>
                  </a:moveTo>
                  <a:cubicBezTo>
                    <a:pt x="2471" y="0"/>
                    <a:pt x="983" y="189"/>
                    <a:pt x="0" y="905"/>
                  </a:cubicBezTo>
                  <a:cubicBezTo>
                    <a:pt x="0" y="905"/>
                    <a:pt x="422" y="963"/>
                    <a:pt x="1001" y="963"/>
                  </a:cubicBezTo>
                  <a:cubicBezTo>
                    <a:pt x="1291" y="963"/>
                    <a:pt x="1620" y="948"/>
                    <a:pt x="1955" y="905"/>
                  </a:cubicBezTo>
                  <a:cubicBezTo>
                    <a:pt x="1965" y="905"/>
                    <a:pt x="1975" y="905"/>
                    <a:pt x="1985" y="902"/>
                  </a:cubicBezTo>
                  <a:cubicBezTo>
                    <a:pt x="2131" y="884"/>
                    <a:pt x="2276" y="876"/>
                    <a:pt x="2421" y="876"/>
                  </a:cubicBezTo>
                  <a:cubicBezTo>
                    <a:pt x="2996" y="876"/>
                    <a:pt x="3564" y="1014"/>
                    <a:pt x="4080" y="1283"/>
                  </a:cubicBezTo>
                  <a:cubicBezTo>
                    <a:pt x="4502" y="1504"/>
                    <a:pt x="4981" y="1735"/>
                    <a:pt x="5287" y="1820"/>
                  </a:cubicBezTo>
                  <a:cubicBezTo>
                    <a:pt x="5950" y="2004"/>
                    <a:pt x="6256" y="2289"/>
                    <a:pt x="6286" y="2908"/>
                  </a:cubicBezTo>
                  <a:cubicBezTo>
                    <a:pt x="6317" y="3516"/>
                    <a:pt x="6286" y="4346"/>
                    <a:pt x="6286" y="4384"/>
                  </a:cubicBezTo>
                  <a:lnTo>
                    <a:pt x="7259" y="4384"/>
                  </a:lnTo>
                  <a:cubicBezTo>
                    <a:pt x="6854" y="2364"/>
                    <a:pt x="6419" y="236"/>
                    <a:pt x="6419" y="236"/>
                  </a:cubicBezTo>
                  <a:cubicBezTo>
                    <a:pt x="6419" y="236"/>
                    <a:pt x="5212" y="0"/>
                    <a:pt x="3766"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2"/>
            <p:cNvSpPr/>
            <p:nvPr/>
          </p:nvSpPr>
          <p:spPr>
            <a:xfrm>
              <a:off x="8373098" y="3909524"/>
              <a:ext cx="167414" cy="118353"/>
            </a:xfrm>
            <a:custGeom>
              <a:rect b="b" l="l" r="r" t="t"/>
              <a:pathLst>
                <a:path extrusionOk="0" h="3358" w="4750">
                  <a:moveTo>
                    <a:pt x="2409" y="1"/>
                  </a:moveTo>
                  <a:cubicBezTo>
                    <a:pt x="2195" y="1"/>
                    <a:pt x="2054" y="19"/>
                    <a:pt x="2054" y="19"/>
                  </a:cubicBezTo>
                  <a:cubicBezTo>
                    <a:pt x="1952" y="206"/>
                    <a:pt x="1455" y="712"/>
                    <a:pt x="857" y="893"/>
                  </a:cubicBezTo>
                  <a:cubicBezTo>
                    <a:pt x="481" y="1005"/>
                    <a:pt x="273" y="1025"/>
                    <a:pt x="171" y="1025"/>
                  </a:cubicBezTo>
                  <a:cubicBezTo>
                    <a:pt x="112" y="1025"/>
                    <a:pt x="88" y="1018"/>
                    <a:pt x="88" y="1018"/>
                  </a:cubicBezTo>
                  <a:lnTo>
                    <a:pt x="88" y="1018"/>
                  </a:lnTo>
                  <a:cubicBezTo>
                    <a:pt x="0" y="2117"/>
                    <a:pt x="320" y="3358"/>
                    <a:pt x="320" y="3358"/>
                  </a:cubicBezTo>
                  <a:cubicBezTo>
                    <a:pt x="1615" y="3221"/>
                    <a:pt x="4750" y="1277"/>
                    <a:pt x="4750" y="1277"/>
                  </a:cubicBezTo>
                  <a:cubicBezTo>
                    <a:pt x="4750" y="1277"/>
                    <a:pt x="4709" y="995"/>
                    <a:pt x="3967" y="434"/>
                  </a:cubicBezTo>
                  <a:cubicBezTo>
                    <a:pt x="3485" y="65"/>
                    <a:pt x="2815" y="1"/>
                    <a:pt x="2409" y="1"/>
                  </a:cubicBezTo>
                  <a:close/>
                </a:path>
              </a:pathLst>
            </a:custGeom>
            <a:solidFill>
              <a:srgbClr val="FFB1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2"/>
            <p:cNvSpPr/>
            <p:nvPr/>
          </p:nvSpPr>
          <p:spPr>
            <a:xfrm>
              <a:off x="8268952" y="3727875"/>
              <a:ext cx="73133" cy="113559"/>
            </a:xfrm>
            <a:custGeom>
              <a:rect b="b" l="l" r="r" t="t"/>
              <a:pathLst>
                <a:path extrusionOk="0" h="3222" w="2075">
                  <a:moveTo>
                    <a:pt x="1330" y="0"/>
                  </a:moveTo>
                  <a:cubicBezTo>
                    <a:pt x="1236" y="0"/>
                    <a:pt x="1131" y="8"/>
                    <a:pt x="1011" y="26"/>
                  </a:cubicBezTo>
                  <a:cubicBezTo>
                    <a:pt x="341" y="124"/>
                    <a:pt x="1" y="913"/>
                    <a:pt x="68" y="1692"/>
                  </a:cubicBezTo>
                  <a:cubicBezTo>
                    <a:pt x="140" y="2467"/>
                    <a:pt x="762" y="3222"/>
                    <a:pt x="762" y="3222"/>
                  </a:cubicBezTo>
                  <a:cubicBezTo>
                    <a:pt x="762" y="3222"/>
                    <a:pt x="752" y="3140"/>
                    <a:pt x="708" y="2593"/>
                  </a:cubicBezTo>
                  <a:cubicBezTo>
                    <a:pt x="660" y="2045"/>
                    <a:pt x="1289" y="1294"/>
                    <a:pt x="1680" y="804"/>
                  </a:cubicBezTo>
                  <a:cubicBezTo>
                    <a:pt x="2075" y="315"/>
                    <a:pt x="1918" y="158"/>
                    <a:pt x="1918" y="158"/>
                  </a:cubicBezTo>
                  <a:cubicBezTo>
                    <a:pt x="1918" y="158"/>
                    <a:pt x="1758" y="0"/>
                    <a:pt x="1330"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2"/>
            <p:cNvSpPr/>
            <p:nvPr/>
          </p:nvSpPr>
          <p:spPr>
            <a:xfrm>
              <a:off x="8298204" y="3701125"/>
              <a:ext cx="38382" cy="32320"/>
            </a:xfrm>
            <a:custGeom>
              <a:rect b="b" l="l" r="r" t="t"/>
              <a:pathLst>
                <a:path extrusionOk="0" h="917" w="1089">
                  <a:moveTo>
                    <a:pt x="93" y="0"/>
                  </a:moveTo>
                  <a:cubicBezTo>
                    <a:pt x="63" y="0"/>
                    <a:pt x="32" y="2"/>
                    <a:pt x="1" y="6"/>
                  </a:cubicBezTo>
                  <a:cubicBezTo>
                    <a:pt x="1" y="6"/>
                    <a:pt x="956" y="595"/>
                    <a:pt x="1088" y="917"/>
                  </a:cubicBezTo>
                  <a:cubicBezTo>
                    <a:pt x="1088" y="917"/>
                    <a:pt x="750" y="0"/>
                    <a:pt x="93"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2"/>
            <p:cNvSpPr/>
            <p:nvPr/>
          </p:nvSpPr>
          <p:spPr>
            <a:xfrm>
              <a:off x="8321571" y="3855776"/>
              <a:ext cx="297538" cy="257888"/>
            </a:xfrm>
            <a:custGeom>
              <a:rect b="b" l="l" r="r" t="t"/>
              <a:pathLst>
                <a:path extrusionOk="0" h="7317" w="8442">
                  <a:moveTo>
                    <a:pt x="6650" y="1"/>
                  </a:moveTo>
                  <a:lnTo>
                    <a:pt x="6484" y="303"/>
                  </a:lnTo>
                  <a:cubicBezTo>
                    <a:pt x="6320" y="605"/>
                    <a:pt x="4522" y="1377"/>
                    <a:pt x="4522" y="1377"/>
                  </a:cubicBezTo>
                  <a:cubicBezTo>
                    <a:pt x="4522" y="1377"/>
                    <a:pt x="4009" y="1159"/>
                    <a:pt x="3383" y="833"/>
                  </a:cubicBezTo>
                  <a:cubicBezTo>
                    <a:pt x="3302" y="791"/>
                    <a:pt x="3206" y="772"/>
                    <a:pt x="3100" y="772"/>
                  </a:cubicBezTo>
                  <a:cubicBezTo>
                    <a:pt x="2385" y="772"/>
                    <a:pt x="1208" y="1622"/>
                    <a:pt x="1031" y="1894"/>
                  </a:cubicBezTo>
                  <a:cubicBezTo>
                    <a:pt x="827" y="2204"/>
                    <a:pt x="1061" y="2829"/>
                    <a:pt x="921" y="2999"/>
                  </a:cubicBezTo>
                  <a:cubicBezTo>
                    <a:pt x="783" y="3169"/>
                    <a:pt x="0" y="3458"/>
                    <a:pt x="0" y="3458"/>
                  </a:cubicBezTo>
                  <a:cubicBezTo>
                    <a:pt x="0" y="3458"/>
                    <a:pt x="300" y="4777"/>
                    <a:pt x="962" y="5930"/>
                  </a:cubicBezTo>
                  <a:cubicBezTo>
                    <a:pt x="1629" y="7082"/>
                    <a:pt x="1782" y="7317"/>
                    <a:pt x="1782" y="7317"/>
                  </a:cubicBezTo>
                  <a:cubicBezTo>
                    <a:pt x="1782" y="7317"/>
                    <a:pt x="7466" y="4760"/>
                    <a:pt x="7956" y="4434"/>
                  </a:cubicBezTo>
                  <a:cubicBezTo>
                    <a:pt x="8442" y="4108"/>
                    <a:pt x="8289" y="3509"/>
                    <a:pt x="8289" y="3509"/>
                  </a:cubicBezTo>
                  <a:lnTo>
                    <a:pt x="7623" y="1"/>
                  </a:ln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2"/>
            <p:cNvSpPr/>
            <p:nvPr/>
          </p:nvSpPr>
          <p:spPr>
            <a:xfrm>
              <a:off x="8328409" y="3775596"/>
              <a:ext cx="109083" cy="155430"/>
            </a:xfrm>
            <a:custGeom>
              <a:rect b="b" l="l" r="r" t="t"/>
              <a:pathLst>
                <a:path extrusionOk="0" h="4410" w="3095">
                  <a:moveTo>
                    <a:pt x="1248" y="1"/>
                  </a:moveTo>
                  <a:lnTo>
                    <a:pt x="1248" y="1"/>
                  </a:lnTo>
                  <a:cubicBezTo>
                    <a:pt x="1248" y="1"/>
                    <a:pt x="1520" y="1041"/>
                    <a:pt x="1588" y="1337"/>
                  </a:cubicBezTo>
                  <a:cubicBezTo>
                    <a:pt x="1659" y="1630"/>
                    <a:pt x="1102" y="2133"/>
                    <a:pt x="551" y="2401"/>
                  </a:cubicBezTo>
                  <a:cubicBezTo>
                    <a:pt x="0" y="2670"/>
                    <a:pt x="184" y="3146"/>
                    <a:pt x="269" y="3489"/>
                  </a:cubicBezTo>
                  <a:cubicBezTo>
                    <a:pt x="357" y="3833"/>
                    <a:pt x="514" y="4346"/>
                    <a:pt x="1408" y="4407"/>
                  </a:cubicBezTo>
                  <a:cubicBezTo>
                    <a:pt x="1432" y="4409"/>
                    <a:pt x="1457" y="4410"/>
                    <a:pt x="1481" y="4410"/>
                  </a:cubicBezTo>
                  <a:cubicBezTo>
                    <a:pt x="2345" y="4410"/>
                    <a:pt x="3095" y="3379"/>
                    <a:pt x="2999" y="2986"/>
                  </a:cubicBezTo>
                  <a:cubicBezTo>
                    <a:pt x="2900" y="2585"/>
                    <a:pt x="1248" y="1"/>
                    <a:pt x="12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2"/>
            <p:cNvSpPr/>
            <p:nvPr/>
          </p:nvSpPr>
          <p:spPr>
            <a:xfrm>
              <a:off x="8400518" y="3883302"/>
              <a:ext cx="23508" cy="26821"/>
            </a:xfrm>
            <a:custGeom>
              <a:rect b="b" l="l" r="r" t="t"/>
              <a:pathLst>
                <a:path extrusionOk="0" h="761" w="667">
                  <a:moveTo>
                    <a:pt x="531" y="1"/>
                  </a:moveTo>
                  <a:cubicBezTo>
                    <a:pt x="500" y="1"/>
                    <a:pt x="458" y="18"/>
                    <a:pt x="402" y="59"/>
                  </a:cubicBezTo>
                  <a:cubicBezTo>
                    <a:pt x="108" y="280"/>
                    <a:pt x="1" y="761"/>
                    <a:pt x="141" y="761"/>
                  </a:cubicBezTo>
                  <a:cubicBezTo>
                    <a:pt x="145" y="761"/>
                    <a:pt x="149" y="760"/>
                    <a:pt x="154" y="760"/>
                  </a:cubicBezTo>
                  <a:cubicBezTo>
                    <a:pt x="317" y="733"/>
                    <a:pt x="572" y="515"/>
                    <a:pt x="592" y="328"/>
                  </a:cubicBezTo>
                  <a:cubicBezTo>
                    <a:pt x="592" y="328"/>
                    <a:pt x="667" y="1"/>
                    <a:pt x="531" y="1"/>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2"/>
            <p:cNvSpPr/>
            <p:nvPr/>
          </p:nvSpPr>
          <p:spPr>
            <a:xfrm>
              <a:off x="8364076" y="3910652"/>
              <a:ext cx="175978" cy="117401"/>
            </a:xfrm>
            <a:custGeom>
              <a:rect b="b" l="l" r="r" t="t"/>
              <a:pathLst>
                <a:path extrusionOk="0" h="3331" w="4993">
                  <a:moveTo>
                    <a:pt x="2896" y="1"/>
                  </a:moveTo>
                  <a:cubicBezTo>
                    <a:pt x="2474" y="1"/>
                    <a:pt x="2177" y="153"/>
                    <a:pt x="2177" y="153"/>
                  </a:cubicBezTo>
                  <a:cubicBezTo>
                    <a:pt x="2177" y="153"/>
                    <a:pt x="868" y="810"/>
                    <a:pt x="433" y="1153"/>
                  </a:cubicBezTo>
                  <a:cubicBezTo>
                    <a:pt x="1" y="1500"/>
                    <a:pt x="215" y="3210"/>
                    <a:pt x="576" y="3326"/>
                  </a:cubicBezTo>
                  <a:cubicBezTo>
                    <a:pt x="586" y="3329"/>
                    <a:pt x="599" y="3330"/>
                    <a:pt x="615" y="3330"/>
                  </a:cubicBezTo>
                  <a:cubicBezTo>
                    <a:pt x="1150" y="3330"/>
                    <a:pt x="4764" y="1518"/>
                    <a:pt x="4876" y="1296"/>
                  </a:cubicBezTo>
                  <a:cubicBezTo>
                    <a:pt x="4992" y="1065"/>
                    <a:pt x="3894" y="184"/>
                    <a:pt x="3282" y="45"/>
                  </a:cubicBezTo>
                  <a:cubicBezTo>
                    <a:pt x="3146" y="13"/>
                    <a:pt x="3016" y="1"/>
                    <a:pt x="2896" y="1"/>
                  </a:cubicBezTo>
                  <a:close/>
                </a:path>
              </a:pathLst>
            </a:custGeom>
            <a:solidFill>
              <a:srgbClr val="FFB1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2"/>
            <p:cNvSpPr/>
            <p:nvPr/>
          </p:nvSpPr>
          <p:spPr>
            <a:xfrm>
              <a:off x="8384377" y="3916044"/>
              <a:ext cx="96818" cy="64780"/>
            </a:xfrm>
            <a:custGeom>
              <a:rect b="b" l="l" r="r" t="t"/>
              <a:pathLst>
                <a:path extrusionOk="0" h="1838" w="2747">
                  <a:moveTo>
                    <a:pt x="2359" y="0"/>
                  </a:moveTo>
                  <a:cubicBezTo>
                    <a:pt x="2359" y="0"/>
                    <a:pt x="881" y="657"/>
                    <a:pt x="0" y="1575"/>
                  </a:cubicBezTo>
                  <a:cubicBezTo>
                    <a:pt x="0" y="1575"/>
                    <a:pt x="402" y="1837"/>
                    <a:pt x="1078" y="1837"/>
                  </a:cubicBezTo>
                  <a:cubicBezTo>
                    <a:pt x="1266" y="1837"/>
                    <a:pt x="1475" y="1817"/>
                    <a:pt x="1703" y="1765"/>
                  </a:cubicBezTo>
                  <a:cubicBezTo>
                    <a:pt x="2747" y="1530"/>
                    <a:pt x="2359" y="0"/>
                    <a:pt x="23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2"/>
            <p:cNvSpPr/>
            <p:nvPr/>
          </p:nvSpPr>
          <p:spPr>
            <a:xfrm>
              <a:off x="8460081" y="3916044"/>
              <a:ext cx="10820" cy="24249"/>
            </a:xfrm>
            <a:custGeom>
              <a:rect b="b" l="l" r="r" t="t"/>
              <a:pathLst>
                <a:path extrusionOk="0" h="688" w="307">
                  <a:moveTo>
                    <a:pt x="211" y="0"/>
                  </a:moveTo>
                  <a:lnTo>
                    <a:pt x="1" y="102"/>
                  </a:lnTo>
                  <a:lnTo>
                    <a:pt x="1" y="425"/>
                  </a:lnTo>
                  <a:lnTo>
                    <a:pt x="116" y="425"/>
                  </a:lnTo>
                  <a:lnTo>
                    <a:pt x="283" y="687"/>
                  </a:lnTo>
                  <a:cubicBezTo>
                    <a:pt x="283" y="687"/>
                    <a:pt x="307" y="323"/>
                    <a:pt x="211" y="0"/>
                  </a:cubicBezTo>
                  <a:close/>
                </a:path>
              </a:pathLst>
            </a:custGeom>
            <a:solidFill>
              <a:srgbClr val="361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2"/>
            <p:cNvSpPr/>
            <p:nvPr/>
          </p:nvSpPr>
          <p:spPr>
            <a:xfrm>
              <a:off x="8384377" y="3958231"/>
              <a:ext cx="31298" cy="22310"/>
            </a:xfrm>
            <a:custGeom>
              <a:rect b="b" l="l" r="r" t="t"/>
              <a:pathLst>
                <a:path extrusionOk="0" h="633" w="888">
                  <a:moveTo>
                    <a:pt x="408" y="0"/>
                  </a:moveTo>
                  <a:cubicBezTo>
                    <a:pt x="282" y="102"/>
                    <a:pt x="0" y="378"/>
                    <a:pt x="0" y="378"/>
                  </a:cubicBezTo>
                  <a:cubicBezTo>
                    <a:pt x="292" y="609"/>
                    <a:pt x="887" y="633"/>
                    <a:pt x="887" y="633"/>
                  </a:cubicBezTo>
                  <a:lnTo>
                    <a:pt x="592" y="371"/>
                  </a:lnTo>
                  <a:lnTo>
                    <a:pt x="686" y="296"/>
                  </a:lnTo>
                  <a:lnTo>
                    <a:pt x="408" y="0"/>
                  </a:lnTo>
                  <a:close/>
                </a:path>
              </a:pathLst>
            </a:custGeom>
            <a:solidFill>
              <a:srgbClr val="361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2"/>
            <p:cNvSpPr/>
            <p:nvPr/>
          </p:nvSpPr>
          <p:spPr>
            <a:xfrm>
              <a:off x="8491343" y="4060439"/>
              <a:ext cx="279951" cy="168506"/>
            </a:xfrm>
            <a:custGeom>
              <a:rect b="b" l="l" r="r" t="t"/>
              <a:pathLst>
                <a:path extrusionOk="0" h="4781" w="7943">
                  <a:moveTo>
                    <a:pt x="6487" y="0"/>
                  </a:moveTo>
                  <a:lnTo>
                    <a:pt x="6389" y="69"/>
                  </a:lnTo>
                  <a:lnTo>
                    <a:pt x="7803" y="2129"/>
                  </a:lnTo>
                  <a:cubicBezTo>
                    <a:pt x="7813" y="2145"/>
                    <a:pt x="7821" y="2170"/>
                    <a:pt x="7813" y="2190"/>
                  </a:cubicBezTo>
                  <a:cubicBezTo>
                    <a:pt x="7810" y="2214"/>
                    <a:pt x="7797" y="2231"/>
                    <a:pt x="7777" y="2244"/>
                  </a:cubicBezTo>
                  <a:lnTo>
                    <a:pt x="7532" y="2380"/>
                  </a:lnTo>
                  <a:cubicBezTo>
                    <a:pt x="7520" y="2387"/>
                    <a:pt x="7507" y="2390"/>
                    <a:pt x="7494" y="2390"/>
                  </a:cubicBezTo>
                  <a:cubicBezTo>
                    <a:pt x="7466" y="2390"/>
                    <a:pt x="7440" y="2376"/>
                    <a:pt x="7426" y="2353"/>
                  </a:cubicBezTo>
                  <a:lnTo>
                    <a:pt x="6131" y="317"/>
                  </a:lnTo>
                  <a:cubicBezTo>
                    <a:pt x="6100" y="269"/>
                    <a:pt x="6052" y="238"/>
                    <a:pt x="6002" y="228"/>
                  </a:cubicBezTo>
                  <a:cubicBezTo>
                    <a:pt x="5988" y="224"/>
                    <a:pt x="5973" y="223"/>
                    <a:pt x="5959" y="223"/>
                  </a:cubicBezTo>
                  <a:cubicBezTo>
                    <a:pt x="5919" y="223"/>
                    <a:pt x="5881" y="236"/>
                    <a:pt x="5848" y="259"/>
                  </a:cubicBezTo>
                  <a:lnTo>
                    <a:pt x="5767" y="313"/>
                  </a:lnTo>
                  <a:cubicBezTo>
                    <a:pt x="5682" y="371"/>
                    <a:pt x="5655" y="483"/>
                    <a:pt x="5709" y="575"/>
                  </a:cubicBezTo>
                  <a:lnTo>
                    <a:pt x="6824" y="2550"/>
                  </a:lnTo>
                  <a:cubicBezTo>
                    <a:pt x="6838" y="2570"/>
                    <a:pt x="6838" y="2598"/>
                    <a:pt x="6828" y="2622"/>
                  </a:cubicBezTo>
                  <a:cubicBezTo>
                    <a:pt x="6818" y="2645"/>
                    <a:pt x="6797" y="2663"/>
                    <a:pt x="6773" y="2666"/>
                  </a:cubicBezTo>
                  <a:lnTo>
                    <a:pt x="6491" y="2727"/>
                  </a:lnTo>
                  <a:cubicBezTo>
                    <a:pt x="6487" y="2728"/>
                    <a:pt x="6482" y="2728"/>
                    <a:pt x="6477" y="2728"/>
                  </a:cubicBezTo>
                  <a:cubicBezTo>
                    <a:pt x="6447" y="2728"/>
                    <a:pt x="6418" y="2712"/>
                    <a:pt x="6406" y="2686"/>
                  </a:cubicBezTo>
                  <a:lnTo>
                    <a:pt x="5393" y="697"/>
                  </a:lnTo>
                  <a:cubicBezTo>
                    <a:pt x="5358" y="628"/>
                    <a:pt x="5288" y="588"/>
                    <a:pt x="5215" y="588"/>
                  </a:cubicBezTo>
                  <a:cubicBezTo>
                    <a:pt x="5188" y="588"/>
                    <a:pt x="5161" y="594"/>
                    <a:pt x="5134" y="606"/>
                  </a:cubicBezTo>
                  <a:lnTo>
                    <a:pt x="4917" y="701"/>
                  </a:lnTo>
                  <a:cubicBezTo>
                    <a:pt x="4866" y="721"/>
                    <a:pt x="4828" y="766"/>
                    <a:pt x="4808" y="816"/>
                  </a:cubicBezTo>
                  <a:cubicBezTo>
                    <a:pt x="4791" y="868"/>
                    <a:pt x="4794" y="925"/>
                    <a:pt x="4819" y="973"/>
                  </a:cubicBezTo>
                  <a:lnTo>
                    <a:pt x="5777" y="2823"/>
                  </a:lnTo>
                  <a:cubicBezTo>
                    <a:pt x="5787" y="2843"/>
                    <a:pt x="5787" y="2870"/>
                    <a:pt x="5781" y="2890"/>
                  </a:cubicBezTo>
                  <a:cubicBezTo>
                    <a:pt x="5770" y="2911"/>
                    <a:pt x="5753" y="2928"/>
                    <a:pt x="5729" y="2934"/>
                  </a:cubicBezTo>
                  <a:lnTo>
                    <a:pt x="5580" y="2982"/>
                  </a:lnTo>
                  <a:cubicBezTo>
                    <a:pt x="5571" y="2985"/>
                    <a:pt x="5562" y="2986"/>
                    <a:pt x="5554" y="2986"/>
                  </a:cubicBezTo>
                  <a:cubicBezTo>
                    <a:pt x="5526" y="2986"/>
                    <a:pt x="5500" y="2970"/>
                    <a:pt x="5485" y="2945"/>
                  </a:cubicBezTo>
                  <a:lnTo>
                    <a:pt x="4465" y="1034"/>
                  </a:lnTo>
                  <a:cubicBezTo>
                    <a:pt x="4428" y="968"/>
                    <a:pt x="4361" y="931"/>
                    <a:pt x="4289" y="931"/>
                  </a:cubicBezTo>
                  <a:cubicBezTo>
                    <a:pt x="4260" y="931"/>
                    <a:pt x="4231" y="937"/>
                    <a:pt x="4203" y="949"/>
                  </a:cubicBezTo>
                  <a:lnTo>
                    <a:pt x="4162" y="970"/>
                  </a:lnTo>
                  <a:cubicBezTo>
                    <a:pt x="4064" y="1014"/>
                    <a:pt x="4019" y="1133"/>
                    <a:pt x="4064" y="1231"/>
                  </a:cubicBezTo>
                  <a:lnTo>
                    <a:pt x="4965" y="3251"/>
                  </a:lnTo>
                  <a:cubicBezTo>
                    <a:pt x="4975" y="3271"/>
                    <a:pt x="4975" y="3295"/>
                    <a:pt x="4965" y="3315"/>
                  </a:cubicBezTo>
                  <a:cubicBezTo>
                    <a:pt x="4954" y="3339"/>
                    <a:pt x="4934" y="3353"/>
                    <a:pt x="4910" y="3359"/>
                  </a:cubicBezTo>
                  <a:lnTo>
                    <a:pt x="4700" y="3407"/>
                  </a:lnTo>
                  <a:cubicBezTo>
                    <a:pt x="4693" y="3408"/>
                    <a:pt x="4687" y="3409"/>
                    <a:pt x="4681" y="3409"/>
                  </a:cubicBezTo>
                  <a:cubicBezTo>
                    <a:pt x="4649" y="3409"/>
                    <a:pt x="4619" y="3388"/>
                    <a:pt x="4607" y="3356"/>
                  </a:cubicBezTo>
                  <a:lnTo>
                    <a:pt x="3849" y="1316"/>
                  </a:lnTo>
                  <a:cubicBezTo>
                    <a:pt x="3829" y="1262"/>
                    <a:pt x="3788" y="1221"/>
                    <a:pt x="3738" y="1200"/>
                  </a:cubicBezTo>
                  <a:cubicBezTo>
                    <a:pt x="3713" y="1191"/>
                    <a:pt x="3687" y="1186"/>
                    <a:pt x="3660" y="1186"/>
                  </a:cubicBezTo>
                  <a:cubicBezTo>
                    <a:pt x="3632" y="1186"/>
                    <a:pt x="3604" y="1191"/>
                    <a:pt x="3578" y="1204"/>
                  </a:cubicBezTo>
                  <a:lnTo>
                    <a:pt x="3418" y="1279"/>
                  </a:lnTo>
                  <a:cubicBezTo>
                    <a:pt x="3322" y="1323"/>
                    <a:pt x="3278" y="1435"/>
                    <a:pt x="3319" y="1537"/>
                  </a:cubicBezTo>
                  <a:lnTo>
                    <a:pt x="4159" y="3550"/>
                  </a:lnTo>
                  <a:cubicBezTo>
                    <a:pt x="4169" y="3570"/>
                    <a:pt x="4166" y="3590"/>
                    <a:pt x="4159" y="3611"/>
                  </a:cubicBezTo>
                  <a:cubicBezTo>
                    <a:pt x="4149" y="3631"/>
                    <a:pt x="4132" y="3648"/>
                    <a:pt x="4111" y="3655"/>
                  </a:cubicBezTo>
                  <a:lnTo>
                    <a:pt x="4033" y="3679"/>
                  </a:lnTo>
                  <a:cubicBezTo>
                    <a:pt x="4024" y="3682"/>
                    <a:pt x="4016" y="3684"/>
                    <a:pt x="4007" y="3684"/>
                  </a:cubicBezTo>
                  <a:cubicBezTo>
                    <a:pt x="3977" y="3684"/>
                    <a:pt x="3947" y="3667"/>
                    <a:pt x="3934" y="3638"/>
                  </a:cubicBezTo>
                  <a:lnTo>
                    <a:pt x="3068" y="1605"/>
                  </a:lnTo>
                  <a:cubicBezTo>
                    <a:pt x="3035" y="1529"/>
                    <a:pt x="2959" y="1483"/>
                    <a:pt x="2880" y="1483"/>
                  </a:cubicBezTo>
                  <a:cubicBezTo>
                    <a:pt x="2860" y="1483"/>
                    <a:pt x="2839" y="1486"/>
                    <a:pt x="2820" y="1493"/>
                  </a:cubicBezTo>
                  <a:lnTo>
                    <a:pt x="2721" y="1527"/>
                  </a:lnTo>
                  <a:cubicBezTo>
                    <a:pt x="2666" y="1544"/>
                    <a:pt x="2625" y="1581"/>
                    <a:pt x="2602" y="1632"/>
                  </a:cubicBezTo>
                  <a:cubicBezTo>
                    <a:pt x="2578" y="1683"/>
                    <a:pt x="2578" y="1737"/>
                    <a:pt x="2598" y="1789"/>
                  </a:cubicBezTo>
                  <a:lnTo>
                    <a:pt x="3377" y="3794"/>
                  </a:lnTo>
                  <a:cubicBezTo>
                    <a:pt x="3387" y="3815"/>
                    <a:pt x="3383" y="3838"/>
                    <a:pt x="3374" y="3863"/>
                  </a:cubicBezTo>
                  <a:cubicBezTo>
                    <a:pt x="3360" y="3883"/>
                    <a:pt x="3339" y="3896"/>
                    <a:pt x="3316" y="3900"/>
                  </a:cubicBezTo>
                  <a:lnTo>
                    <a:pt x="3159" y="3927"/>
                  </a:lnTo>
                  <a:cubicBezTo>
                    <a:pt x="3154" y="3928"/>
                    <a:pt x="3150" y="3929"/>
                    <a:pt x="3145" y="3929"/>
                  </a:cubicBezTo>
                  <a:cubicBezTo>
                    <a:pt x="3113" y="3929"/>
                    <a:pt x="3083" y="3909"/>
                    <a:pt x="3071" y="3876"/>
                  </a:cubicBezTo>
                  <a:lnTo>
                    <a:pt x="2354" y="1935"/>
                  </a:lnTo>
                  <a:cubicBezTo>
                    <a:pt x="2333" y="1880"/>
                    <a:pt x="2289" y="1836"/>
                    <a:pt x="2235" y="1816"/>
                  </a:cubicBezTo>
                  <a:cubicBezTo>
                    <a:pt x="2213" y="1808"/>
                    <a:pt x="2191" y="1804"/>
                    <a:pt x="2169" y="1804"/>
                  </a:cubicBezTo>
                  <a:cubicBezTo>
                    <a:pt x="2134" y="1804"/>
                    <a:pt x="2099" y="1813"/>
                    <a:pt x="2068" y="1830"/>
                  </a:cubicBezTo>
                  <a:lnTo>
                    <a:pt x="1973" y="1884"/>
                  </a:lnTo>
                  <a:cubicBezTo>
                    <a:pt x="1888" y="1932"/>
                    <a:pt x="1847" y="2030"/>
                    <a:pt x="1881" y="2125"/>
                  </a:cubicBezTo>
                  <a:lnTo>
                    <a:pt x="2547" y="4012"/>
                  </a:lnTo>
                  <a:cubicBezTo>
                    <a:pt x="2558" y="4033"/>
                    <a:pt x="2554" y="4056"/>
                    <a:pt x="2544" y="4077"/>
                  </a:cubicBezTo>
                  <a:cubicBezTo>
                    <a:pt x="2534" y="4097"/>
                    <a:pt x="2514" y="4111"/>
                    <a:pt x="2493" y="4114"/>
                  </a:cubicBezTo>
                  <a:lnTo>
                    <a:pt x="2350" y="4148"/>
                  </a:lnTo>
                  <a:cubicBezTo>
                    <a:pt x="2345" y="4149"/>
                    <a:pt x="2340" y="4150"/>
                    <a:pt x="2335" y="4150"/>
                  </a:cubicBezTo>
                  <a:cubicBezTo>
                    <a:pt x="2300" y="4150"/>
                    <a:pt x="2267" y="4130"/>
                    <a:pt x="2255" y="4097"/>
                  </a:cubicBezTo>
                  <a:lnTo>
                    <a:pt x="1650" y="2305"/>
                  </a:lnTo>
                  <a:cubicBezTo>
                    <a:pt x="1629" y="2247"/>
                    <a:pt x="1585" y="2203"/>
                    <a:pt x="1530" y="2183"/>
                  </a:cubicBezTo>
                  <a:cubicBezTo>
                    <a:pt x="1507" y="2174"/>
                    <a:pt x="1482" y="2170"/>
                    <a:pt x="1458" y="2170"/>
                  </a:cubicBezTo>
                  <a:cubicBezTo>
                    <a:pt x="1424" y="2170"/>
                    <a:pt x="1391" y="2179"/>
                    <a:pt x="1361" y="2197"/>
                  </a:cubicBezTo>
                  <a:lnTo>
                    <a:pt x="1337" y="2211"/>
                  </a:lnTo>
                  <a:cubicBezTo>
                    <a:pt x="1259" y="2255"/>
                    <a:pt x="1221" y="2349"/>
                    <a:pt x="1245" y="2438"/>
                  </a:cubicBezTo>
                  <a:lnTo>
                    <a:pt x="1752" y="4199"/>
                  </a:lnTo>
                  <a:cubicBezTo>
                    <a:pt x="1762" y="4237"/>
                    <a:pt x="1745" y="4274"/>
                    <a:pt x="1714" y="4291"/>
                  </a:cubicBezTo>
                  <a:cubicBezTo>
                    <a:pt x="1702" y="4297"/>
                    <a:pt x="1688" y="4300"/>
                    <a:pt x="1674" y="4300"/>
                  </a:cubicBezTo>
                  <a:cubicBezTo>
                    <a:pt x="1665" y="4300"/>
                    <a:pt x="1655" y="4299"/>
                    <a:pt x="1646" y="4295"/>
                  </a:cubicBezTo>
                  <a:cubicBezTo>
                    <a:pt x="1623" y="4287"/>
                    <a:pt x="1605" y="4267"/>
                    <a:pt x="1599" y="4246"/>
                  </a:cubicBezTo>
                  <a:lnTo>
                    <a:pt x="1051" y="2520"/>
                  </a:lnTo>
                  <a:cubicBezTo>
                    <a:pt x="1034" y="2465"/>
                    <a:pt x="997" y="2421"/>
                    <a:pt x="946" y="2397"/>
                  </a:cubicBezTo>
                  <a:cubicBezTo>
                    <a:pt x="920" y="2387"/>
                    <a:pt x="890" y="2381"/>
                    <a:pt x="861" y="2381"/>
                  </a:cubicBezTo>
                  <a:cubicBezTo>
                    <a:pt x="834" y="2381"/>
                    <a:pt x="807" y="2386"/>
                    <a:pt x="783" y="2397"/>
                  </a:cubicBezTo>
                  <a:lnTo>
                    <a:pt x="755" y="2407"/>
                  </a:lnTo>
                  <a:cubicBezTo>
                    <a:pt x="661" y="2448"/>
                    <a:pt x="612" y="2550"/>
                    <a:pt x="643" y="2649"/>
                  </a:cubicBezTo>
                  <a:lnTo>
                    <a:pt x="1174" y="4437"/>
                  </a:lnTo>
                  <a:cubicBezTo>
                    <a:pt x="1180" y="4458"/>
                    <a:pt x="1177" y="4478"/>
                    <a:pt x="1167" y="4499"/>
                  </a:cubicBezTo>
                  <a:cubicBezTo>
                    <a:pt x="1157" y="4516"/>
                    <a:pt x="1140" y="4529"/>
                    <a:pt x="1119" y="4536"/>
                  </a:cubicBezTo>
                  <a:lnTo>
                    <a:pt x="953" y="4577"/>
                  </a:lnTo>
                  <a:cubicBezTo>
                    <a:pt x="946" y="4579"/>
                    <a:pt x="938" y="4580"/>
                    <a:pt x="931" y="4580"/>
                  </a:cubicBezTo>
                  <a:cubicBezTo>
                    <a:pt x="898" y="4580"/>
                    <a:pt x="866" y="4556"/>
                    <a:pt x="857" y="4522"/>
                  </a:cubicBezTo>
                  <a:lnTo>
                    <a:pt x="416" y="2843"/>
                  </a:lnTo>
                  <a:cubicBezTo>
                    <a:pt x="399" y="2785"/>
                    <a:pt x="358" y="2734"/>
                    <a:pt x="300" y="2710"/>
                  </a:cubicBezTo>
                  <a:cubicBezTo>
                    <a:pt x="275" y="2700"/>
                    <a:pt x="249" y="2695"/>
                    <a:pt x="223" y="2695"/>
                  </a:cubicBezTo>
                  <a:cubicBezTo>
                    <a:pt x="188" y="2695"/>
                    <a:pt x="153" y="2704"/>
                    <a:pt x="120" y="2724"/>
                  </a:cubicBezTo>
                  <a:cubicBezTo>
                    <a:pt x="41" y="2768"/>
                    <a:pt x="0" y="2859"/>
                    <a:pt x="25" y="2948"/>
                  </a:cubicBezTo>
                  <a:lnTo>
                    <a:pt x="510" y="4781"/>
                  </a:lnTo>
                  <a:lnTo>
                    <a:pt x="626" y="4750"/>
                  </a:lnTo>
                  <a:lnTo>
                    <a:pt x="140" y="2917"/>
                  </a:lnTo>
                  <a:cubicBezTo>
                    <a:pt x="130" y="2884"/>
                    <a:pt x="147" y="2846"/>
                    <a:pt x="184" y="2826"/>
                  </a:cubicBezTo>
                  <a:cubicBezTo>
                    <a:pt x="195" y="2818"/>
                    <a:pt x="208" y="2815"/>
                    <a:pt x="221" y="2815"/>
                  </a:cubicBezTo>
                  <a:cubicBezTo>
                    <a:pt x="232" y="2815"/>
                    <a:pt x="243" y="2818"/>
                    <a:pt x="253" y="2823"/>
                  </a:cubicBezTo>
                  <a:cubicBezTo>
                    <a:pt x="276" y="2832"/>
                    <a:pt x="293" y="2849"/>
                    <a:pt x="300" y="2873"/>
                  </a:cubicBezTo>
                  <a:lnTo>
                    <a:pt x="742" y="4552"/>
                  </a:lnTo>
                  <a:cubicBezTo>
                    <a:pt x="765" y="4642"/>
                    <a:pt x="846" y="4702"/>
                    <a:pt x="934" y="4702"/>
                  </a:cubicBezTo>
                  <a:cubicBezTo>
                    <a:pt x="950" y="4702"/>
                    <a:pt x="967" y="4700"/>
                    <a:pt x="984" y="4695"/>
                  </a:cubicBezTo>
                  <a:lnTo>
                    <a:pt x="1150" y="4651"/>
                  </a:lnTo>
                  <a:cubicBezTo>
                    <a:pt x="1201" y="4638"/>
                    <a:pt x="1245" y="4604"/>
                    <a:pt x="1273" y="4556"/>
                  </a:cubicBezTo>
                  <a:cubicBezTo>
                    <a:pt x="1299" y="4508"/>
                    <a:pt x="1306" y="4454"/>
                    <a:pt x="1290" y="4403"/>
                  </a:cubicBezTo>
                  <a:lnTo>
                    <a:pt x="759" y="2614"/>
                  </a:lnTo>
                  <a:cubicBezTo>
                    <a:pt x="745" y="2574"/>
                    <a:pt x="766" y="2533"/>
                    <a:pt x="803" y="2520"/>
                  </a:cubicBezTo>
                  <a:lnTo>
                    <a:pt x="830" y="2506"/>
                  </a:lnTo>
                  <a:cubicBezTo>
                    <a:pt x="841" y="2503"/>
                    <a:pt x="852" y="2501"/>
                    <a:pt x="863" y="2501"/>
                  </a:cubicBezTo>
                  <a:cubicBezTo>
                    <a:pt x="874" y="2501"/>
                    <a:pt x="885" y="2503"/>
                    <a:pt x="895" y="2506"/>
                  </a:cubicBezTo>
                  <a:cubicBezTo>
                    <a:pt x="915" y="2517"/>
                    <a:pt x="929" y="2533"/>
                    <a:pt x="936" y="2557"/>
                  </a:cubicBezTo>
                  <a:lnTo>
                    <a:pt x="1486" y="4281"/>
                  </a:lnTo>
                  <a:cubicBezTo>
                    <a:pt x="1503" y="4339"/>
                    <a:pt x="1544" y="4383"/>
                    <a:pt x="1602" y="4406"/>
                  </a:cubicBezTo>
                  <a:cubicBezTo>
                    <a:pt x="1626" y="4417"/>
                    <a:pt x="1652" y="4422"/>
                    <a:pt x="1677" y="4422"/>
                  </a:cubicBezTo>
                  <a:cubicBezTo>
                    <a:pt x="1709" y="4422"/>
                    <a:pt x="1740" y="4413"/>
                    <a:pt x="1769" y="4397"/>
                  </a:cubicBezTo>
                  <a:cubicBezTo>
                    <a:pt x="1854" y="4352"/>
                    <a:pt x="1894" y="4257"/>
                    <a:pt x="1867" y="4165"/>
                  </a:cubicBezTo>
                  <a:lnTo>
                    <a:pt x="1361" y="2404"/>
                  </a:lnTo>
                  <a:cubicBezTo>
                    <a:pt x="1351" y="2370"/>
                    <a:pt x="1367" y="2333"/>
                    <a:pt x="1398" y="2313"/>
                  </a:cubicBezTo>
                  <a:lnTo>
                    <a:pt x="1419" y="2302"/>
                  </a:lnTo>
                  <a:cubicBezTo>
                    <a:pt x="1431" y="2294"/>
                    <a:pt x="1445" y="2289"/>
                    <a:pt x="1459" y="2289"/>
                  </a:cubicBezTo>
                  <a:cubicBezTo>
                    <a:pt x="1469" y="2289"/>
                    <a:pt x="1478" y="2291"/>
                    <a:pt x="1486" y="2295"/>
                  </a:cubicBezTo>
                  <a:cubicBezTo>
                    <a:pt x="1510" y="2302"/>
                    <a:pt x="1527" y="2322"/>
                    <a:pt x="1534" y="2343"/>
                  </a:cubicBezTo>
                  <a:lnTo>
                    <a:pt x="2142" y="4135"/>
                  </a:lnTo>
                  <a:cubicBezTo>
                    <a:pt x="2171" y="4218"/>
                    <a:pt x="2246" y="4269"/>
                    <a:pt x="2328" y="4269"/>
                  </a:cubicBezTo>
                  <a:cubicBezTo>
                    <a:pt x="2343" y="4269"/>
                    <a:pt x="2359" y="4267"/>
                    <a:pt x="2374" y="4264"/>
                  </a:cubicBezTo>
                  <a:lnTo>
                    <a:pt x="2517" y="4233"/>
                  </a:lnTo>
                  <a:cubicBezTo>
                    <a:pt x="2575" y="4219"/>
                    <a:pt x="2622" y="4185"/>
                    <a:pt x="2649" y="4135"/>
                  </a:cubicBezTo>
                  <a:cubicBezTo>
                    <a:pt x="2677" y="4083"/>
                    <a:pt x="2680" y="4026"/>
                    <a:pt x="2663" y="3971"/>
                  </a:cubicBezTo>
                  <a:lnTo>
                    <a:pt x="1993" y="2084"/>
                  </a:lnTo>
                  <a:cubicBezTo>
                    <a:pt x="1979" y="2047"/>
                    <a:pt x="1996" y="2007"/>
                    <a:pt x="2031" y="1989"/>
                  </a:cubicBezTo>
                  <a:lnTo>
                    <a:pt x="2126" y="1935"/>
                  </a:lnTo>
                  <a:cubicBezTo>
                    <a:pt x="2138" y="1927"/>
                    <a:pt x="2151" y="1923"/>
                    <a:pt x="2164" y="1923"/>
                  </a:cubicBezTo>
                  <a:cubicBezTo>
                    <a:pt x="2174" y="1923"/>
                    <a:pt x="2184" y="1925"/>
                    <a:pt x="2194" y="1928"/>
                  </a:cubicBezTo>
                  <a:cubicBezTo>
                    <a:pt x="2214" y="1938"/>
                    <a:pt x="2231" y="1955"/>
                    <a:pt x="2241" y="1976"/>
                  </a:cubicBezTo>
                  <a:lnTo>
                    <a:pt x="2958" y="3917"/>
                  </a:lnTo>
                  <a:cubicBezTo>
                    <a:pt x="2988" y="3998"/>
                    <a:pt x="3064" y="4049"/>
                    <a:pt x="3146" y="4049"/>
                  </a:cubicBezTo>
                  <a:cubicBezTo>
                    <a:pt x="3157" y="4049"/>
                    <a:pt x="3168" y="4048"/>
                    <a:pt x="3179" y="4046"/>
                  </a:cubicBezTo>
                  <a:lnTo>
                    <a:pt x="3336" y="4019"/>
                  </a:lnTo>
                  <a:cubicBezTo>
                    <a:pt x="3397" y="4009"/>
                    <a:pt x="3448" y="3971"/>
                    <a:pt x="3476" y="3920"/>
                  </a:cubicBezTo>
                  <a:cubicBezTo>
                    <a:pt x="3506" y="3866"/>
                    <a:pt x="3509" y="3805"/>
                    <a:pt x="3489" y="3750"/>
                  </a:cubicBezTo>
                  <a:lnTo>
                    <a:pt x="2710" y="1745"/>
                  </a:lnTo>
                  <a:cubicBezTo>
                    <a:pt x="2700" y="1724"/>
                    <a:pt x="2704" y="1704"/>
                    <a:pt x="2710" y="1683"/>
                  </a:cubicBezTo>
                  <a:cubicBezTo>
                    <a:pt x="2721" y="1663"/>
                    <a:pt x="2738" y="1649"/>
                    <a:pt x="2758" y="1643"/>
                  </a:cubicBezTo>
                  <a:lnTo>
                    <a:pt x="2856" y="1608"/>
                  </a:lnTo>
                  <a:cubicBezTo>
                    <a:pt x="2865" y="1605"/>
                    <a:pt x="2874" y="1604"/>
                    <a:pt x="2883" y="1604"/>
                  </a:cubicBezTo>
                  <a:cubicBezTo>
                    <a:pt x="2915" y="1604"/>
                    <a:pt x="2945" y="1623"/>
                    <a:pt x="2955" y="1652"/>
                  </a:cubicBezTo>
                  <a:lnTo>
                    <a:pt x="3826" y="3683"/>
                  </a:lnTo>
                  <a:cubicBezTo>
                    <a:pt x="3858" y="3757"/>
                    <a:pt x="3930" y="3805"/>
                    <a:pt x="4008" y="3805"/>
                  </a:cubicBezTo>
                  <a:cubicBezTo>
                    <a:pt x="4029" y="3805"/>
                    <a:pt x="4050" y="3802"/>
                    <a:pt x="4070" y="3794"/>
                  </a:cubicBezTo>
                  <a:lnTo>
                    <a:pt x="4149" y="3767"/>
                  </a:lnTo>
                  <a:cubicBezTo>
                    <a:pt x="4203" y="3750"/>
                    <a:pt x="4243" y="3713"/>
                    <a:pt x="4268" y="3662"/>
                  </a:cubicBezTo>
                  <a:cubicBezTo>
                    <a:pt x="4292" y="3611"/>
                    <a:pt x="4292" y="3553"/>
                    <a:pt x="4271" y="3502"/>
                  </a:cubicBezTo>
                  <a:lnTo>
                    <a:pt x="3427" y="1489"/>
                  </a:lnTo>
                  <a:cubicBezTo>
                    <a:pt x="3414" y="1448"/>
                    <a:pt x="3432" y="1404"/>
                    <a:pt x="3468" y="1387"/>
                  </a:cubicBezTo>
                  <a:lnTo>
                    <a:pt x="3628" y="1313"/>
                  </a:lnTo>
                  <a:cubicBezTo>
                    <a:pt x="3638" y="1308"/>
                    <a:pt x="3649" y="1305"/>
                    <a:pt x="3660" y="1305"/>
                  </a:cubicBezTo>
                  <a:cubicBezTo>
                    <a:pt x="3671" y="1305"/>
                    <a:pt x="3682" y="1308"/>
                    <a:pt x="3693" y="1313"/>
                  </a:cubicBezTo>
                  <a:cubicBezTo>
                    <a:pt x="3713" y="1320"/>
                    <a:pt x="3730" y="1337"/>
                    <a:pt x="3738" y="1357"/>
                  </a:cubicBezTo>
                  <a:lnTo>
                    <a:pt x="4496" y="3400"/>
                  </a:lnTo>
                  <a:cubicBezTo>
                    <a:pt x="4524" y="3477"/>
                    <a:pt x="4601" y="3528"/>
                    <a:pt x="4681" y="3528"/>
                  </a:cubicBezTo>
                  <a:cubicBezTo>
                    <a:pt x="4696" y="3528"/>
                    <a:pt x="4711" y="3526"/>
                    <a:pt x="4726" y="3523"/>
                  </a:cubicBezTo>
                  <a:lnTo>
                    <a:pt x="4937" y="3475"/>
                  </a:lnTo>
                  <a:cubicBezTo>
                    <a:pt x="4995" y="3461"/>
                    <a:pt x="5046" y="3424"/>
                    <a:pt x="5070" y="3369"/>
                  </a:cubicBezTo>
                  <a:cubicBezTo>
                    <a:pt x="5097" y="3315"/>
                    <a:pt x="5100" y="3254"/>
                    <a:pt x="5073" y="3200"/>
                  </a:cubicBezTo>
                  <a:lnTo>
                    <a:pt x="4172" y="1180"/>
                  </a:lnTo>
                  <a:cubicBezTo>
                    <a:pt x="4155" y="1142"/>
                    <a:pt x="4172" y="1095"/>
                    <a:pt x="4213" y="1078"/>
                  </a:cubicBezTo>
                  <a:lnTo>
                    <a:pt x="4254" y="1058"/>
                  </a:lnTo>
                  <a:cubicBezTo>
                    <a:pt x="4266" y="1053"/>
                    <a:pt x="4278" y="1050"/>
                    <a:pt x="4289" y="1050"/>
                  </a:cubicBezTo>
                  <a:cubicBezTo>
                    <a:pt x="4318" y="1050"/>
                    <a:pt x="4345" y="1065"/>
                    <a:pt x="4359" y="1092"/>
                  </a:cubicBezTo>
                  <a:lnTo>
                    <a:pt x="5379" y="3002"/>
                  </a:lnTo>
                  <a:cubicBezTo>
                    <a:pt x="5416" y="3069"/>
                    <a:pt x="5485" y="3106"/>
                    <a:pt x="5557" y="3106"/>
                  </a:cubicBezTo>
                  <a:cubicBezTo>
                    <a:pt x="5577" y="3106"/>
                    <a:pt x="5598" y="3103"/>
                    <a:pt x="5618" y="3098"/>
                  </a:cubicBezTo>
                  <a:lnTo>
                    <a:pt x="5767" y="3050"/>
                  </a:lnTo>
                  <a:cubicBezTo>
                    <a:pt x="5822" y="3033"/>
                    <a:pt x="5869" y="2989"/>
                    <a:pt x="5889" y="2934"/>
                  </a:cubicBezTo>
                  <a:cubicBezTo>
                    <a:pt x="5913" y="2880"/>
                    <a:pt x="5910" y="2818"/>
                    <a:pt x="5883" y="2768"/>
                  </a:cubicBezTo>
                  <a:lnTo>
                    <a:pt x="4927" y="918"/>
                  </a:lnTo>
                  <a:cubicBezTo>
                    <a:pt x="4917" y="898"/>
                    <a:pt x="4913" y="877"/>
                    <a:pt x="4921" y="857"/>
                  </a:cubicBezTo>
                  <a:cubicBezTo>
                    <a:pt x="4930" y="837"/>
                    <a:pt x="4944" y="819"/>
                    <a:pt x="4965" y="810"/>
                  </a:cubicBezTo>
                  <a:lnTo>
                    <a:pt x="5182" y="714"/>
                  </a:lnTo>
                  <a:cubicBezTo>
                    <a:pt x="5192" y="710"/>
                    <a:pt x="5202" y="707"/>
                    <a:pt x="5213" y="707"/>
                  </a:cubicBezTo>
                  <a:cubicBezTo>
                    <a:pt x="5243" y="707"/>
                    <a:pt x="5272" y="724"/>
                    <a:pt x="5284" y="752"/>
                  </a:cubicBezTo>
                  <a:lnTo>
                    <a:pt x="6297" y="2741"/>
                  </a:lnTo>
                  <a:cubicBezTo>
                    <a:pt x="6332" y="2810"/>
                    <a:pt x="6403" y="2850"/>
                    <a:pt x="6478" y="2850"/>
                  </a:cubicBezTo>
                  <a:cubicBezTo>
                    <a:pt x="6492" y="2850"/>
                    <a:pt x="6505" y="2849"/>
                    <a:pt x="6518" y="2846"/>
                  </a:cubicBezTo>
                  <a:lnTo>
                    <a:pt x="6797" y="2785"/>
                  </a:lnTo>
                  <a:cubicBezTo>
                    <a:pt x="6862" y="2771"/>
                    <a:pt x="6912" y="2727"/>
                    <a:pt x="6936" y="2669"/>
                  </a:cubicBezTo>
                  <a:cubicBezTo>
                    <a:pt x="6964" y="2611"/>
                    <a:pt x="6961" y="2547"/>
                    <a:pt x="6930" y="2489"/>
                  </a:cubicBezTo>
                  <a:lnTo>
                    <a:pt x="5811" y="517"/>
                  </a:lnTo>
                  <a:cubicBezTo>
                    <a:pt x="5790" y="480"/>
                    <a:pt x="5801" y="436"/>
                    <a:pt x="5835" y="411"/>
                  </a:cubicBezTo>
                  <a:lnTo>
                    <a:pt x="5916" y="358"/>
                  </a:lnTo>
                  <a:cubicBezTo>
                    <a:pt x="5929" y="347"/>
                    <a:pt x="5944" y="343"/>
                    <a:pt x="5961" y="343"/>
                  </a:cubicBezTo>
                  <a:cubicBezTo>
                    <a:pt x="5966" y="343"/>
                    <a:pt x="5972" y="343"/>
                    <a:pt x="5977" y="344"/>
                  </a:cubicBezTo>
                  <a:cubicBezTo>
                    <a:pt x="5998" y="350"/>
                    <a:pt x="6015" y="361"/>
                    <a:pt x="6029" y="381"/>
                  </a:cubicBezTo>
                  <a:lnTo>
                    <a:pt x="7324" y="2418"/>
                  </a:lnTo>
                  <a:cubicBezTo>
                    <a:pt x="7363" y="2477"/>
                    <a:pt x="7428" y="2510"/>
                    <a:pt x="7494" y="2510"/>
                  </a:cubicBezTo>
                  <a:cubicBezTo>
                    <a:pt x="7526" y="2510"/>
                    <a:pt x="7559" y="2502"/>
                    <a:pt x="7589" y="2486"/>
                  </a:cubicBezTo>
                  <a:lnTo>
                    <a:pt x="7834" y="2346"/>
                  </a:lnTo>
                  <a:cubicBezTo>
                    <a:pt x="7882" y="2319"/>
                    <a:pt x="7919" y="2272"/>
                    <a:pt x="7932" y="2217"/>
                  </a:cubicBezTo>
                  <a:cubicBezTo>
                    <a:pt x="7943" y="2162"/>
                    <a:pt x="7932" y="2105"/>
                    <a:pt x="7902" y="2060"/>
                  </a:cubicBezTo>
                  <a:lnTo>
                    <a:pt x="6487"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2"/>
            <p:cNvSpPr/>
            <p:nvPr/>
          </p:nvSpPr>
          <p:spPr>
            <a:xfrm>
              <a:off x="8900176" y="4354376"/>
              <a:ext cx="253024" cy="319108"/>
            </a:xfrm>
            <a:custGeom>
              <a:rect b="b" l="l" r="r" t="t"/>
              <a:pathLst>
                <a:path extrusionOk="0" h="9054" w="7179">
                  <a:moveTo>
                    <a:pt x="7178" y="0"/>
                  </a:moveTo>
                  <a:lnTo>
                    <a:pt x="671" y="663"/>
                  </a:lnTo>
                  <a:cubicBezTo>
                    <a:pt x="603" y="2506"/>
                    <a:pt x="402" y="4335"/>
                    <a:pt x="1" y="6110"/>
                  </a:cubicBezTo>
                  <a:cubicBezTo>
                    <a:pt x="1140" y="6807"/>
                    <a:pt x="2469" y="7521"/>
                    <a:pt x="3696" y="7932"/>
                  </a:cubicBezTo>
                  <a:cubicBezTo>
                    <a:pt x="6662" y="8928"/>
                    <a:pt x="7178" y="9054"/>
                    <a:pt x="7178" y="9054"/>
                  </a:cubicBezTo>
                  <a:lnTo>
                    <a:pt x="7178" y="0"/>
                  </a:ln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2"/>
            <p:cNvSpPr/>
            <p:nvPr/>
          </p:nvSpPr>
          <p:spPr>
            <a:xfrm>
              <a:off x="8800153" y="4377743"/>
              <a:ext cx="123675" cy="191980"/>
            </a:xfrm>
            <a:custGeom>
              <a:rect b="b" l="l" r="r" t="t"/>
              <a:pathLst>
                <a:path extrusionOk="0" h="5447" w="3509">
                  <a:moveTo>
                    <a:pt x="3509" y="0"/>
                  </a:moveTo>
                  <a:lnTo>
                    <a:pt x="0" y="357"/>
                  </a:lnTo>
                  <a:lnTo>
                    <a:pt x="0" y="3516"/>
                  </a:lnTo>
                  <a:cubicBezTo>
                    <a:pt x="0" y="3516"/>
                    <a:pt x="1227" y="4460"/>
                    <a:pt x="2839" y="5447"/>
                  </a:cubicBezTo>
                  <a:cubicBezTo>
                    <a:pt x="3240" y="3672"/>
                    <a:pt x="3441" y="1843"/>
                    <a:pt x="350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2"/>
            <p:cNvSpPr/>
            <p:nvPr/>
          </p:nvSpPr>
          <p:spPr>
            <a:xfrm>
              <a:off x="8613922" y="4397973"/>
              <a:ext cx="186270" cy="163748"/>
            </a:xfrm>
            <a:custGeom>
              <a:rect b="b" l="l" r="r" t="t"/>
              <a:pathLst>
                <a:path extrusionOk="0" h="4646" w="5285">
                  <a:moveTo>
                    <a:pt x="2350" y="1"/>
                  </a:moveTo>
                  <a:lnTo>
                    <a:pt x="790" y="1470"/>
                  </a:lnTo>
                  <a:cubicBezTo>
                    <a:pt x="790" y="1470"/>
                    <a:pt x="938" y="1541"/>
                    <a:pt x="1191" y="1541"/>
                  </a:cubicBezTo>
                  <a:cubicBezTo>
                    <a:pt x="1317" y="1541"/>
                    <a:pt x="1469" y="1523"/>
                    <a:pt x="1643" y="1470"/>
                  </a:cubicBezTo>
                  <a:cubicBezTo>
                    <a:pt x="2149" y="1314"/>
                    <a:pt x="2642" y="866"/>
                    <a:pt x="3006" y="866"/>
                  </a:cubicBezTo>
                  <a:cubicBezTo>
                    <a:pt x="3017" y="866"/>
                    <a:pt x="3027" y="867"/>
                    <a:pt x="3037" y="867"/>
                  </a:cubicBezTo>
                  <a:cubicBezTo>
                    <a:pt x="3401" y="895"/>
                    <a:pt x="3629" y="1520"/>
                    <a:pt x="3373" y="1762"/>
                  </a:cubicBezTo>
                  <a:cubicBezTo>
                    <a:pt x="3122" y="2000"/>
                    <a:pt x="1" y="4614"/>
                    <a:pt x="1" y="4614"/>
                  </a:cubicBezTo>
                  <a:cubicBezTo>
                    <a:pt x="1" y="4614"/>
                    <a:pt x="273" y="4646"/>
                    <a:pt x="634" y="4646"/>
                  </a:cubicBezTo>
                  <a:cubicBezTo>
                    <a:pt x="1119" y="4646"/>
                    <a:pt x="1763" y="4589"/>
                    <a:pt x="2122" y="4322"/>
                  </a:cubicBezTo>
                  <a:cubicBezTo>
                    <a:pt x="2748" y="3856"/>
                    <a:pt x="4414" y="2829"/>
                    <a:pt x="4414" y="2829"/>
                  </a:cubicBezTo>
                  <a:lnTo>
                    <a:pt x="5284" y="2323"/>
                  </a:lnTo>
                  <a:lnTo>
                    <a:pt x="5284" y="255"/>
                  </a:lnTo>
                  <a:lnTo>
                    <a:pt x="2350" y="1"/>
                  </a:lnTo>
                  <a:close/>
                </a:path>
              </a:pathLst>
            </a:custGeom>
            <a:solidFill>
              <a:srgbClr val="FFB1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2"/>
            <p:cNvSpPr/>
            <p:nvPr/>
          </p:nvSpPr>
          <p:spPr>
            <a:xfrm>
              <a:off x="8160153" y="4714325"/>
              <a:ext cx="396788" cy="432456"/>
            </a:xfrm>
            <a:custGeom>
              <a:rect b="b" l="l" r="r" t="t"/>
              <a:pathLst>
                <a:path extrusionOk="0" h="12270" w="11258">
                  <a:moveTo>
                    <a:pt x="5509" y="0"/>
                  </a:moveTo>
                  <a:cubicBezTo>
                    <a:pt x="4216" y="2053"/>
                    <a:pt x="2421" y="5022"/>
                    <a:pt x="1630" y="6837"/>
                  </a:cubicBezTo>
                  <a:cubicBezTo>
                    <a:pt x="327" y="9833"/>
                    <a:pt x="1" y="12270"/>
                    <a:pt x="1" y="12270"/>
                  </a:cubicBezTo>
                  <a:lnTo>
                    <a:pt x="11258" y="12270"/>
                  </a:lnTo>
                  <a:lnTo>
                    <a:pt x="11258" y="2757"/>
                  </a:lnTo>
                  <a:cubicBezTo>
                    <a:pt x="9286" y="1982"/>
                    <a:pt x="7362" y="1061"/>
                    <a:pt x="5509" y="0"/>
                  </a:cubicBez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2"/>
            <p:cNvSpPr/>
            <p:nvPr/>
          </p:nvSpPr>
          <p:spPr>
            <a:xfrm>
              <a:off x="8354278" y="4633898"/>
              <a:ext cx="202659" cy="177635"/>
            </a:xfrm>
            <a:custGeom>
              <a:rect b="b" l="l" r="r" t="t"/>
              <a:pathLst>
                <a:path extrusionOk="0" h="5040" w="5750">
                  <a:moveTo>
                    <a:pt x="1462" y="1"/>
                  </a:moveTo>
                  <a:cubicBezTo>
                    <a:pt x="1462" y="1"/>
                    <a:pt x="837" y="949"/>
                    <a:pt x="1" y="2282"/>
                  </a:cubicBezTo>
                  <a:cubicBezTo>
                    <a:pt x="1854" y="3343"/>
                    <a:pt x="3778" y="4264"/>
                    <a:pt x="5750" y="5039"/>
                  </a:cubicBezTo>
                  <a:lnTo>
                    <a:pt x="5750" y="504"/>
                  </a:lnTo>
                  <a:lnTo>
                    <a:pt x="1462"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2"/>
            <p:cNvSpPr/>
            <p:nvPr/>
          </p:nvSpPr>
          <p:spPr>
            <a:xfrm>
              <a:off x="8421982" y="4479810"/>
              <a:ext cx="273008" cy="168506"/>
            </a:xfrm>
            <a:custGeom>
              <a:rect b="b" l="l" r="r" t="t"/>
              <a:pathLst>
                <a:path extrusionOk="0" h="4781" w="7746">
                  <a:moveTo>
                    <a:pt x="4038" y="0"/>
                  </a:moveTo>
                  <a:cubicBezTo>
                    <a:pt x="3532" y="0"/>
                    <a:pt x="1686" y="1470"/>
                    <a:pt x="1170" y="1765"/>
                  </a:cubicBezTo>
                  <a:cubicBezTo>
                    <a:pt x="650" y="2061"/>
                    <a:pt x="0" y="4428"/>
                    <a:pt x="0" y="4428"/>
                  </a:cubicBezTo>
                  <a:lnTo>
                    <a:pt x="3026" y="4781"/>
                  </a:lnTo>
                  <a:cubicBezTo>
                    <a:pt x="3026" y="4781"/>
                    <a:pt x="3288" y="4478"/>
                    <a:pt x="3587" y="4128"/>
                  </a:cubicBezTo>
                  <a:cubicBezTo>
                    <a:pt x="3886" y="3781"/>
                    <a:pt x="6426" y="2683"/>
                    <a:pt x="7085" y="2214"/>
                  </a:cubicBezTo>
                  <a:cubicBezTo>
                    <a:pt x="7745" y="1745"/>
                    <a:pt x="7521" y="1564"/>
                    <a:pt x="7521" y="1564"/>
                  </a:cubicBezTo>
                  <a:lnTo>
                    <a:pt x="7521" y="1564"/>
                  </a:lnTo>
                  <a:cubicBezTo>
                    <a:pt x="7521" y="1564"/>
                    <a:pt x="6249" y="2112"/>
                    <a:pt x="5447" y="2292"/>
                  </a:cubicBezTo>
                  <a:cubicBezTo>
                    <a:pt x="5319" y="2321"/>
                    <a:pt x="5169" y="2333"/>
                    <a:pt x="5005" y="2333"/>
                  </a:cubicBezTo>
                  <a:cubicBezTo>
                    <a:pt x="4142" y="2333"/>
                    <a:pt x="2922" y="1985"/>
                    <a:pt x="2839" y="1837"/>
                  </a:cubicBezTo>
                  <a:cubicBezTo>
                    <a:pt x="2740" y="1663"/>
                    <a:pt x="4607" y="194"/>
                    <a:pt x="4607" y="194"/>
                  </a:cubicBezTo>
                  <a:cubicBezTo>
                    <a:pt x="4607" y="194"/>
                    <a:pt x="4532" y="45"/>
                    <a:pt x="4060" y="1"/>
                  </a:cubicBezTo>
                  <a:cubicBezTo>
                    <a:pt x="4053" y="0"/>
                    <a:pt x="4046" y="0"/>
                    <a:pt x="4038" y="0"/>
                  </a:cubicBezTo>
                  <a:close/>
                </a:path>
              </a:pathLst>
            </a:custGeom>
            <a:solidFill>
              <a:srgbClr val="FF8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2"/>
            <p:cNvSpPr/>
            <p:nvPr/>
          </p:nvSpPr>
          <p:spPr>
            <a:xfrm>
              <a:off x="8578220" y="4436918"/>
              <a:ext cx="57555" cy="57449"/>
            </a:xfrm>
            <a:custGeom>
              <a:rect b="b" l="l" r="r" t="t"/>
              <a:pathLst>
                <a:path extrusionOk="0" h="1630" w="1633">
                  <a:moveTo>
                    <a:pt x="816" y="239"/>
                  </a:moveTo>
                  <a:cubicBezTo>
                    <a:pt x="1133" y="239"/>
                    <a:pt x="1391" y="497"/>
                    <a:pt x="1391" y="813"/>
                  </a:cubicBezTo>
                  <a:cubicBezTo>
                    <a:pt x="1391" y="1132"/>
                    <a:pt x="1133" y="1388"/>
                    <a:pt x="816" y="1388"/>
                  </a:cubicBezTo>
                  <a:cubicBezTo>
                    <a:pt x="501" y="1388"/>
                    <a:pt x="242" y="1132"/>
                    <a:pt x="242" y="813"/>
                  </a:cubicBezTo>
                  <a:cubicBezTo>
                    <a:pt x="242" y="497"/>
                    <a:pt x="501" y="239"/>
                    <a:pt x="816" y="239"/>
                  </a:cubicBezTo>
                  <a:close/>
                  <a:moveTo>
                    <a:pt x="816" y="1"/>
                  </a:moveTo>
                  <a:cubicBezTo>
                    <a:pt x="368" y="1"/>
                    <a:pt x="0" y="365"/>
                    <a:pt x="0" y="813"/>
                  </a:cubicBezTo>
                  <a:cubicBezTo>
                    <a:pt x="0" y="1262"/>
                    <a:pt x="368" y="1629"/>
                    <a:pt x="816" y="1629"/>
                  </a:cubicBezTo>
                  <a:cubicBezTo>
                    <a:pt x="1265" y="1629"/>
                    <a:pt x="1632" y="1262"/>
                    <a:pt x="1632" y="813"/>
                  </a:cubicBezTo>
                  <a:cubicBezTo>
                    <a:pt x="1632" y="365"/>
                    <a:pt x="1265" y="1"/>
                    <a:pt x="816"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2"/>
            <p:cNvSpPr/>
            <p:nvPr/>
          </p:nvSpPr>
          <p:spPr>
            <a:xfrm>
              <a:off x="8555205" y="4438574"/>
              <a:ext cx="148135" cy="123111"/>
            </a:xfrm>
            <a:custGeom>
              <a:rect b="b" l="l" r="r" t="t"/>
              <a:pathLst>
                <a:path extrusionOk="0" h="3493" w="4203">
                  <a:moveTo>
                    <a:pt x="3040" y="1"/>
                  </a:moveTo>
                  <a:lnTo>
                    <a:pt x="1" y="2041"/>
                  </a:lnTo>
                  <a:cubicBezTo>
                    <a:pt x="1" y="2041"/>
                    <a:pt x="647" y="3462"/>
                    <a:pt x="967" y="3492"/>
                  </a:cubicBezTo>
                  <a:cubicBezTo>
                    <a:pt x="970" y="3493"/>
                    <a:pt x="974" y="3493"/>
                    <a:pt x="978" y="3493"/>
                  </a:cubicBezTo>
                  <a:cubicBezTo>
                    <a:pt x="1340" y="3493"/>
                    <a:pt x="3886" y="1912"/>
                    <a:pt x="4043" y="1653"/>
                  </a:cubicBezTo>
                  <a:cubicBezTo>
                    <a:pt x="4203" y="1388"/>
                    <a:pt x="4101" y="1416"/>
                    <a:pt x="3850" y="997"/>
                  </a:cubicBezTo>
                  <a:cubicBezTo>
                    <a:pt x="3602" y="579"/>
                    <a:pt x="3040" y="1"/>
                    <a:pt x="304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2"/>
            <p:cNvSpPr/>
            <p:nvPr/>
          </p:nvSpPr>
          <p:spPr>
            <a:xfrm>
              <a:off x="8558201" y="4408159"/>
              <a:ext cx="39721" cy="36479"/>
            </a:xfrm>
            <a:custGeom>
              <a:rect b="b" l="l" r="r" t="t"/>
              <a:pathLst>
                <a:path extrusionOk="0" h="1035" w="1127">
                  <a:moveTo>
                    <a:pt x="888" y="1"/>
                  </a:moveTo>
                  <a:lnTo>
                    <a:pt x="35" y="432"/>
                  </a:lnTo>
                  <a:lnTo>
                    <a:pt x="1" y="742"/>
                  </a:lnTo>
                  <a:lnTo>
                    <a:pt x="915" y="1034"/>
                  </a:lnTo>
                  <a:lnTo>
                    <a:pt x="1004" y="1003"/>
                  </a:lnTo>
                  <a:lnTo>
                    <a:pt x="1127" y="167"/>
                  </a:lnTo>
                  <a:lnTo>
                    <a:pt x="888" y="1"/>
                  </a:lnTo>
                  <a:close/>
                </a:path>
              </a:pathLst>
            </a:custGeom>
            <a:solidFill>
              <a:srgbClr val="27F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2"/>
            <p:cNvSpPr/>
            <p:nvPr/>
          </p:nvSpPr>
          <p:spPr>
            <a:xfrm>
              <a:off x="8559400" y="4408159"/>
              <a:ext cx="30134" cy="15261"/>
            </a:xfrm>
            <a:custGeom>
              <a:rect b="b" l="l" r="r" t="t"/>
              <a:pathLst>
                <a:path extrusionOk="0" h="433" w="855">
                  <a:moveTo>
                    <a:pt x="854" y="1"/>
                  </a:moveTo>
                  <a:lnTo>
                    <a:pt x="1" y="432"/>
                  </a:lnTo>
                  <a:lnTo>
                    <a:pt x="528" y="412"/>
                  </a:lnTo>
                  <a:lnTo>
                    <a:pt x="854" y="1"/>
                  </a:lnTo>
                  <a:close/>
                </a:path>
              </a:pathLst>
            </a:custGeom>
            <a:solidFill>
              <a:srgbClr val="AB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2"/>
            <p:cNvSpPr/>
            <p:nvPr/>
          </p:nvSpPr>
          <p:spPr>
            <a:xfrm>
              <a:off x="8558201" y="4423384"/>
              <a:ext cx="5322" cy="10926"/>
            </a:xfrm>
            <a:custGeom>
              <a:rect b="b" l="l" r="r" t="t"/>
              <a:pathLst>
                <a:path extrusionOk="0" h="310" w="151">
                  <a:moveTo>
                    <a:pt x="35" y="0"/>
                  </a:moveTo>
                  <a:lnTo>
                    <a:pt x="1" y="310"/>
                  </a:lnTo>
                  <a:lnTo>
                    <a:pt x="151" y="204"/>
                  </a:lnTo>
                  <a:lnTo>
                    <a:pt x="35" y="0"/>
                  </a:lnTo>
                  <a:close/>
                </a:path>
              </a:pathLst>
            </a:custGeom>
            <a:solidFill>
              <a:srgbClr val="AB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2"/>
            <p:cNvSpPr/>
            <p:nvPr/>
          </p:nvSpPr>
          <p:spPr>
            <a:xfrm>
              <a:off x="8589498" y="4408159"/>
              <a:ext cx="8424" cy="7578"/>
            </a:xfrm>
            <a:custGeom>
              <a:rect b="b" l="l" r="r" t="t"/>
              <a:pathLst>
                <a:path extrusionOk="0" h="215" w="239">
                  <a:moveTo>
                    <a:pt x="0" y="1"/>
                  </a:moveTo>
                  <a:lnTo>
                    <a:pt x="109" y="214"/>
                  </a:lnTo>
                  <a:lnTo>
                    <a:pt x="239" y="167"/>
                  </a:lnTo>
                  <a:lnTo>
                    <a:pt x="0" y="1"/>
                  </a:lnTo>
                  <a:close/>
                </a:path>
              </a:pathLst>
            </a:custGeom>
            <a:solidFill>
              <a:srgbClr val="AB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2"/>
            <p:cNvSpPr/>
            <p:nvPr/>
          </p:nvSpPr>
          <p:spPr>
            <a:xfrm>
              <a:off x="8569479" y="4417851"/>
              <a:ext cx="24143" cy="26786"/>
            </a:xfrm>
            <a:custGeom>
              <a:rect b="b" l="l" r="r" t="t"/>
              <a:pathLst>
                <a:path extrusionOk="0" h="760" w="685">
                  <a:moveTo>
                    <a:pt x="483" y="1"/>
                  </a:moveTo>
                  <a:lnTo>
                    <a:pt x="0" y="263"/>
                  </a:lnTo>
                  <a:lnTo>
                    <a:pt x="623" y="759"/>
                  </a:lnTo>
                  <a:lnTo>
                    <a:pt x="684" y="728"/>
                  </a:lnTo>
                  <a:lnTo>
                    <a:pt x="483" y="1"/>
                  </a:lnTo>
                  <a:close/>
                </a:path>
              </a:pathLst>
            </a:custGeom>
            <a:solidFill>
              <a:srgbClr val="AB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2"/>
            <p:cNvSpPr/>
            <p:nvPr/>
          </p:nvSpPr>
          <p:spPr>
            <a:xfrm>
              <a:off x="8586502" y="4417851"/>
              <a:ext cx="7119" cy="25694"/>
            </a:xfrm>
            <a:custGeom>
              <a:rect b="b" l="l" r="r" t="t"/>
              <a:pathLst>
                <a:path extrusionOk="0" h="729" w="202">
                  <a:moveTo>
                    <a:pt x="0" y="1"/>
                  </a:moveTo>
                  <a:lnTo>
                    <a:pt x="201" y="728"/>
                  </a:lnTo>
                  <a:lnTo>
                    <a:pt x="116" y="90"/>
                  </a:lnTo>
                  <a:lnTo>
                    <a:pt x="0" y="1"/>
                  </a:lnTo>
                  <a:close/>
                </a:path>
              </a:pathLst>
            </a:custGeom>
            <a:solidFill>
              <a:srgbClr val="7BB8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2"/>
            <p:cNvSpPr/>
            <p:nvPr/>
          </p:nvSpPr>
          <p:spPr>
            <a:xfrm>
              <a:off x="8569479" y="4427085"/>
              <a:ext cx="21993" cy="17552"/>
            </a:xfrm>
            <a:custGeom>
              <a:rect b="b" l="l" r="r" t="t"/>
              <a:pathLst>
                <a:path extrusionOk="0" h="498" w="624">
                  <a:moveTo>
                    <a:pt x="0" y="1"/>
                  </a:moveTo>
                  <a:lnTo>
                    <a:pt x="14" y="103"/>
                  </a:lnTo>
                  <a:lnTo>
                    <a:pt x="623" y="497"/>
                  </a:lnTo>
                  <a:lnTo>
                    <a:pt x="623" y="497"/>
                  </a:lnTo>
                  <a:lnTo>
                    <a:pt x="0" y="1"/>
                  </a:lnTo>
                  <a:close/>
                </a:path>
              </a:pathLst>
            </a:custGeom>
            <a:solidFill>
              <a:srgbClr val="7BB8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2"/>
            <p:cNvSpPr/>
            <p:nvPr/>
          </p:nvSpPr>
          <p:spPr>
            <a:xfrm>
              <a:off x="8559400" y="4423384"/>
              <a:ext cx="7366" cy="7225"/>
            </a:xfrm>
            <a:custGeom>
              <a:rect b="b" l="l" r="r" t="t"/>
              <a:pathLst>
                <a:path extrusionOk="0" h="205" w="209">
                  <a:moveTo>
                    <a:pt x="1" y="0"/>
                  </a:moveTo>
                  <a:lnTo>
                    <a:pt x="117" y="204"/>
                  </a:lnTo>
                  <a:lnTo>
                    <a:pt x="208" y="143"/>
                  </a:lnTo>
                  <a:lnTo>
                    <a:pt x="1" y="0"/>
                  </a:lnTo>
                  <a:close/>
                </a:path>
              </a:pathLst>
            </a:custGeom>
            <a:solidFill>
              <a:srgbClr val="7BB8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2"/>
            <p:cNvSpPr/>
            <p:nvPr/>
          </p:nvSpPr>
          <p:spPr>
            <a:xfrm>
              <a:off x="8589005" y="4408159"/>
              <a:ext cx="4335" cy="8565"/>
            </a:xfrm>
            <a:custGeom>
              <a:rect b="b" l="l" r="r" t="t"/>
              <a:pathLst>
                <a:path extrusionOk="0" h="243" w="123">
                  <a:moveTo>
                    <a:pt x="14" y="1"/>
                  </a:moveTo>
                  <a:lnTo>
                    <a:pt x="0" y="242"/>
                  </a:lnTo>
                  <a:lnTo>
                    <a:pt x="0" y="242"/>
                  </a:lnTo>
                  <a:lnTo>
                    <a:pt x="123" y="214"/>
                  </a:lnTo>
                  <a:lnTo>
                    <a:pt x="14" y="1"/>
                  </a:lnTo>
                  <a:close/>
                </a:path>
              </a:pathLst>
            </a:custGeom>
            <a:solidFill>
              <a:srgbClr val="7BB8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2"/>
            <p:cNvSpPr/>
            <p:nvPr/>
          </p:nvSpPr>
          <p:spPr>
            <a:xfrm>
              <a:off x="7371245" y="3736616"/>
              <a:ext cx="417618" cy="449938"/>
            </a:xfrm>
            <a:custGeom>
              <a:rect b="b" l="l" r="r" t="t"/>
              <a:pathLst>
                <a:path extrusionOk="0" h="12766" w="11849">
                  <a:moveTo>
                    <a:pt x="5005" y="0"/>
                  </a:moveTo>
                  <a:cubicBezTo>
                    <a:pt x="2630" y="0"/>
                    <a:pt x="946" y="2215"/>
                    <a:pt x="946" y="2215"/>
                  </a:cubicBezTo>
                  <a:cubicBezTo>
                    <a:pt x="0" y="3521"/>
                    <a:pt x="477" y="6853"/>
                    <a:pt x="477" y="6853"/>
                  </a:cubicBezTo>
                  <a:lnTo>
                    <a:pt x="1768" y="11324"/>
                  </a:lnTo>
                  <a:cubicBezTo>
                    <a:pt x="2517" y="12075"/>
                    <a:pt x="5879" y="12765"/>
                    <a:pt x="5879" y="12765"/>
                  </a:cubicBezTo>
                  <a:lnTo>
                    <a:pt x="5128" y="9182"/>
                  </a:lnTo>
                  <a:lnTo>
                    <a:pt x="5128" y="9182"/>
                  </a:lnTo>
                  <a:cubicBezTo>
                    <a:pt x="5769" y="9600"/>
                    <a:pt x="8415" y="9628"/>
                    <a:pt x="9115" y="9628"/>
                  </a:cubicBezTo>
                  <a:cubicBezTo>
                    <a:pt x="9224" y="9628"/>
                    <a:pt x="9286" y="9627"/>
                    <a:pt x="9286" y="9627"/>
                  </a:cubicBezTo>
                  <a:lnTo>
                    <a:pt x="10458" y="7311"/>
                  </a:lnTo>
                  <a:cubicBezTo>
                    <a:pt x="10458" y="7311"/>
                    <a:pt x="10466" y="7312"/>
                    <a:pt x="10479" y="7312"/>
                  </a:cubicBezTo>
                  <a:cubicBezTo>
                    <a:pt x="10535" y="7312"/>
                    <a:pt x="10694" y="7307"/>
                    <a:pt x="10839" y="7258"/>
                  </a:cubicBezTo>
                  <a:cubicBezTo>
                    <a:pt x="11020" y="7192"/>
                    <a:pt x="11104" y="6921"/>
                    <a:pt x="11104" y="6921"/>
                  </a:cubicBezTo>
                  <a:cubicBezTo>
                    <a:pt x="10887" y="6781"/>
                    <a:pt x="10723" y="6356"/>
                    <a:pt x="10723" y="6356"/>
                  </a:cubicBezTo>
                  <a:cubicBezTo>
                    <a:pt x="10723" y="6356"/>
                    <a:pt x="11175" y="6193"/>
                    <a:pt x="11512" y="5945"/>
                  </a:cubicBezTo>
                  <a:cubicBezTo>
                    <a:pt x="11849" y="5693"/>
                    <a:pt x="11849" y="5146"/>
                    <a:pt x="11849" y="5146"/>
                  </a:cubicBezTo>
                  <a:lnTo>
                    <a:pt x="11224" y="5078"/>
                  </a:lnTo>
                  <a:cubicBezTo>
                    <a:pt x="11199" y="5082"/>
                    <a:pt x="11172" y="5084"/>
                    <a:pt x="11144" y="5084"/>
                  </a:cubicBezTo>
                  <a:cubicBezTo>
                    <a:pt x="10855" y="5084"/>
                    <a:pt x="10417" y="4871"/>
                    <a:pt x="10138" y="4320"/>
                  </a:cubicBezTo>
                  <a:cubicBezTo>
                    <a:pt x="9836" y="3711"/>
                    <a:pt x="9013" y="1002"/>
                    <a:pt x="6083" y="155"/>
                  </a:cubicBezTo>
                  <a:cubicBezTo>
                    <a:pt x="5711" y="47"/>
                    <a:pt x="5351" y="0"/>
                    <a:pt x="5005" y="0"/>
                  </a:cubicBezTo>
                  <a:close/>
                </a:path>
              </a:pathLst>
            </a:custGeom>
            <a:solidFill>
              <a:srgbClr val="FF8F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2"/>
            <p:cNvSpPr/>
            <p:nvPr/>
          </p:nvSpPr>
          <p:spPr>
            <a:xfrm>
              <a:off x="7313974" y="3735171"/>
              <a:ext cx="341559" cy="851132"/>
            </a:xfrm>
            <a:custGeom>
              <a:rect b="b" l="l" r="r" t="t"/>
              <a:pathLst>
                <a:path extrusionOk="0" h="24149" w="9691">
                  <a:moveTo>
                    <a:pt x="6247" y="1"/>
                  </a:moveTo>
                  <a:cubicBezTo>
                    <a:pt x="5311" y="1"/>
                    <a:pt x="4324" y="238"/>
                    <a:pt x="3512" y="876"/>
                  </a:cubicBezTo>
                  <a:cubicBezTo>
                    <a:pt x="1622" y="2358"/>
                    <a:pt x="1683" y="4551"/>
                    <a:pt x="1683" y="4551"/>
                  </a:cubicBezTo>
                  <a:lnTo>
                    <a:pt x="1" y="24148"/>
                  </a:lnTo>
                  <a:cubicBezTo>
                    <a:pt x="1" y="24148"/>
                    <a:pt x="7473" y="19265"/>
                    <a:pt x="7558" y="16012"/>
                  </a:cubicBezTo>
                  <a:cubicBezTo>
                    <a:pt x="7592" y="14781"/>
                    <a:pt x="6076" y="6938"/>
                    <a:pt x="6076" y="6938"/>
                  </a:cubicBezTo>
                  <a:cubicBezTo>
                    <a:pt x="6076" y="6938"/>
                    <a:pt x="5967" y="6980"/>
                    <a:pt x="5787" y="6980"/>
                  </a:cubicBezTo>
                  <a:cubicBezTo>
                    <a:pt x="5587" y="6980"/>
                    <a:pt x="5298" y="6927"/>
                    <a:pt x="4975" y="6703"/>
                  </a:cubicBezTo>
                  <a:cubicBezTo>
                    <a:pt x="4359" y="6275"/>
                    <a:pt x="4767" y="4368"/>
                    <a:pt x="5321" y="4225"/>
                  </a:cubicBezTo>
                  <a:cubicBezTo>
                    <a:pt x="5365" y="4214"/>
                    <a:pt x="5409" y="4209"/>
                    <a:pt x="5453" y="4209"/>
                  </a:cubicBezTo>
                  <a:cubicBezTo>
                    <a:pt x="5952" y="4209"/>
                    <a:pt x="6392" y="4887"/>
                    <a:pt x="6392" y="4887"/>
                  </a:cubicBezTo>
                  <a:cubicBezTo>
                    <a:pt x="6392" y="4887"/>
                    <a:pt x="7228" y="4810"/>
                    <a:pt x="8459" y="3691"/>
                  </a:cubicBezTo>
                  <a:cubicBezTo>
                    <a:pt x="9690" y="2569"/>
                    <a:pt x="9193" y="876"/>
                    <a:pt x="9193" y="876"/>
                  </a:cubicBezTo>
                  <a:cubicBezTo>
                    <a:pt x="8650" y="420"/>
                    <a:pt x="7493" y="1"/>
                    <a:pt x="6247"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2"/>
            <p:cNvSpPr/>
            <p:nvPr/>
          </p:nvSpPr>
          <p:spPr>
            <a:xfrm>
              <a:off x="7536259" y="3766045"/>
              <a:ext cx="117331" cy="160365"/>
            </a:xfrm>
            <a:custGeom>
              <a:rect b="b" l="l" r="r" t="t"/>
              <a:pathLst>
                <a:path extrusionOk="0" h="4550" w="3329">
                  <a:moveTo>
                    <a:pt x="2886" y="0"/>
                  </a:moveTo>
                  <a:lnTo>
                    <a:pt x="2886" y="0"/>
                  </a:lnTo>
                  <a:cubicBezTo>
                    <a:pt x="2886" y="1"/>
                    <a:pt x="3220" y="3710"/>
                    <a:pt x="1734" y="4206"/>
                  </a:cubicBezTo>
                  <a:cubicBezTo>
                    <a:pt x="1384" y="4322"/>
                    <a:pt x="1103" y="4367"/>
                    <a:pt x="877" y="4367"/>
                  </a:cubicBezTo>
                  <a:cubicBezTo>
                    <a:pt x="145" y="4367"/>
                    <a:pt x="0" y="3897"/>
                    <a:pt x="0" y="3896"/>
                  </a:cubicBezTo>
                  <a:lnTo>
                    <a:pt x="0" y="3896"/>
                  </a:lnTo>
                  <a:cubicBezTo>
                    <a:pt x="0" y="3897"/>
                    <a:pt x="174" y="4550"/>
                    <a:pt x="1130" y="4550"/>
                  </a:cubicBezTo>
                  <a:cubicBezTo>
                    <a:pt x="1318" y="4550"/>
                    <a:pt x="1536" y="4525"/>
                    <a:pt x="1789" y="4464"/>
                  </a:cubicBezTo>
                  <a:cubicBezTo>
                    <a:pt x="3328" y="4097"/>
                    <a:pt x="2941" y="214"/>
                    <a:pt x="2886"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2"/>
            <p:cNvSpPr/>
            <p:nvPr/>
          </p:nvSpPr>
          <p:spPr>
            <a:xfrm>
              <a:off x="7695845" y="3873399"/>
              <a:ext cx="16918" cy="21993"/>
            </a:xfrm>
            <a:custGeom>
              <a:rect b="b" l="l" r="r" t="t"/>
              <a:pathLst>
                <a:path extrusionOk="0" h="624" w="480">
                  <a:moveTo>
                    <a:pt x="185" y="1"/>
                  </a:moveTo>
                  <a:cubicBezTo>
                    <a:pt x="172" y="1"/>
                    <a:pt x="159" y="3"/>
                    <a:pt x="147" y="7"/>
                  </a:cubicBezTo>
                  <a:cubicBezTo>
                    <a:pt x="41" y="38"/>
                    <a:pt x="1" y="201"/>
                    <a:pt x="51" y="371"/>
                  </a:cubicBezTo>
                  <a:cubicBezTo>
                    <a:pt x="97" y="518"/>
                    <a:pt x="201" y="624"/>
                    <a:pt x="298" y="624"/>
                  </a:cubicBezTo>
                  <a:cubicBezTo>
                    <a:pt x="310" y="624"/>
                    <a:pt x="322" y="622"/>
                    <a:pt x="334" y="619"/>
                  </a:cubicBezTo>
                  <a:cubicBezTo>
                    <a:pt x="439" y="585"/>
                    <a:pt x="480" y="422"/>
                    <a:pt x="429" y="256"/>
                  </a:cubicBezTo>
                  <a:cubicBezTo>
                    <a:pt x="384" y="105"/>
                    <a:pt x="281" y="1"/>
                    <a:pt x="185" y="1"/>
                  </a:cubicBezTo>
                  <a:close/>
                </a:path>
              </a:pathLst>
            </a:custGeom>
            <a:solidFill>
              <a:srgbClr val="1407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2"/>
            <p:cNvSpPr/>
            <p:nvPr/>
          </p:nvSpPr>
          <p:spPr>
            <a:xfrm>
              <a:off x="7649851" y="3820462"/>
              <a:ext cx="44479" cy="32707"/>
            </a:xfrm>
            <a:custGeom>
              <a:rect b="b" l="l" r="r" t="t"/>
              <a:pathLst>
                <a:path extrusionOk="0" h="928" w="1262">
                  <a:moveTo>
                    <a:pt x="569" y="0"/>
                  </a:moveTo>
                  <a:cubicBezTo>
                    <a:pt x="549" y="0"/>
                    <a:pt x="530" y="1"/>
                    <a:pt x="510" y="3"/>
                  </a:cubicBezTo>
                  <a:cubicBezTo>
                    <a:pt x="17" y="51"/>
                    <a:pt x="0" y="730"/>
                    <a:pt x="0" y="730"/>
                  </a:cubicBezTo>
                  <a:lnTo>
                    <a:pt x="224" y="928"/>
                  </a:lnTo>
                  <a:cubicBezTo>
                    <a:pt x="224" y="928"/>
                    <a:pt x="463" y="424"/>
                    <a:pt x="639" y="278"/>
                  </a:cubicBezTo>
                  <a:cubicBezTo>
                    <a:pt x="665" y="256"/>
                    <a:pt x="697" y="247"/>
                    <a:pt x="732" y="247"/>
                  </a:cubicBezTo>
                  <a:cubicBezTo>
                    <a:pt x="937" y="247"/>
                    <a:pt x="1262" y="564"/>
                    <a:pt x="1262" y="564"/>
                  </a:cubicBezTo>
                  <a:cubicBezTo>
                    <a:pt x="1262" y="564"/>
                    <a:pt x="1023" y="0"/>
                    <a:pt x="569" y="0"/>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2"/>
            <p:cNvSpPr/>
            <p:nvPr/>
          </p:nvSpPr>
          <p:spPr>
            <a:xfrm>
              <a:off x="7728798" y="3915304"/>
              <a:ext cx="62807" cy="45325"/>
            </a:xfrm>
            <a:custGeom>
              <a:rect b="b" l="l" r="r" t="t"/>
              <a:pathLst>
                <a:path extrusionOk="0" h="1286" w="1782">
                  <a:moveTo>
                    <a:pt x="801" y="0"/>
                  </a:moveTo>
                  <a:cubicBezTo>
                    <a:pt x="620" y="0"/>
                    <a:pt x="171" y="10"/>
                    <a:pt x="95" y="110"/>
                  </a:cubicBezTo>
                  <a:cubicBezTo>
                    <a:pt x="1" y="236"/>
                    <a:pt x="211" y="1052"/>
                    <a:pt x="578" y="1286"/>
                  </a:cubicBezTo>
                  <a:cubicBezTo>
                    <a:pt x="578" y="1286"/>
                    <a:pt x="1173" y="1222"/>
                    <a:pt x="1479" y="769"/>
                  </a:cubicBezTo>
                  <a:cubicBezTo>
                    <a:pt x="1782" y="314"/>
                    <a:pt x="1704" y="76"/>
                    <a:pt x="1704" y="76"/>
                  </a:cubicBezTo>
                  <a:lnTo>
                    <a:pt x="878" y="1"/>
                  </a:lnTo>
                  <a:cubicBezTo>
                    <a:pt x="878" y="1"/>
                    <a:pt x="849" y="0"/>
                    <a:pt x="801" y="0"/>
                  </a:cubicBezTo>
                  <a:close/>
                </a:path>
              </a:pathLst>
            </a:custGeom>
            <a:solidFill>
              <a:srgbClr val="FF6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2"/>
            <p:cNvSpPr/>
            <p:nvPr/>
          </p:nvSpPr>
          <p:spPr>
            <a:xfrm>
              <a:off x="7477648" y="3883901"/>
              <a:ext cx="73486" cy="97276"/>
            </a:xfrm>
            <a:custGeom>
              <a:rect b="b" l="l" r="r" t="t"/>
              <a:pathLst>
                <a:path extrusionOk="0" h="2760" w="2085">
                  <a:moveTo>
                    <a:pt x="835" y="0"/>
                  </a:moveTo>
                  <a:cubicBezTo>
                    <a:pt x="207" y="0"/>
                    <a:pt x="0" y="874"/>
                    <a:pt x="4" y="1691"/>
                  </a:cubicBezTo>
                  <a:cubicBezTo>
                    <a:pt x="4" y="2509"/>
                    <a:pt x="592" y="2759"/>
                    <a:pt x="1123" y="2759"/>
                  </a:cubicBezTo>
                  <a:cubicBezTo>
                    <a:pt x="1161" y="2759"/>
                    <a:pt x="1200" y="2758"/>
                    <a:pt x="1238" y="2755"/>
                  </a:cubicBezTo>
                  <a:cubicBezTo>
                    <a:pt x="1795" y="2721"/>
                    <a:pt x="1850" y="2622"/>
                    <a:pt x="1850" y="2622"/>
                  </a:cubicBezTo>
                  <a:cubicBezTo>
                    <a:pt x="1850" y="2622"/>
                    <a:pt x="2085" y="1780"/>
                    <a:pt x="2003" y="1351"/>
                  </a:cubicBezTo>
                  <a:cubicBezTo>
                    <a:pt x="2003" y="1351"/>
                    <a:pt x="1721" y="154"/>
                    <a:pt x="979" y="15"/>
                  </a:cubicBezTo>
                  <a:cubicBezTo>
                    <a:pt x="929" y="5"/>
                    <a:pt x="880" y="0"/>
                    <a:pt x="835" y="0"/>
                  </a:cubicBezTo>
                  <a:close/>
                </a:path>
              </a:pathLst>
            </a:custGeom>
            <a:solidFill>
              <a:srgbClr val="FF6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2"/>
            <p:cNvSpPr/>
            <p:nvPr/>
          </p:nvSpPr>
          <p:spPr>
            <a:xfrm>
              <a:off x="7735882" y="3941032"/>
              <a:ext cx="20865" cy="10151"/>
            </a:xfrm>
            <a:custGeom>
              <a:rect b="b" l="l" r="r" t="t"/>
              <a:pathLst>
                <a:path extrusionOk="0" h="288" w="592">
                  <a:moveTo>
                    <a:pt x="279" y="1"/>
                  </a:moveTo>
                  <a:cubicBezTo>
                    <a:pt x="270" y="1"/>
                    <a:pt x="261" y="1"/>
                    <a:pt x="252" y="2"/>
                  </a:cubicBezTo>
                  <a:cubicBezTo>
                    <a:pt x="0" y="22"/>
                    <a:pt x="252" y="186"/>
                    <a:pt x="252" y="186"/>
                  </a:cubicBezTo>
                  <a:lnTo>
                    <a:pt x="592" y="288"/>
                  </a:lnTo>
                  <a:cubicBezTo>
                    <a:pt x="592" y="288"/>
                    <a:pt x="509" y="1"/>
                    <a:pt x="279" y="1"/>
                  </a:cubicBezTo>
                  <a:close/>
                </a:path>
              </a:pathLst>
            </a:custGeom>
            <a:solidFill>
              <a:srgbClr val="692A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2"/>
            <p:cNvSpPr/>
            <p:nvPr/>
          </p:nvSpPr>
          <p:spPr>
            <a:xfrm>
              <a:off x="7488362" y="3906704"/>
              <a:ext cx="44338" cy="58507"/>
            </a:xfrm>
            <a:custGeom>
              <a:rect b="b" l="l" r="r" t="t"/>
              <a:pathLst>
                <a:path extrusionOk="0" h="1660" w="1258">
                  <a:moveTo>
                    <a:pt x="115" y="734"/>
                  </a:moveTo>
                  <a:lnTo>
                    <a:pt x="115" y="734"/>
                  </a:lnTo>
                  <a:cubicBezTo>
                    <a:pt x="115" y="734"/>
                    <a:pt x="115" y="734"/>
                    <a:pt x="115" y="734"/>
                  </a:cubicBezTo>
                  <a:cubicBezTo>
                    <a:pt x="115" y="734"/>
                    <a:pt x="115" y="734"/>
                    <a:pt x="115" y="734"/>
                  </a:cubicBezTo>
                  <a:close/>
                  <a:moveTo>
                    <a:pt x="467" y="1"/>
                  </a:moveTo>
                  <a:cubicBezTo>
                    <a:pt x="221" y="1"/>
                    <a:pt x="20" y="227"/>
                    <a:pt x="115" y="734"/>
                  </a:cubicBezTo>
                  <a:lnTo>
                    <a:pt x="115" y="734"/>
                  </a:lnTo>
                  <a:cubicBezTo>
                    <a:pt x="111" y="717"/>
                    <a:pt x="0" y="98"/>
                    <a:pt x="470" y="98"/>
                  </a:cubicBezTo>
                  <a:cubicBezTo>
                    <a:pt x="478" y="98"/>
                    <a:pt x="487" y="98"/>
                    <a:pt x="496" y="99"/>
                  </a:cubicBezTo>
                  <a:cubicBezTo>
                    <a:pt x="998" y="119"/>
                    <a:pt x="1091" y="1660"/>
                    <a:pt x="1091" y="1660"/>
                  </a:cubicBezTo>
                  <a:cubicBezTo>
                    <a:pt x="1091" y="1660"/>
                    <a:pt x="1257" y="1421"/>
                    <a:pt x="1091" y="626"/>
                  </a:cubicBezTo>
                  <a:cubicBezTo>
                    <a:pt x="1005" y="228"/>
                    <a:pt x="713" y="1"/>
                    <a:pt x="467" y="1"/>
                  </a:cubicBezTo>
                  <a:close/>
                </a:path>
              </a:pathLst>
            </a:custGeom>
            <a:solidFill>
              <a:srgbClr val="692A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2"/>
            <p:cNvSpPr/>
            <p:nvPr/>
          </p:nvSpPr>
          <p:spPr>
            <a:xfrm>
              <a:off x="7673324" y="3951147"/>
              <a:ext cx="90756" cy="43563"/>
            </a:xfrm>
            <a:custGeom>
              <a:rect b="b" l="l" r="r" t="t"/>
              <a:pathLst>
                <a:path extrusionOk="0" h="1236" w="2575">
                  <a:moveTo>
                    <a:pt x="1" y="1"/>
                  </a:moveTo>
                  <a:lnTo>
                    <a:pt x="1" y="1"/>
                  </a:lnTo>
                  <a:cubicBezTo>
                    <a:pt x="619" y="769"/>
                    <a:pt x="1887" y="1224"/>
                    <a:pt x="1887" y="1224"/>
                  </a:cubicBezTo>
                  <a:cubicBezTo>
                    <a:pt x="1887" y="1224"/>
                    <a:pt x="1906" y="1236"/>
                    <a:pt x="1959" y="1236"/>
                  </a:cubicBezTo>
                  <a:cubicBezTo>
                    <a:pt x="2016" y="1236"/>
                    <a:pt x="2113" y="1223"/>
                    <a:pt x="2268" y="1171"/>
                  </a:cubicBezTo>
                  <a:cubicBezTo>
                    <a:pt x="2574" y="1069"/>
                    <a:pt x="2533" y="834"/>
                    <a:pt x="2533" y="834"/>
                  </a:cubicBezTo>
                  <a:lnTo>
                    <a:pt x="2533" y="834"/>
                  </a:lnTo>
                  <a:cubicBezTo>
                    <a:pt x="2533" y="834"/>
                    <a:pt x="2518" y="838"/>
                    <a:pt x="2451" y="838"/>
                  </a:cubicBezTo>
                  <a:cubicBezTo>
                    <a:pt x="2349" y="838"/>
                    <a:pt x="2124" y="827"/>
                    <a:pt x="1646" y="769"/>
                  </a:cubicBezTo>
                  <a:cubicBezTo>
                    <a:pt x="861" y="674"/>
                    <a:pt x="1" y="1"/>
                    <a:pt x="1" y="1"/>
                  </a:cubicBezTo>
                  <a:close/>
                </a:path>
              </a:pathLst>
            </a:custGeom>
            <a:solidFill>
              <a:srgbClr val="692A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2"/>
            <p:cNvSpPr/>
            <p:nvPr/>
          </p:nvSpPr>
          <p:spPr>
            <a:xfrm>
              <a:off x="7667826" y="3897118"/>
              <a:ext cx="41942" cy="22909"/>
            </a:xfrm>
            <a:custGeom>
              <a:rect b="b" l="l" r="r" t="t"/>
              <a:pathLst>
                <a:path extrusionOk="0" h="650" w="1190">
                  <a:moveTo>
                    <a:pt x="534" y="1"/>
                  </a:moveTo>
                  <a:cubicBezTo>
                    <a:pt x="502" y="1"/>
                    <a:pt x="469" y="4"/>
                    <a:pt x="435" y="11"/>
                  </a:cubicBezTo>
                  <a:cubicBezTo>
                    <a:pt x="0" y="96"/>
                    <a:pt x="703" y="650"/>
                    <a:pt x="911" y="650"/>
                  </a:cubicBezTo>
                  <a:cubicBezTo>
                    <a:pt x="1115" y="650"/>
                    <a:pt x="1190" y="572"/>
                    <a:pt x="1115" y="446"/>
                  </a:cubicBezTo>
                  <a:cubicBezTo>
                    <a:pt x="1115" y="446"/>
                    <a:pt x="907" y="1"/>
                    <a:pt x="534" y="1"/>
                  </a:cubicBezTo>
                  <a:close/>
                </a:path>
              </a:pathLst>
            </a:custGeom>
            <a:solidFill>
              <a:srgbClr val="FF67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2"/>
            <p:cNvSpPr/>
            <p:nvPr/>
          </p:nvSpPr>
          <p:spPr>
            <a:xfrm>
              <a:off x="7823711" y="4286425"/>
              <a:ext cx="73380" cy="98756"/>
            </a:xfrm>
            <a:custGeom>
              <a:rect b="b" l="l" r="r" t="t"/>
              <a:pathLst>
                <a:path extrusionOk="0" h="2802" w="2082">
                  <a:moveTo>
                    <a:pt x="881" y="1"/>
                  </a:moveTo>
                  <a:lnTo>
                    <a:pt x="0" y="1132"/>
                  </a:lnTo>
                  <a:lnTo>
                    <a:pt x="1503" y="2802"/>
                  </a:lnTo>
                  <a:lnTo>
                    <a:pt x="2081" y="1323"/>
                  </a:lnTo>
                  <a:lnTo>
                    <a:pt x="881"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2"/>
            <p:cNvSpPr/>
            <p:nvPr/>
          </p:nvSpPr>
          <p:spPr>
            <a:xfrm>
              <a:off x="7333005" y="4500921"/>
              <a:ext cx="279599" cy="195081"/>
            </a:xfrm>
            <a:custGeom>
              <a:rect b="b" l="l" r="r" t="t"/>
              <a:pathLst>
                <a:path extrusionOk="0" h="5535" w="7933">
                  <a:moveTo>
                    <a:pt x="344" y="0"/>
                  </a:moveTo>
                  <a:lnTo>
                    <a:pt x="1" y="2445"/>
                  </a:lnTo>
                  <a:lnTo>
                    <a:pt x="6804" y="5535"/>
                  </a:lnTo>
                  <a:lnTo>
                    <a:pt x="7933" y="3706"/>
                  </a:lnTo>
                  <a:lnTo>
                    <a:pt x="34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2"/>
            <p:cNvSpPr/>
            <p:nvPr/>
          </p:nvSpPr>
          <p:spPr>
            <a:xfrm>
              <a:off x="7313974" y="4587058"/>
              <a:ext cx="258875" cy="235366"/>
            </a:xfrm>
            <a:custGeom>
              <a:rect b="b" l="l" r="r" t="t"/>
              <a:pathLst>
                <a:path extrusionOk="0" h="6678" w="7345">
                  <a:moveTo>
                    <a:pt x="541" y="1"/>
                  </a:moveTo>
                  <a:lnTo>
                    <a:pt x="1" y="3849"/>
                  </a:lnTo>
                  <a:cubicBezTo>
                    <a:pt x="1673" y="5743"/>
                    <a:pt x="5134" y="6678"/>
                    <a:pt x="5134" y="6678"/>
                  </a:cubicBezTo>
                  <a:lnTo>
                    <a:pt x="7344" y="3091"/>
                  </a:lnTo>
                  <a:lnTo>
                    <a:pt x="541"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2"/>
            <p:cNvSpPr/>
            <p:nvPr/>
          </p:nvSpPr>
          <p:spPr>
            <a:xfrm>
              <a:off x="7382171" y="4186120"/>
              <a:ext cx="158779" cy="126248"/>
            </a:xfrm>
            <a:custGeom>
              <a:rect b="b" l="l" r="r" t="t"/>
              <a:pathLst>
                <a:path extrusionOk="0" h="3582" w="4505">
                  <a:moveTo>
                    <a:pt x="1855" y="1"/>
                  </a:moveTo>
                  <a:cubicBezTo>
                    <a:pt x="1767" y="1"/>
                    <a:pt x="1717" y="11"/>
                    <a:pt x="1717" y="11"/>
                  </a:cubicBezTo>
                  <a:cubicBezTo>
                    <a:pt x="357" y="48"/>
                    <a:pt x="48" y="1129"/>
                    <a:pt x="48" y="1129"/>
                  </a:cubicBezTo>
                  <a:lnTo>
                    <a:pt x="0" y="1473"/>
                  </a:lnTo>
                  <a:lnTo>
                    <a:pt x="4504" y="3581"/>
                  </a:lnTo>
                  <a:cubicBezTo>
                    <a:pt x="4311" y="3016"/>
                    <a:pt x="4049" y="2333"/>
                    <a:pt x="3719" y="1609"/>
                  </a:cubicBezTo>
                  <a:cubicBezTo>
                    <a:pt x="3057" y="152"/>
                    <a:pt x="2188" y="1"/>
                    <a:pt x="1855" y="1"/>
                  </a:cubicBezTo>
                  <a:close/>
                </a:path>
              </a:pathLst>
            </a:custGeom>
            <a:solidFill>
              <a:srgbClr val="3EB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2"/>
            <p:cNvSpPr/>
            <p:nvPr/>
          </p:nvSpPr>
          <p:spPr>
            <a:xfrm>
              <a:off x="7565018" y="4183477"/>
              <a:ext cx="311672" cy="272902"/>
            </a:xfrm>
            <a:custGeom>
              <a:rect b="b" l="l" r="r" t="t"/>
              <a:pathLst>
                <a:path extrusionOk="0" h="7743" w="8843">
                  <a:moveTo>
                    <a:pt x="0" y="1"/>
                  </a:moveTo>
                  <a:cubicBezTo>
                    <a:pt x="0" y="1"/>
                    <a:pt x="170" y="1524"/>
                    <a:pt x="330" y="2925"/>
                  </a:cubicBezTo>
                  <a:cubicBezTo>
                    <a:pt x="381" y="3384"/>
                    <a:pt x="340" y="3774"/>
                    <a:pt x="262" y="4098"/>
                  </a:cubicBezTo>
                  <a:lnTo>
                    <a:pt x="8058" y="7742"/>
                  </a:lnTo>
                  <a:lnTo>
                    <a:pt x="8843" y="5723"/>
                  </a:lnTo>
                  <a:lnTo>
                    <a:pt x="7340" y="4053"/>
                  </a:lnTo>
                  <a:lnTo>
                    <a:pt x="5943" y="5845"/>
                  </a:lnTo>
                  <a:cubicBezTo>
                    <a:pt x="5943" y="5845"/>
                    <a:pt x="5389" y="3567"/>
                    <a:pt x="4987" y="1905"/>
                  </a:cubicBezTo>
                  <a:cubicBezTo>
                    <a:pt x="4635" y="459"/>
                    <a:pt x="3872" y="366"/>
                    <a:pt x="3681" y="366"/>
                  </a:cubicBezTo>
                  <a:cubicBezTo>
                    <a:pt x="3653" y="366"/>
                    <a:pt x="3638" y="368"/>
                    <a:pt x="3638" y="368"/>
                  </a:cubicBezTo>
                  <a:lnTo>
                    <a:pt x="0"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2"/>
            <p:cNvSpPr/>
            <p:nvPr/>
          </p:nvSpPr>
          <p:spPr>
            <a:xfrm>
              <a:off x="7362152" y="4238000"/>
              <a:ext cx="486874" cy="314350"/>
            </a:xfrm>
            <a:custGeom>
              <a:rect b="b" l="l" r="r" t="t"/>
              <a:pathLst>
                <a:path extrusionOk="0" h="8919" w="13814">
                  <a:moveTo>
                    <a:pt x="568" y="1"/>
                  </a:moveTo>
                  <a:lnTo>
                    <a:pt x="0" y="4030"/>
                  </a:lnTo>
                  <a:lnTo>
                    <a:pt x="12753" y="8918"/>
                  </a:lnTo>
                  <a:lnTo>
                    <a:pt x="13814" y="6195"/>
                  </a:lnTo>
                  <a:lnTo>
                    <a:pt x="6018" y="2551"/>
                  </a:lnTo>
                  <a:cubicBezTo>
                    <a:pt x="5851" y="3214"/>
                    <a:pt x="5525" y="3578"/>
                    <a:pt x="5525" y="3578"/>
                  </a:cubicBezTo>
                  <a:cubicBezTo>
                    <a:pt x="5525" y="3578"/>
                    <a:pt x="5378" y="2986"/>
                    <a:pt x="5072" y="2109"/>
                  </a:cubicBezTo>
                  <a:lnTo>
                    <a:pt x="568"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2"/>
            <p:cNvSpPr/>
            <p:nvPr/>
          </p:nvSpPr>
          <p:spPr>
            <a:xfrm>
              <a:off x="7345129" y="4379998"/>
              <a:ext cx="466503" cy="320589"/>
            </a:xfrm>
            <a:custGeom>
              <a:rect b="b" l="l" r="r" t="t"/>
              <a:pathLst>
                <a:path extrusionOk="0" h="9096" w="13236">
                  <a:moveTo>
                    <a:pt x="483" y="1"/>
                  </a:moveTo>
                  <a:lnTo>
                    <a:pt x="0" y="3431"/>
                  </a:lnTo>
                  <a:lnTo>
                    <a:pt x="7589" y="7137"/>
                  </a:lnTo>
                  <a:lnTo>
                    <a:pt x="8768" y="5223"/>
                  </a:lnTo>
                  <a:lnTo>
                    <a:pt x="9761" y="8198"/>
                  </a:lnTo>
                  <a:lnTo>
                    <a:pt x="11597" y="9095"/>
                  </a:lnTo>
                  <a:lnTo>
                    <a:pt x="13236" y="4889"/>
                  </a:lnTo>
                  <a:lnTo>
                    <a:pt x="483"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2"/>
            <p:cNvSpPr/>
            <p:nvPr/>
          </p:nvSpPr>
          <p:spPr>
            <a:xfrm>
              <a:off x="7689149" y="4668895"/>
              <a:ext cx="64745" cy="97699"/>
            </a:xfrm>
            <a:custGeom>
              <a:rect b="b" l="l" r="r" t="t"/>
              <a:pathLst>
                <a:path extrusionOk="0" h="2772" w="1837">
                  <a:moveTo>
                    <a:pt x="0" y="1"/>
                  </a:moveTo>
                  <a:lnTo>
                    <a:pt x="891" y="2676"/>
                  </a:lnTo>
                  <a:lnTo>
                    <a:pt x="1105" y="2771"/>
                  </a:lnTo>
                  <a:lnTo>
                    <a:pt x="1836" y="898"/>
                  </a:lnTo>
                  <a:lnTo>
                    <a:pt x="0"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2"/>
            <p:cNvSpPr/>
            <p:nvPr/>
          </p:nvSpPr>
          <p:spPr>
            <a:xfrm>
              <a:off x="7720516" y="4763209"/>
              <a:ext cx="7613" cy="12371"/>
            </a:xfrm>
            <a:custGeom>
              <a:rect b="b" l="l" r="r" t="t"/>
              <a:pathLst>
                <a:path extrusionOk="0" h="351" w="216">
                  <a:moveTo>
                    <a:pt x="1" y="0"/>
                  </a:moveTo>
                  <a:lnTo>
                    <a:pt x="117" y="350"/>
                  </a:lnTo>
                  <a:lnTo>
                    <a:pt x="215" y="95"/>
                  </a:lnTo>
                  <a:lnTo>
                    <a:pt x="1" y="0"/>
                  </a:lnTo>
                  <a:close/>
                </a:path>
              </a:pathLst>
            </a:custGeom>
            <a:solidFill>
              <a:srgbClr val="3EB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2"/>
            <p:cNvSpPr/>
            <p:nvPr/>
          </p:nvSpPr>
          <p:spPr>
            <a:xfrm>
              <a:off x="7361870" y="4184076"/>
              <a:ext cx="369861" cy="530296"/>
            </a:xfrm>
            <a:custGeom>
              <a:rect b="b" l="l" r="r" t="t"/>
              <a:pathLst>
                <a:path extrusionOk="0" h="15046" w="10494">
                  <a:moveTo>
                    <a:pt x="2304" y="1"/>
                  </a:moveTo>
                  <a:cubicBezTo>
                    <a:pt x="1892" y="1"/>
                    <a:pt x="1623" y="192"/>
                    <a:pt x="1623" y="192"/>
                  </a:cubicBezTo>
                  <a:cubicBezTo>
                    <a:pt x="1" y="583"/>
                    <a:pt x="624" y="2666"/>
                    <a:pt x="624" y="2666"/>
                  </a:cubicBezTo>
                  <a:lnTo>
                    <a:pt x="2667" y="15045"/>
                  </a:lnTo>
                  <a:lnTo>
                    <a:pt x="10493" y="8976"/>
                  </a:lnTo>
                  <a:lnTo>
                    <a:pt x="10194" y="6821"/>
                  </a:lnTo>
                  <a:lnTo>
                    <a:pt x="6635" y="8439"/>
                  </a:lnTo>
                  <a:cubicBezTo>
                    <a:pt x="6635" y="8439"/>
                    <a:pt x="5601" y="4118"/>
                    <a:pt x="4295" y="1667"/>
                  </a:cubicBezTo>
                  <a:cubicBezTo>
                    <a:pt x="3570" y="303"/>
                    <a:pt x="2823" y="1"/>
                    <a:pt x="2304"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2"/>
            <p:cNvSpPr/>
            <p:nvPr/>
          </p:nvSpPr>
          <p:spPr>
            <a:xfrm>
              <a:off x="7721115" y="4406502"/>
              <a:ext cx="49554" cy="93963"/>
            </a:xfrm>
            <a:custGeom>
              <a:rect b="b" l="l" r="r" t="t"/>
              <a:pathLst>
                <a:path extrusionOk="0" h="2666" w="1406">
                  <a:moveTo>
                    <a:pt x="1116" y="0"/>
                  </a:moveTo>
                  <a:lnTo>
                    <a:pt x="1" y="510"/>
                  </a:lnTo>
                  <a:lnTo>
                    <a:pt x="300" y="2665"/>
                  </a:lnTo>
                  <a:lnTo>
                    <a:pt x="1405" y="1809"/>
                  </a:lnTo>
                  <a:lnTo>
                    <a:pt x="1116" y="0"/>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2"/>
            <p:cNvSpPr/>
            <p:nvPr/>
          </p:nvSpPr>
          <p:spPr>
            <a:xfrm>
              <a:off x="7761399" y="4331115"/>
              <a:ext cx="214995" cy="130512"/>
            </a:xfrm>
            <a:custGeom>
              <a:rect b="b" l="l" r="r" t="t"/>
              <a:pathLst>
                <a:path extrusionOk="0" h="3703" w="6100">
                  <a:moveTo>
                    <a:pt x="4920" y="1"/>
                  </a:moveTo>
                  <a:lnTo>
                    <a:pt x="4033" y="228"/>
                  </a:lnTo>
                  <a:lnTo>
                    <a:pt x="0" y="2312"/>
                  </a:lnTo>
                  <a:lnTo>
                    <a:pt x="225" y="3703"/>
                  </a:lnTo>
                  <a:cubicBezTo>
                    <a:pt x="225" y="3703"/>
                    <a:pt x="3131" y="1261"/>
                    <a:pt x="3825" y="1261"/>
                  </a:cubicBezTo>
                  <a:cubicBezTo>
                    <a:pt x="3833" y="1261"/>
                    <a:pt x="3841" y="1261"/>
                    <a:pt x="3849" y="1262"/>
                  </a:cubicBezTo>
                  <a:cubicBezTo>
                    <a:pt x="4494" y="1327"/>
                    <a:pt x="6099" y="1738"/>
                    <a:pt x="6099" y="1738"/>
                  </a:cubicBezTo>
                  <a:cubicBezTo>
                    <a:pt x="6099" y="1738"/>
                    <a:pt x="5957" y="1636"/>
                    <a:pt x="5583" y="1327"/>
                  </a:cubicBezTo>
                  <a:cubicBezTo>
                    <a:pt x="5212" y="1013"/>
                    <a:pt x="4196" y="643"/>
                    <a:pt x="4196" y="643"/>
                  </a:cubicBezTo>
                  <a:lnTo>
                    <a:pt x="4920" y="1"/>
                  </a:lnTo>
                  <a:close/>
                </a:path>
              </a:pathLst>
            </a:custGeom>
            <a:solidFill>
              <a:srgbClr val="FF8F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2"/>
            <p:cNvSpPr/>
            <p:nvPr/>
          </p:nvSpPr>
          <p:spPr>
            <a:xfrm>
              <a:off x="7857510" y="4208535"/>
              <a:ext cx="131323" cy="104396"/>
            </a:xfrm>
            <a:custGeom>
              <a:rect b="b" l="l" r="r" t="t"/>
              <a:pathLst>
                <a:path extrusionOk="0" h="2962" w="3726">
                  <a:moveTo>
                    <a:pt x="2009" y="0"/>
                  </a:moveTo>
                  <a:cubicBezTo>
                    <a:pt x="2009" y="0"/>
                    <a:pt x="1098" y="684"/>
                    <a:pt x="849" y="993"/>
                  </a:cubicBezTo>
                  <a:cubicBezTo>
                    <a:pt x="601" y="1306"/>
                    <a:pt x="0" y="2299"/>
                    <a:pt x="0" y="2299"/>
                  </a:cubicBezTo>
                  <a:lnTo>
                    <a:pt x="601" y="2961"/>
                  </a:lnTo>
                  <a:cubicBezTo>
                    <a:pt x="601" y="2961"/>
                    <a:pt x="765" y="1864"/>
                    <a:pt x="1737" y="1513"/>
                  </a:cubicBezTo>
                  <a:cubicBezTo>
                    <a:pt x="2713" y="1160"/>
                    <a:pt x="3332" y="1160"/>
                    <a:pt x="3726" y="810"/>
                  </a:cubicBezTo>
                  <a:lnTo>
                    <a:pt x="3726" y="810"/>
                  </a:lnTo>
                  <a:cubicBezTo>
                    <a:pt x="3726" y="810"/>
                    <a:pt x="2339" y="932"/>
                    <a:pt x="1863" y="973"/>
                  </a:cubicBezTo>
                  <a:lnTo>
                    <a:pt x="1387" y="1014"/>
                  </a:lnTo>
                  <a:lnTo>
                    <a:pt x="2009" y="0"/>
                  </a:lnTo>
                  <a:close/>
                </a:path>
              </a:pathLst>
            </a:custGeom>
            <a:solidFill>
              <a:srgbClr val="FF8F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2"/>
            <p:cNvSpPr/>
            <p:nvPr/>
          </p:nvSpPr>
          <p:spPr>
            <a:xfrm>
              <a:off x="7670681" y="4251428"/>
              <a:ext cx="63547" cy="177036"/>
            </a:xfrm>
            <a:custGeom>
              <a:rect b="b" l="l" r="r" t="t"/>
              <a:pathLst>
                <a:path extrusionOk="0" h="5023" w="1803">
                  <a:moveTo>
                    <a:pt x="1" y="1"/>
                  </a:moveTo>
                  <a:cubicBezTo>
                    <a:pt x="1" y="1"/>
                    <a:pt x="1429" y="2972"/>
                    <a:pt x="1432" y="3679"/>
                  </a:cubicBezTo>
                  <a:cubicBezTo>
                    <a:pt x="1435" y="4386"/>
                    <a:pt x="1181" y="5022"/>
                    <a:pt x="1181" y="5022"/>
                  </a:cubicBezTo>
                  <a:lnTo>
                    <a:pt x="1432" y="4910"/>
                  </a:lnTo>
                  <a:cubicBezTo>
                    <a:pt x="1432" y="4910"/>
                    <a:pt x="1802" y="4213"/>
                    <a:pt x="1581" y="3486"/>
                  </a:cubicBezTo>
                  <a:cubicBezTo>
                    <a:pt x="1364" y="2755"/>
                    <a:pt x="266" y="317"/>
                    <a:pt x="1" y="1"/>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2"/>
            <p:cNvSpPr/>
            <p:nvPr/>
          </p:nvSpPr>
          <p:spPr>
            <a:xfrm>
              <a:off x="7275980" y="4722678"/>
              <a:ext cx="238855" cy="143976"/>
            </a:xfrm>
            <a:custGeom>
              <a:rect b="b" l="l" r="r" t="t"/>
              <a:pathLst>
                <a:path extrusionOk="0" h="4085" w="6777">
                  <a:moveTo>
                    <a:pt x="1079" y="1"/>
                  </a:moveTo>
                  <a:cubicBezTo>
                    <a:pt x="1079" y="1"/>
                    <a:pt x="633" y="331"/>
                    <a:pt x="1" y="858"/>
                  </a:cubicBezTo>
                  <a:cubicBezTo>
                    <a:pt x="1867" y="2466"/>
                    <a:pt x="4298" y="3897"/>
                    <a:pt x="6776" y="4085"/>
                  </a:cubicBezTo>
                  <a:lnTo>
                    <a:pt x="6212" y="2830"/>
                  </a:lnTo>
                  <a:cubicBezTo>
                    <a:pt x="2972" y="1939"/>
                    <a:pt x="1079" y="1"/>
                    <a:pt x="1079" y="1"/>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2"/>
            <p:cNvSpPr/>
            <p:nvPr/>
          </p:nvSpPr>
          <p:spPr>
            <a:xfrm>
              <a:off x="7097186" y="4752882"/>
              <a:ext cx="544289" cy="393898"/>
            </a:xfrm>
            <a:custGeom>
              <a:rect b="b" l="l" r="r" t="t"/>
              <a:pathLst>
                <a:path extrusionOk="0" h="11176" w="15443">
                  <a:moveTo>
                    <a:pt x="5074" y="1"/>
                  </a:moveTo>
                  <a:cubicBezTo>
                    <a:pt x="3782" y="1072"/>
                    <a:pt x="1705" y="2955"/>
                    <a:pt x="1021" y="4502"/>
                  </a:cubicBezTo>
                  <a:cubicBezTo>
                    <a:pt x="1" y="6804"/>
                    <a:pt x="1419" y="11176"/>
                    <a:pt x="1419" y="11176"/>
                  </a:cubicBezTo>
                  <a:lnTo>
                    <a:pt x="15443" y="11176"/>
                  </a:lnTo>
                  <a:lnTo>
                    <a:pt x="11849" y="3228"/>
                  </a:lnTo>
                  <a:cubicBezTo>
                    <a:pt x="9371" y="3040"/>
                    <a:pt x="6940" y="1609"/>
                    <a:pt x="507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2"/>
            <p:cNvSpPr/>
            <p:nvPr/>
          </p:nvSpPr>
          <p:spPr>
            <a:xfrm>
              <a:off x="7457488" y="4965686"/>
              <a:ext cx="16001" cy="181089"/>
            </a:xfrm>
            <a:custGeom>
              <a:rect b="b" l="l" r="r" t="t"/>
              <a:pathLst>
                <a:path extrusionOk="0" h="5138" w="454">
                  <a:moveTo>
                    <a:pt x="454" y="1"/>
                  </a:moveTo>
                  <a:lnTo>
                    <a:pt x="1" y="5138"/>
                  </a:lnTo>
                  <a:lnTo>
                    <a:pt x="225" y="5138"/>
                  </a:lnTo>
                  <a:lnTo>
                    <a:pt x="454" y="1"/>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2"/>
            <p:cNvSpPr/>
            <p:nvPr/>
          </p:nvSpPr>
          <p:spPr>
            <a:xfrm>
              <a:off x="8154408" y="3501995"/>
              <a:ext cx="104748" cy="178798"/>
            </a:xfrm>
            <a:custGeom>
              <a:rect b="b" l="l" r="r" t="t"/>
              <a:pathLst>
                <a:path extrusionOk="0" h="5073" w="2972">
                  <a:moveTo>
                    <a:pt x="2696" y="0"/>
                  </a:moveTo>
                  <a:cubicBezTo>
                    <a:pt x="2654" y="0"/>
                    <a:pt x="2611" y="5"/>
                    <a:pt x="2568" y="12"/>
                  </a:cubicBezTo>
                  <a:cubicBezTo>
                    <a:pt x="2428" y="39"/>
                    <a:pt x="2445" y="80"/>
                    <a:pt x="2408" y="155"/>
                  </a:cubicBezTo>
                  <a:cubicBezTo>
                    <a:pt x="2356" y="251"/>
                    <a:pt x="2085" y="1015"/>
                    <a:pt x="1782" y="1923"/>
                  </a:cubicBezTo>
                  <a:cubicBezTo>
                    <a:pt x="1150" y="1206"/>
                    <a:pt x="605" y="594"/>
                    <a:pt x="524" y="533"/>
                  </a:cubicBezTo>
                  <a:cubicBezTo>
                    <a:pt x="476" y="488"/>
                    <a:pt x="461" y="453"/>
                    <a:pt x="389" y="453"/>
                  </a:cubicBezTo>
                  <a:cubicBezTo>
                    <a:pt x="369" y="453"/>
                    <a:pt x="344" y="455"/>
                    <a:pt x="313" y="461"/>
                  </a:cubicBezTo>
                  <a:cubicBezTo>
                    <a:pt x="157" y="488"/>
                    <a:pt x="1" y="580"/>
                    <a:pt x="24" y="712"/>
                  </a:cubicBezTo>
                  <a:cubicBezTo>
                    <a:pt x="55" y="869"/>
                    <a:pt x="827" y="1688"/>
                    <a:pt x="1589" y="2545"/>
                  </a:cubicBezTo>
                  <a:cubicBezTo>
                    <a:pt x="1738" y="3160"/>
                    <a:pt x="2183" y="4762"/>
                    <a:pt x="2217" y="4939"/>
                  </a:cubicBezTo>
                  <a:cubicBezTo>
                    <a:pt x="2234" y="5031"/>
                    <a:pt x="2339" y="5072"/>
                    <a:pt x="2448" y="5072"/>
                  </a:cubicBezTo>
                  <a:cubicBezTo>
                    <a:pt x="2585" y="5072"/>
                    <a:pt x="2727" y="5008"/>
                    <a:pt x="2706" y="4898"/>
                  </a:cubicBezTo>
                  <a:cubicBezTo>
                    <a:pt x="2676" y="4731"/>
                    <a:pt x="2306" y="3157"/>
                    <a:pt x="2152" y="2474"/>
                  </a:cubicBezTo>
                  <a:cubicBezTo>
                    <a:pt x="2540" y="1376"/>
                    <a:pt x="2972" y="291"/>
                    <a:pt x="2935" y="135"/>
                  </a:cubicBezTo>
                  <a:cubicBezTo>
                    <a:pt x="2917" y="37"/>
                    <a:pt x="2815" y="0"/>
                    <a:pt x="26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2"/>
            <p:cNvSpPr/>
            <p:nvPr/>
          </p:nvSpPr>
          <p:spPr>
            <a:xfrm>
              <a:off x="8267894" y="3529838"/>
              <a:ext cx="98052" cy="139359"/>
            </a:xfrm>
            <a:custGeom>
              <a:rect b="b" l="l" r="r" t="t"/>
              <a:pathLst>
                <a:path extrusionOk="0" h="3954" w="2782">
                  <a:moveTo>
                    <a:pt x="1828" y="0"/>
                  </a:moveTo>
                  <a:cubicBezTo>
                    <a:pt x="1824" y="0"/>
                    <a:pt x="1820" y="0"/>
                    <a:pt x="1816" y="1"/>
                  </a:cubicBezTo>
                  <a:cubicBezTo>
                    <a:pt x="1628" y="21"/>
                    <a:pt x="418" y="277"/>
                    <a:pt x="258" y="300"/>
                  </a:cubicBezTo>
                  <a:cubicBezTo>
                    <a:pt x="238" y="304"/>
                    <a:pt x="225" y="307"/>
                    <a:pt x="214" y="314"/>
                  </a:cubicBezTo>
                  <a:cubicBezTo>
                    <a:pt x="103" y="348"/>
                    <a:pt x="1" y="419"/>
                    <a:pt x="17" y="514"/>
                  </a:cubicBezTo>
                  <a:cubicBezTo>
                    <a:pt x="51" y="702"/>
                    <a:pt x="823" y="3683"/>
                    <a:pt x="850" y="3843"/>
                  </a:cubicBezTo>
                  <a:cubicBezTo>
                    <a:pt x="865" y="3920"/>
                    <a:pt x="950" y="3954"/>
                    <a:pt x="1035" y="3954"/>
                  </a:cubicBezTo>
                  <a:cubicBezTo>
                    <a:pt x="1067" y="3954"/>
                    <a:pt x="1098" y="3949"/>
                    <a:pt x="1126" y="3941"/>
                  </a:cubicBezTo>
                  <a:cubicBezTo>
                    <a:pt x="1442" y="3884"/>
                    <a:pt x="2472" y="3666"/>
                    <a:pt x="2621" y="3652"/>
                  </a:cubicBezTo>
                  <a:cubicBezTo>
                    <a:pt x="2782" y="3639"/>
                    <a:pt x="2778" y="3275"/>
                    <a:pt x="2630" y="3275"/>
                  </a:cubicBezTo>
                  <a:cubicBezTo>
                    <a:pt x="2627" y="3275"/>
                    <a:pt x="2624" y="3275"/>
                    <a:pt x="2621" y="3275"/>
                  </a:cubicBezTo>
                  <a:cubicBezTo>
                    <a:pt x="2492" y="3292"/>
                    <a:pt x="1578" y="3407"/>
                    <a:pt x="1153" y="3459"/>
                  </a:cubicBezTo>
                  <a:lnTo>
                    <a:pt x="884" y="2245"/>
                  </a:lnTo>
                  <a:cubicBezTo>
                    <a:pt x="1129" y="2194"/>
                    <a:pt x="1490" y="2113"/>
                    <a:pt x="1622" y="2095"/>
                  </a:cubicBezTo>
                  <a:cubicBezTo>
                    <a:pt x="1778" y="2079"/>
                    <a:pt x="1775" y="1717"/>
                    <a:pt x="1622" y="1717"/>
                  </a:cubicBezTo>
                  <a:cubicBezTo>
                    <a:pt x="1619" y="1717"/>
                    <a:pt x="1616" y="1717"/>
                    <a:pt x="1612" y="1718"/>
                  </a:cubicBezTo>
                  <a:cubicBezTo>
                    <a:pt x="1490" y="1731"/>
                    <a:pt x="1054" y="1789"/>
                    <a:pt x="789" y="1830"/>
                  </a:cubicBezTo>
                  <a:cubicBezTo>
                    <a:pt x="687" y="1371"/>
                    <a:pt x="599" y="942"/>
                    <a:pt x="537" y="667"/>
                  </a:cubicBezTo>
                  <a:cubicBezTo>
                    <a:pt x="976" y="603"/>
                    <a:pt x="1785" y="484"/>
                    <a:pt x="1921" y="467"/>
                  </a:cubicBezTo>
                  <a:cubicBezTo>
                    <a:pt x="2094" y="450"/>
                    <a:pt x="2010" y="0"/>
                    <a:pt x="1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2"/>
            <p:cNvSpPr/>
            <p:nvPr/>
          </p:nvSpPr>
          <p:spPr>
            <a:xfrm>
              <a:off x="8365627" y="3487369"/>
              <a:ext cx="110000" cy="170833"/>
            </a:xfrm>
            <a:custGeom>
              <a:rect b="b" l="l" r="r" t="t"/>
              <a:pathLst>
                <a:path extrusionOk="0" h="4847" w="3121">
                  <a:moveTo>
                    <a:pt x="1658" y="1"/>
                  </a:moveTo>
                  <a:cubicBezTo>
                    <a:pt x="884" y="1"/>
                    <a:pt x="1" y="428"/>
                    <a:pt x="22" y="1220"/>
                  </a:cubicBezTo>
                  <a:cubicBezTo>
                    <a:pt x="56" y="2678"/>
                    <a:pt x="2354" y="2555"/>
                    <a:pt x="2384" y="3773"/>
                  </a:cubicBezTo>
                  <a:cubicBezTo>
                    <a:pt x="2395" y="4123"/>
                    <a:pt x="2116" y="4314"/>
                    <a:pt x="1582" y="4324"/>
                  </a:cubicBezTo>
                  <a:cubicBezTo>
                    <a:pt x="1575" y="4324"/>
                    <a:pt x="1567" y="4324"/>
                    <a:pt x="1560" y="4324"/>
                  </a:cubicBezTo>
                  <a:cubicBezTo>
                    <a:pt x="1077" y="4324"/>
                    <a:pt x="903" y="3892"/>
                    <a:pt x="903" y="3892"/>
                  </a:cubicBezTo>
                  <a:lnTo>
                    <a:pt x="868" y="3185"/>
                  </a:lnTo>
                  <a:cubicBezTo>
                    <a:pt x="868" y="3170"/>
                    <a:pt x="824" y="3156"/>
                    <a:pt x="757" y="3156"/>
                  </a:cubicBezTo>
                  <a:cubicBezTo>
                    <a:pt x="550" y="3156"/>
                    <a:pt x="130" y="3294"/>
                    <a:pt x="148" y="4011"/>
                  </a:cubicBezTo>
                  <a:cubicBezTo>
                    <a:pt x="162" y="4577"/>
                    <a:pt x="792" y="4847"/>
                    <a:pt x="1466" y="4847"/>
                  </a:cubicBezTo>
                  <a:cubicBezTo>
                    <a:pt x="2262" y="4847"/>
                    <a:pt x="3121" y="4471"/>
                    <a:pt x="3102" y="3763"/>
                  </a:cubicBezTo>
                  <a:cubicBezTo>
                    <a:pt x="3065" y="2246"/>
                    <a:pt x="691" y="2464"/>
                    <a:pt x="664" y="1247"/>
                  </a:cubicBezTo>
                  <a:cubicBezTo>
                    <a:pt x="647" y="604"/>
                    <a:pt x="1045" y="462"/>
                    <a:pt x="1328" y="454"/>
                  </a:cubicBezTo>
                  <a:cubicBezTo>
                    <a:pt x="1338" y="454"/>
                    <a:pt x="1348" y="454"/>
                    <a:pt x="1358" y="454"/>
                  </a:cubicBezTo>
                  <a:cubicBezTo>
                    <a:pt x="2209" y="454"/>
                    <a:pt x="2119" y="1427"/>
                    <a:pt x="2119" y="1427"/>
                  </a:cubicBezTo>
                  <a:cubicBezTo>
                    <a:pt x="2119" y="1427"/>
                    <a:pt x="2205" y="1457"/>
                    <a:pt x="2316" y="1457"/>
                  </a:cubicBezTo>
                  <a:cubicBezTo>
                    <a:pt x="2520" y="1457"/>
                    <a:pt x="2808" y="1355"/>
                    <a:pt x="2792" y="777"/>
                  </a:cubicBezTo>
                  <a:cubicBezTo>
                    <a:pt x="2779" y="250"/>
                    <a:pt x="2250" y="1"/>
                    <a:pt x="16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2"/>
            <p:cNvSpPr/>
            <p:nvPr/>
          </p:nvSpPr>
          <p:spPr>
            <a:xfrm>
              <a:off x="7688303" y="3441093"/>
              <a:ext cx="161916" cy="121736"/>
            </a:xfrm>
            <a:custGeom>
              <a:rect b="b" l="l" r="r" t="t"/>
              <a:pathLst>
                <a:path extrusionOk="0" h="3454" w="4594">
                  <a:moveTo>
                    <a:pt x="3073" y="0"/>
                  </a:moveTo>
                  <a:cubicBezTo>
                    <a:pt x="1986" y="0"/>
                    <a:pt x="2040" y="1441"/>
                    <a:pt x="2040" y="1441"/>
                  </a:cubicBezTo>
                  <a:cubicBezTo>
                    <a:pt x="2040" y="1441"/>
                    <a:pt x="1303" y="558"/>
                    <a:pt x="768" y="558"/>
                  </a:cubicBezTo>
                  <a:cubicBezTo>
                    <a:pt x="535" y="558"/>
                    <a:pt x="340" y="726"/>
                    <a:pt x="262" y="1207"/>
                  </a:cubicBezTo>
                  <a:cubicBezTo>
                    <a:pt x="0" y="2787"/>
                    <a:pt x="2730" y="3454"/>
                    <a:pt x="2730" y="3454"/>
                  </a:cubicBezTo>
                  <a:cubicBezTo>
                    <a:pt x="3243" y="3172"/>
                    <a:pt x="4594" y="217"/>
                    <a:pt x="3284" y="17"/>
                  </a:cubicBezTo>
                  <a:cubicBezTo>
                    <a:pt x="3209" y="6"/>
                    <a:pt x="3139" y="0"/>
                    <a:pt x="307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2"/>
            <p:cNvSpPr/>
            <p:nvPr/>
          </p:nvSpPr>
          <p:spPr>
            <a:xfrm>
              <a:off x="7775426" y="4037002"/>
              <a:ext cx="72147" cy="49378"/>
            </a:xfrm>
            <a:custGeom>
              <a:rect b="b" l="l" r="r" t="t"/>
              <a:pathLst>
                <a:path extrusionOk="0" h="1401" w="2047">
                  <a:moveTo>
                    <a:pt x="658" y="1"/>
                  </a:moveTo>
                  <a:cubicBezTo>
                    <a:pt x="597" y="1"/>
                    <a:pt x="525" y="36"/>
                    <a:pt x="439" y="125"/>
                  </a:cubicBezTo>
                  <a:cubicBezTo>
                    <a:pt x="0" y="574"/>
                    <a:pt x="727" y="1400"/>
                    <a:pt x="727" y="1400"/>
                  </a:cubicBezTo>
                  <a:cubicBezTo>
                    <a:pt x="731" y="1400"/>
                    <a:pt x="736" y="1400"/>
                    <a:pt x="740" y="1400"/>
                  </a:cubicBezTo>
                  <a:cubicBezTo>
                    <a:pt x="994" y="1400"/>
                    <a:pt x="2047" y="771"/>
                    <a:pt x="1676" y="420"/>
                  </a:cubicBezTo>
                  <a:cubicBezTo>
                    <a:pt x="1582" y="331"/>
                    <a:pt x="1489" y="298"/>
                    <a:pt x="1404" y="298"/>
                  </a:cubicBezTo>
                  <a:cubicBezTo>
                    <a:pt x="1148" y="298"/>
                    <a:pt x="955" y="597"/>
                    <a:pt x="955" y="597"/>
                  </a:cubicBezTo>
                  <a:cubicBezTo>
                    <a:pt x="955" y="597"/>
                    <a:pt x="905" y="1"/>
                    <a:pt x="65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2"/>
            <p:cNvSpPr/>
            <p:nvPr/>
          </p:nvSpPr>
          <p:spPr>
            <a:xfrm>
              <a:off x="8148064" y="4258864"/>
              <a:ext cx="86597" cy="75918"/>
            </a:xfrm>
            <a:custGeom>
              <a:rect b="b" l="l" r="r" t="t"/>
              <a:pathLst>
                <a:path extrusionOk="0" h="2154" w="2457">
                  <a:moveTo>
                    <a:pt x="1713" y="0"/>
                  </a:moveTo>
                  <a:cubicBezTo>
                    <a:pt x="1694" y="0"/>
                    <a:pt x="1676" y="1"/>
                    <a:pt x="1656" y="4"/>
                  </a:cubicBezTo>
                  <a:cubicBezTo>
                    <a:pt x="840" y="99"/>
                    <a:pt x="1143" y="1061"/>
                    <a:pt x="1143" y="1061"/>
                  </a:cubicBezTo>
                  <a:cubicBezTo>
                    <a:pt x="1143" y="1061"/>
                    <a:pt x="665" y="729"/>
                    <a:pt x="337" y="729"/>
                  </a:cubicBezTo>
                  <a:cubicBezTo>
                    <a:pt x="143" y="729"/>
                    <a:pt x="1" y="845"/>
                    <a:pt x="41" y="1214"/>
                  </a:cubicBezTo>
                  <a:cubicBezTo>
                    <a:pt x="137" y="2112"/>
                    <a:pt x="1581" y="2153"/>
                    <a:pt x="1849" y="2153"/>
                  </a:cubicBezTo>
                  <a:cubicBezTo>
                    <a:pt x="1876" y="2153"/>
                    <a:pt x="1891" y="2153"/>
                    <a:pt x="1891" y="2153"/>
                  </a:cubicBezTo>
                  <a:cubicBezTo>
                    <a:pt x="2143" y="1903"/>
                    <a:pt x="2457" y="0"/>
                    <a:pt x="171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2"/>
            <p:cNvSpPr/>
            <p:nvPr/>
          </p:nvSpPr>
          <p:spPr>
            <a:xfrm>
              <a:off x="8813440" y="3811263"/>
              <a:ext cx="127869" cy="116908"/>
            </a:xfrm>
            <a:custGeom>
              <a:rect b="b" l="l" r="r" t="t"/>
              <a:pathLst>
                <a:path extrusionOk="0" h="3317" w="3628">
                  <a:moveTo>
                    <a:pt x="1044" y="0"/>
                  </a:moveTo>
                  <a:cubicBezTo>
                    <a:pt x="971" y="0"/>
                    <a:pt x="890" y="24"/>
                    <a:pt x="800" y="77"/>
                  </a:cubicBezTo>
                  <a:cubicBezTo>
                    <a:pt x="0" y="553"/>
                    <a:pt x="800" y="3317"/>
                    <a:pt x="800" y="3317"/>
                  </a:cubicBezTo>
                  <a:cubicBezTo>
                    <a:pt x="1693" y="3164"/>
                    <a:pt x="3628" y="1488"/>
                    <a:pt x="2873" y="1019"/>
                  </a:cubicBezTo>
                  <a:cubicBezTo>
                    <a:pt x="2720" y="923"/>
                    <a:pt x="2580" y="885"/>
                    <a:pt x="2455" y="885"/>
                  </a:cubicBezTo>
                  <a:cubicBezTo>
                    <a:pt x="1963" y="885"/>
                    <a:pt x="1693" y="1474"/>
                    <a:pt x="1693" y="1474"/>
                  </a:cubicBezTo>
                  <a:cubicBezTo>
                    <a:pt x="1693" y="1474"/>
                    <a:pt x="1621" y="0"/>
                    <a:pt x="104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687" name="Shape 1687"/>
        <p:cNvGrpSpPr/>
        <p:nvPr/>
      </p:nvGrpSpPr>
      <p:grpSpPr>
        <a:xfrm>
          <a:off x="0" y="0"/>
          <a:ext cx="0" cy="0"/>
          <a:chOff x="0" y="0"/>
          <a:chExt cx="0" cy="0"/>
        </a:xfrm>
      </p:grpSpPr>
      <p:sp>
        <p:nvSpPr>
          <p:cNvPr id="1688" name="Google Shape;1688;p43"/>
          <p:cNvSpPr txBox="1"/>
          <p:nvPr>
            <p:ph idx="6"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solidFill>
                  <a:srgbClr val="20124D"/>
                </a:solidFill>
              </a:rPr>
              <a:t>TRACTION</a:t>
            </a:r>
            <a:endParaRPr b="0">
              <a:solidFill>
                <a:srgbClr val="20124D"/>
              </a:solidFill>
            </a:endParaRPr>
          </a:p>
        </p:txBody>
      </p:sp>
      <p:sp>
        <p:nvSpPr>
          <p:cNvPr id="1689" name="Google Shape;1689;p43"/>
          <p:cNvSpPr txBox="1"/>
          <p:nvPr>
            <p:ph idx="1" type="subTitle"/>
          </p:nvPr>
        </p:nvSpPr>
        <p:spPr>
          <a:xfrm>
            <a:off x="720000" y="1840175"/>
            <a:ext cx="3597300" cy="396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a:t>
            </a:r>
            <a:endParaRPr/>
          </a:p>
        </p:txBody>
      </p:sp>
      <p:sp>
        <p:nvSpPr>
          <p:cNvPr id="1690" name="Google Shape;1690;p43"/>
          <p:cNvSpPr txBox="1"/>
          <p:nvPr>
            <p:ph idx="2" type="subTitle"/>
          </p:nvPr>
        </p:nvSpPr>
        <p:spPr>
          <a:xfrm>
            <a:off x="720000" y="3044139"/>
            <a:ext cx="3597300" cy="396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the biggest planet in our Solar System</a:t>
            </a:r>
            <a:endParaRPr/>
          </a:p>
        </p:txBody>
      </p:sp>
      <p:sp>
        <p:nvSpPr>
          <p:cNvPr id="1691" name="Google Shape;1691;p43"/>
          <p:cNvSpPr txBox="1"/>
          <p:nvPr>
            <p:ph idx="3" type="subTitle"/>
          </p:nvPr>
        </p:nvSpPr>
        <p:spPr>
          <a:xfrm>
            <a:off x="720000" y="4234148"/>
            <a:ext cx="3597300" cy="396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but it’s terribly hot</a:t>
            </a:r>
            <a:endParaRPr/>
          </a:p>
        </p:txBody>
      </p:sp>
      <p:sp>
        <p:nvSpPr>
          <p:cNvPr id="1692" name="Google Shape;1692;p43"/>
          <p:cNvSpPr txBox="1"/>
          <p:nvPr>
            <p:ph type="title"/>
          </p:nvPr>
        </p:nvSpPr>
        <p:spPr>
          <a:xfrm>
            <a:off x="720000" y="1259425"/>
            <a:ext cx="35973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40,000</a:t>
            </a:r>
            <a:endParaRPr/>
          </a:p>
        </p:txBody>
      </p:sp>
      <p:sp>
        <p:nvSpPr>
          <p:cNvPr id="1693" name="Google Shape;1693;p43"/>
          <p:cNvSpPr txBox="1"/>
          <p:nvPr>
            <p:ph idx="4" type="title"/>
          </p:nvPr>
        </p:nvSpPr>
        <p:spPr>
          <a:xfrm>
            <a:off x="720000" y="2458568"/>
            <a:ext cx="35973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50,000</a:t>
            </a:r>
            <a:endParaRPr/>
          </a:p>
        </p:txBody>
      </p:sp>
      <p:sp>
        <p:nvSpPr>
          <p:cNvPr id="1694" name="Google Shape;1694;p43"/>
          <p:cNvSpPr txBox="1"/>
          <p:nvPr>
            <p:ph idx="5" type="title"/>
          </p:nvPr>
        </p:nvSpPr>
        <p:spPr>
          <a:xfrm>
            <a:off x="720000" y="3657796"/>
            <a:ext cx="35973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60,000</a:t>
            </a:r>
            <a:endParaRPr/>
          </a:p>
        </p:txBody>
      </p:sp>
      <p:pic>
        <p:nvPicPr>
          <p:cNvPr id="1695" name="Google Shape;1695;p43" title="Gráfico">
            <a:hlinkClick r:id="rId3"/>
          </p:cNvPr>
          <p:cNvPicPr preferRelativeResize="0"/>
          <p:nvPr/>
        </p:nvPicPr>
        <p:blipFill rotWithShape="1">
          <a:blip r:embed="rId4">
            <a:alphaModFix/>
          </a:blip>
          <a:srcRect b="0" l="18108" r="18108" t="0"/>
          <a:stretch/>
        </p:blipFill>
        <p:spPr>
          <a:xfrm rot="10800000">
            <a:off x="5288550" y="1173725"/>
            <a:ext cx="2884200" cy="2796051"/>
          </a:xfrm>
          <a:prstGeom prst="rect">
            <a:avLst/>
          </a:prstGeom>
          <a:noFill/>
          <a:ln>
            <a:noFill/>
          </a:ln>
        </p:spPr>
      </p:pic>
      <p:sp>
        <p:nvSpPr>
          <p:cNvPr id="1696" name="Google Shape;1696;p43"/>
          <p:cNvSpPr txBox="1"/>
          <p:nvPr/>
        </p:nvSpPr>
        <p:spPr>
          <a:xfrm>
            <a:off x="5235900" y="4167108"/>
            <a:ext cx="2989500" cy="365400"/>
          </a:xfrm>
          <a:prstGeom prst="rect">
            <a:avLst/>
          </a:prstGeom>
          <a:noFill/>
          <a:ln>
            <a:noFill/>
          </a:ln>
        </p:spPr>
        <p:txBody>
          <a:bodyPr anchorCtr="0" anchor="t" bIns="0" lIns="0" spcFirstLastPara="1" rIns="0" wrap="square" tIns="6350">
            <a:noAutofit/>
          </a:bodyPr>
          <a:lstStyle/>
          <a:p>
            <a:pPr indent="0" lvl="0" marL="0" rtl="0" algn="ctr">
              <a:spcBef>
                <a:spcPts val="0"/>
              </a:spcBef>
              <a:spcAft>
                <a:spcPts val="0"/>
              </a:spcAft>
              <a:buSzPts val="1100"/>
              <a:buNone/>
            </a:pPr>
            <a:r>
              <a:rPr lang="en" sz="1200">
                <a:solidFill>
                  <a:srgbClr val="20124D"/>
                </a:solidFill>
                <a:latin typeface="Roboto Condensed Light"/>
                <a:ea typeface="Roboto Condensed Light"/>
                <a:cs typeface="Roboto Condensed Light"/>
                <a:sym typeface="Roboto Condensed Light"/>
              </a:rPr>
              <a:t>If you want to modify this graph, click on it, follow the link, change the data and replace it </a:t>
            </a:r>
            <a:endParaRPr sz="1200">
              <a:solidFill>
                <a:srgbClr val="20124D"/>
              </a:solidFill>
              <a:latin typeface="Roboto Condensed Light"/>
              <a:ea typeface="Roboto Condensed Light"/>
              <a:cs typeface="Roboto Condensed Light"/>
              <a:sym typeface="Roboto Condensed Light"/>
            </a:endParaRPr>
          </a:p>
          <a:p>
            <a:pPr indent="0" lvl="0" marL="0" marR="0" rtl="0" algn="ctr">
              <a:lnSpc>
                <a:spcPct val="100000"/>
              </a:lnSpc>
              <a:spcBef>
                <a:spcPts val="0"/>
              </a:spcBef>
              <a:spcAft>
                <a:spcPts val="0"/>
              </a:spcAft>
              <a:buNone/>
            </a:pPr>
            <a:r>
              <a:t/>
            </a:r>
            <a:endParaRPr sz="1200">
              <a:solidFill>
                <a:srgbClr val="20124D"/>
              </a:solidFill>
              <a:latin typeface="Roboto Condensed Light"/>
              <a:ea typeface="Roboto Condensed Light"/>
              <a:cs typeface="Roboto Condensed Light"/>
              <a:sym typeface="Roboto Condensed Light"/>
            </a:endParaRPr>
          </a:p>
        </p:txBody>
      </p:sp>
      <p:sp>
        <p:nvSpPr>
          <p:cNvPr id="1697" name="Google Shape;1697;p43"/>
          <p:cNvSpPr/>
          <p:nvPr/>
        </p:nvSpPr>
        <p:spPr>
          <a:xfrm flipH="1">
            <a:off x="7120350" y="3197825"/>
            <a:ext cx="1136453" cy="396302"/>
          </a:xfrm>
          <a:custGeom>
            <a:rect b="b" l="l" r="r" t="t"/>
            <a:pathLst>
              <a:path extrusionOk="0" h="8817" w="25284">
                <a:moveTo>
                  <a:pt x="774" y="1"/>
                </a:moveTo>
                <a:cubicBezTo>
                  <a:pt x="347" y="1"/>
                  <a:pt x="0" y="347"/>
                  <a:pt x="0" y="778"/>
                </a:cubicBezTo>
                <a:lnTo>
                  <a:pt x="0" y="8040"/>
                </a:lnTo>
                <a:cubicBezTo>
                  <a:pt x="0" y="8466"/>
                  <a:pt x="347" y="8817"/>
                  <a:pt x="774" y="8817"/>
                </a:cubicBezTo>
                <a:lnTo>
                  <a:pt x="25104" y="8817"/>
                </a:lnTo>
                <a:cubicBezTo>
                  <a:pt x="25227" y="8817"/>
                  <a:pt x="25284" y="8660"/>
                  <a:pt x="25190" y="8580"/>
                </a:cubicBezTo>
                <a:lnTo>
                  <a:pt x="23576" y="7226"/>
                </a:lnTo>
                <a:cubicBezTo>
                  <a:pt x="23413" y="7089"/>
                  <a:pt x="23316" y="6889"/>
                  <a:pt x="23316" y="6676"/>
                </a:cubicBezTo>
                <a:lnTo>
                  <a:pt x="23316" y="778"/>
                </a:lnTo>
                <a:cubicBezTo>
                  <a:pt x="23316" y="347"/>
                  <a:pt x="22969" y="1"/>
                  <a:pt x="225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3"/>
          <p:cNvSpPr/>
          <p:nvPr/>
        </p:nvSpPr>
        <p:spPr>
          <a:xfrm>
            <a:off x="7644300" y="1384500"/>
            <a:ext cx="561742" cy="572714"/>
          </a:xfrm>
          <a:custGeom>
            <a:rect b="b" l="l" r="r" t="t"/>
            <a:pathLst>
              <a:path extrusionOk="0" h="12684" w="12441">
                <a:moveTo>
                  <a:pt x="1221" y="0"/>
                </a:moveTo>
                <a:cubicBezTo>
                  <a:pt x="548" y="0"/>
                  <a:pt x="1" y="548"/>
                  <a:pt x="1" y="1220"/>
                </a:cubicBezTo>
                <a:lnTo>
                  <a:pt x="1" y="8813"/>
                </a:lnTo>
                <a:lnTo>
                  <a:pt x="1" y="12683"/>
                </a:lnTo>
                <a:lnTo>
                  <a:pt x="2432" y="8813"/>
                </a:lnTo>
                <a:lnTo>
                  <a:pt x="11221" y="8813"/>
                </a:lnTo>
                <a:cubicBezTo>
                  <a:pt x="11894" y="8813"/>
                  <a:pt x="12441" y="8265"/>
                  <a:pt x="12441" y="7593"/>
                </a:cubicBezTo>
                <a:lnTo>
                  <a:pt x="12441" y="1220"/>
                </a:lnTo>
                <a:cubicBezTo>
                  <a:pt x="12441" y="548"/>
                  <a:pt x="11894" y="0"/>
                  <a:pt x="1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3"/>
          <p:cNvSpPr/>
          <p:nvPr/>
        </p:nvSpPr>
        <p:spPr>
          <a:xfrm rot="10800000">
            <a:off x="5040837" y="2339003"/>
            <a:ext cx="732763" cy="465484"/>
          </a:xfrm>
          <a:custGeom>
            <a:rect b="b" l="l" r="r" t="t"/>
            <a:pathLst>
              <a:path extrusionOk="0" h="10554" w="16615">
                <a:moveTo>
                  <a:pt x="4149" y="1"/>
                </a:moveTo>
                <a:cubicBezTo>
                  <a:pt x="3501" y="1"/>
                  <a:pt x="2975" y="524"/>
                  <a:pt x="2975" y="1174"/>
                </a:cubicBezTo>
                <a:lnTo>
                  <a:pt x="2975" y="3531"/>
                </a:lnTo>
                <a:cubicBezTo>
                  <a:pt x="2975" y="3791"/>
                  <a:pt x="2818" y="4025"/>
                  <a:pt x="2578" y="4125"/>
                </a:cubicBezTo>
                <a:lnTo>
                  <a:pt x="144" y="5119"/>
                </a:lnTo>
                <a:cubicBezTo>
                  <a:pt x="0" y="5179"/>
                  <a:pt x="0" y="5375"/>
                  <a:pt x="144" y="5432"/>
                </a:cubicBezTo>
                <a:lnTo>
                  <a:pt x="2578" y="6429"/>
                </a:lnTo>
                <a:cubicBezTo>
                  <a:pt x="2818" y="6529"/>
                  <a:pt x="2975" y="6763"/>
                  <a:pt x="2975" y="7019"/>
                </a:cubicBezTo>
                <a:lnTo>
                  <a:pt x="2975" y="9380"/>
                </a:lnTo>
                <a:cubicBezTo>
                  <a:pt x="2975" y="10027"/>
                  <a:pt x="3501" y="10553"/>
                  <a:pt x="4149" y="10553"/>
                </a:cubicBezTo>
                <a:lnTo>
                  <a:pt x="15441" y="10553"/>
                </a:lnTo>
                <a:cubicBezTo>
                  <a:pt x="16088" y="10553"/>
                  <a:pt x="16615" y="10027"/>
                  <a:pt x="16615" y="9380"/>
                </a:cubicBezTo>
                <a:lnTo>
                  <a:pt x="16615" y="1174"/>
                </a:lnTo>
                <a:cubicBezTo>
                  <a:pt x="16615" y="524"/>
                  <a:pt x="16088" y="1"/>
                  <a:pt x="15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3"/>
          <p:cNvSpPr txBox="1"/>
          <p:nvPr/>
        </p:nvSpPr>
        <p:spPr>
          <a:xfrm>
            <a:off x="5040825" y="2408960"/>
            <a:ext cx="611700" cy="365400"/>
          </a:xfrm>
          <a:prstGeom prst="rect">
            <a:avLst/>
          </a:prstGeom>
          <a:noFill/>
          <a:ln>
            <a:noFill/>
          </a:ln>
        </p:spPr>
        <p:txBody>
          <a:bodyPr anchorCtr="0" anchor="ctr" bIns="0" lIns="0" spcFirstLastPara="1" rIns="0" wrap="square" tIns="216000">
            <a:noAutofit/>
          </a:bodyPr>
          <a:lstStyle/>
          <a:p>
            <a:pPr indent="0" lvl="0" marL="0" rtl="0" algn="ctr">
              <a:spcBef>
                <a:spcPts val="0"/>
              </a:spcBef>
              <a:spcAft>
                <a:spcPts val="0"/>
              </a:spcAft>
              <a:buSzPts val="1100"/>
              <a:buNone/>
            </a:pPr>
            <a:r>
              <a:rPr b="1" lang="en" sz="1800">
                <a:solidFill>
                  <a:srgbClr val="20124D"/>
                </a:solidFill>
                <a:latin typeface="Roboto Condensed"/>
                <a:ea typeface="Roboto Condensed"/>
                <a:cs typeface="Roboto Condensed"/>
                <a:sym typeface="Roboto Condensed"/>
              </a:rPr>
              <a:t>60%</a:t>
            </a:r>
            <a:endParaRPr b="1" sz="1800">
              <a:solidFill>
                <a:srgbClr val="20124D"/>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t/>
            </a:r>
            <a:endParaRPr b="1" sz="1800">
              <a:solidFill>
                <a:srgbClr val="20124D"/>
              </a:solidFill>
              <a:latin typeface="Roboto Condensed"/>
              <a:ea typeface="Roboto Condensed"/>
              <a:cs typeface="Roboto Condensed"/>
              <a:sym typeface="Roboto Condensed"/>
            </a:endParaRPr>
          </a:p>
        </p:txBody>
      </p:sp>
      <p:sp>
        <p:nvSpPr>
          <p:cNvPr id="1701" name="Google Shape;1701;p43"/>
          <p:cNvSpPr txBox="1"/>
          <p:nvPr/>
        </p:nvSpPr>
        <p:spPr>
          <a:xfrm>
            <a:off x="7698725" y="1437997"/>
            <a:ext cx="453000" cy="365400"/>
          </a:xfrm>
          <a:prstGeom prst="rect">
            <a:avLst/>
          </a:prstGeom>
          <a:noFill/>
          <a:ln>
            <a:noFill/>
          </a:ln>
        </p:spPr>
        <p:txBody>
          <a:bodyPr anchorCtr="0" anchor="ctr" bIns="0" lIns="0" spcFirstLastPara="1" rIns="0" wrap="square" tIns="216000">
            <a:noAutofit/>
          </a:bodyPr>
          <a:lstStyle/>
          <a:p>
            <a:pPr indent="0" lvl="0" marL="0" rtl="0" algn="ctr">
              <a:spcBef>
                <a:spcPts val="0"/>
              </a:spcBef>
              <a:spcAft>
                <a:spcPts val="0"/>
              </a:spcAft>
              <a:buSzPts val="1100"/>
              <a:buNone/>
            </a:pPr>
            <a:r>
              <a:rPr b="1" lang="en" sz="1800">
                <a:solidFill>
                  <a:srgbClr val="20124D"/>
                </a:solidFill>
                <a:latin typeface="Roboto Condensed"/>
                <a:ea typeface="Roboto Condensed"/>
                <a:cs typeface="Roboto Condensed"/>
                <a:sym typeface="Roboto Condensed"/>
              </a:rPr>
              <a:t>30</a:t>
            </a:r>
            <a:r>
              <a:rPr b="1" lang="en" sz="1800">
                <a:solidFill>
                  <a:srgbClr val="20124D"/>
                </a:solidFill>
                <a:latin typeface="Roboto Condensed"/>
                <a:ea typeface="Roboto Condensed"/>
                <a:cs typeface="Roboto Condensed"/>
                <a:sym typeface="Roboto Condensed"/>
              </a:rPr>
              <a:t>%</a:t>
            </a:r>
            <a:endParaRPr b="1" sz="1800">
              <a:solidFill>
                <a:srgbClr val="20124D"/>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t/>
            </a:r>
            <a:endParaRPr b="1" sz="1800">
              <a:solidFill>
                <a:srgbClr val="20124D"/>
              </a:solidFill>
              <a:latin typeface="Roboto Condensed"/>
              <a:ea typeface="Roboto Condensed"/>
              <a:cs typeface="Roboto Condensed"/>
              <a:sym typeface="Roboto Condensed"/>
            </a:endParaRPr>
          </a:p>
        </p:txBody>
      </p:sp>
      <p:sp>
        <p:nvSpPr>
          <p:cNvPr id="1702" name="Google Shape;1702;p43"/>
          <p:cNvSpPr txBox="1"/>
          <p:nvPr/>
        </p:nvSpPr>
        <p:spPr>
          <a:xfrm>
            <a:off x="7490428" y="3245144"/>
            <a:ext cx="453000" cy="365400"/>
          </a:xfrm>
          <a:prstGeom prst="rect">
            <a:avLst/>
          </a:prstGeom>
          <a:noFill/>
          <a:ln>
            <a:noFill/>
          </a:ln>
        </p:spPr>
        <p:txBody>
          <a:bodyPr anchorCtr="0" anchor="ctr" bIns="0" lIns="0" spcFirstLastPara="1" rIns="0" wrap="square" tIns="216000">
            <a:noAutofit/>
          </a:bodyPr>
          <a:lstStyle/>
          <a:p>
            <a:pPr indent="0" lvl="0" marL="0" rtl="0" algn="ctr">
              <a:spcBef>
                <a:spcPts val="0"/>
              </a:spcBef>
              <a:spcAft>
                <a:spcPts val="0"/>
              </a:spcAft>
              <a:buSzPts val="1100"/>
              <a:buNone/>
            </a:pPr>
            <a:r>
              <a:rPr b="1" lang="en" sz="1800">
                <a:solidFill>
                  <a:srgbClr val="20124D"/>
                </a:solidFill>
                <a:latin typeface="Roboto Condensed"/>
                <a:ea typeface="Roboto Condensed"/>
                <a:cs typeface="Roboto Condensed"/>
                <a:sym typeface="Roboto Condensed"/>
              </a:rPr>
              <a:t>10</a:t>
            </a:r>
            <a:r>
              <a:rPr b="1" lang="en" sz="1800">
                <a:solidFill>
                  <a:srgbClr val="20124D"/>
                </a:solidFill>
                <a:latin typeface="Roboto Condensed"/>
                <a:ea typeface="Roboto Condensed"/>
                <a:cs typeface="Roboto Condensed"/>
                <a:sym typeface="Roboto Condensed"/>
              </a:rPr>
              <a:t>%</a:t>
            </a:r>
            <a:endParaRPr b="1" sz="1800">
              <a:solidFill>
                <a:srgbClr val="20124D"/>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t/>
            </a:r>
            <a:endParaRPr b="1" sz="1800">
              <a:solidFill>
                <a:srgbClr val="20124D"/>
              </a:solidFill>
              <a:latin typeface="Roboto Condensed"/>
              <a:ea typeface="Roboto Condensed"/>
              <a:cs typeface="Roboto Condensed"/>
              <a:sym typeface="Roboto Condensed"/>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706" name="Shape 1706"/>
        <p:cNvGrpSpPr/>
        <p:nvPr/>
      </p:nvGrpSpPr>
      <p:grpSpPr>
        <a:xfrm>
          <a:off x="0" y="0"/>
          <a:ext cx="0" cy="0"/>
          <a:chOff x="0" y="0"/>
          <a:chExt cx="0" cy="0"/>
        </a:xfrm>
      </p:grpSpPr>
      <p:sp>
        <p:nvSpPr>
          <p:cNvPr id="1707" name="Google Shape;1707;p44"/>
          <p:cNvSpPr txBox="1"/>
          <p:nvPr>
            <p:ph type="title"/>
          </p:nvPr>
        </p:nvSpPr>
        <p:spPr>
          <a:xfrm>
            <a:off x="1471750" y="852750"/>
            <a:ext cx="6188700" cy="34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b="1"/>
          </a:p>
        </p:txBody>
      </p:sp>
      <p:grpSp>
        <p:nvGrpSpPr>
          <p:cNvPr id="1708" name="Google Shape;1708;p44"/>
          <p:cNvGrpSpPr/>
          <p:nvPr/>
        </p:nvGrpSpPr>
        <p:grpSpPr>
          <a:xfrm rot="274217">
            <a:off x="4762774" y="1096253"/>
            <a:ext cx="727960" cy="371285"/>
            <a:chOff x="913300" y="1088480"/>
            <a:chExt cx="5800523" cy="2958466"/>
          </a:xfrm>
        </p:grpSpPr>
        <p:sp>
          <p:nvSpPr>
            <p:cNvPr id="1709" name="Google Shape;1709;p44"/>
            <p:cNvSpPr/>
            <p:nvPr/>
          </p:nvSpPr>
          <p:spPr>
            <a:xfrm>
              <a:off x="928881" y="1463925"/>
              <a:ext cx="3032966" cy="2261308"/>
            </a:xfrm>
            <a:custGeom>
              <a:rect b="b" l="l" r="r" t="t"/>
              <a:pathLst>
                <a:path extrusionOk="0" h="28736" w="38542">
                  <a:moveTo>
                    <a:pt x="24450" y="1"/>
                  </a:moveTo>
                  <a:cubicBezTo>
                    <a:pt x="16452" y="1"/>
                    <a:pt x="15726" y="4818"/>
                    <a:pt x="13547" y="12090"/>
                  </a:cubicBezTo>
                  <a:cubicBezTo>
                    <a:pt x="11515" y="18856"/>
                    <a:pt x="7831" y="19091"/>
                    <a:pt x="7330" y="19091"/>
                  </a:cubicBezTo>
                  <a:cubicBezTo>
                    <a:pt x="7292" y="19091"/>
                    <a:pt x="7273" y="19090"/>
                    <a:pt x="7273" y="19090"/>
                  </a:cubicBezTo>
                  <a:cubicBezTo>
                    <a:pt x="7446" y="18232"/>
                    <a:pt x="8506" y="6960"/>
                    <a:pt x="6419" y="6960"/>
                  </a:cubicBezTo>
                  <a:cubicBezTo>
                    <a:pt x="6291" y="6960"/>
                    <a:pt x="6152" y="7002"/>
                    <a:pt x="6000" y="7091"/>
                  </a:cubicBezTo>
                  <a:cubicBezTo>
                    <a:pt x="3365" y="8638"/>
                    <a:pt x="6185" y="19726"/>
                    <a:pt x="6185" y="19726"/>
                  </a:cubicBezTo>
                  <a:cubicBezTo>
                    <a:pt x="6185" y="19726"/>
                    <a:pt x="3363" y="11896"/>
                    <a:pt x="1819" y="11896"/>
                  </a:cubicBezTo>
                  <a:cubicBezTo>
                    <a:pt x="1610" y="11896"/>
                    <a:pt x="1425" y="12039"/>
                    <a:pt x="1273" y="12364"/>
                  </a:cubicBezTo>
                  <a:cubicBezTo>
                    <a:pt x="1" y="15089"/>
                    <a:pt x="5364" y="22632"/>
                    <a:pt x="11999" y="26633"/>
                  </a:cubicBezTo>
                  <a:cubicBezTo>
                    <a:pt x="14276" y="28006"/>
                    <a:pt x="16681" y="28736"/>
                    <a:pt x="19105" y="28736"/>
                  </a:cubicBezTo>
                  <a:cubicBezTo>
                    <a:pt x="23745" y="28736"/>
                    <a:pt x="28451" y="26059"/>
                    <a:pt x="32452" y="20088"/>
                  </a:cubicBezTo>
                  <a:cubicBezTo>
                    <a:pt x="38541" y="10998"/>
                    <a:pt x="32452" y="1"/>
                    <a:pt x="24450" y="1"/>
                  </a:cubicBezTo>
                  <a:close/>
                </a:path>
              </a:pathLst>
            </a:custGeom>
            <a:solidFill>
              <a:srgbClr val="20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3415821" y="1396643"/>
              <a:ext cx="3298003" cy="2156175"/>
            </a:xfrm>
            <a:custGeom>
              <a:rect b="b" l="l" r="r" t="t"/>
              <a:pathLst>
                <a:path extrusionOk="0" h="27400" w="41910">
                  <a:moveTo>
                    <a:pt x="11233" y="0"/>
                  </a:moveTo>
                  <a:cubicBezTo>
                    <a:pt x="8302" y="0"/>
                    <a:pt x="5596" y="1033"/>
                    <a:pt x="4015" y="2538"/>
                  </a:cubicBezTo>
                  <a:cubicBezTo>
                    <a:pt x="0" y="6355"/>
                    <a:pt x="98" y="12232"/>
                    <a:pt x="2253" y="17912"/>
                  </a:cubicBezTo>
                  <a:cubicBezTo>
                    <a:pt x="4240" y="23157"/>
                    <a:pt x="11156" y="27400"/>
                    <a:pt x="19375" y="27400"/>
                  </a:cubicBezTo>
                  <a:cubicBezTo>
                    <a:pt x="20056" y="27400"/>
                    <a:pt x="20747" y="27370"/>
                    <a:pt x="21444" y="27310"/>
                  </a:cubicBezTo>
                  <a:cubicBezTo>
                    <a:pt x="30550" y="26529"/>
                    <a:pt x="41910" y="13504"/>
                    <a:pt x="38972" y="13209"/>
                  </a:cubicBezTo>
                  <a:cubicBezTo>
                    <a:pt x="38922" y="13204"/>
                    <a:pt x="38870" y="13201"/>
                    <a:pt x="38817" y="13201"/>
                  </a:cubicBezTo>
                  <a:cubicBezTo>
                    <a:pt x="35821" y="13201"/>
                    <a:pt x="29768" y="21241"/>
                    <a:pt x="29768" y="21241"/>
                  </a:cubicBezTo>
                  <a:cubicBezTo>
                    <a:pt x="29768" y="21241"/>
                    <a:pt x="33978" y="12722"/>
                    <a:pt x="33195" y="11349"/>
                  </a:cubicBezTo>
                  <a:cubicBezTo>
                    <a:pt x="33153" y="11274"/>
                    <a:pt x="33101" y="11239"/>
                    <a:pt x="33040" y="11239"/>
                  </a:cubicBezTo>
                  <a:cubicBezTo>
                    <a:pt x="31997" y="11239"/>
                    <a:pt x="28496" y="21829"/>
                    <a:pt x="28496" y="21829"/>
                  </a:cubicBezTo>
                  <a:cubicBezTo>
                    <a:pt x="28496" y="21829"/>
                    <a:pt x="26929" y="20849"/>
                    <a:pt x="23108" y="9392"/>
                  </a:cubicBezTo>
                  <a:cubicBezTo>
                    <a:pt x="20795" y="2448"/>
                    <a:pt x="15746" y="0"/>
                    <a:pt x="1123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3593037" y="2803598"/>
              <a:ext cx="1913172" cy="761429"/>
            </a:xfrm>
            <a:custGeom>
              <a:rect b="b" l="l" r="r" t="t"/>
              <a:pathLst>
                <a:path extrusionOk="0" h="9676" w="24312">
                  <a:moveTo>
                    <a:pt x="24311" y="7923"/>
                  </a:moveTo>
                  <a:cubicBezTo>
                    <a:pt x="24311" y="7923"/>
                    <a:pt x="24221" y="7971"/>
                    <a:pt x="24051" y="8052"/>
                  </a:cubicBezTo>
                  <a:lnTo>
                    <a:pt x="24051" y="8052"/>
                  </a:lnTo>
                  <a:cubicBezTo>
                    <a:pt x="24224" y="7974"/>
                    <a:pt x="24311" y="7923"/>
                    <a:pt x="24311" y="7923"/>
                  </a:cubicBezTo>
                  <a:close/>
                  <a:moveTo>
                    <a:pt x="697" y="0"/>
                  </a:moveTo>
                  <a:cubicBezTo>
                    <a:pt x="253" y="0"/>
                    <a:pt x="1" y="33"/>
                    <a:pt x="1" y="33"/>
                  </a:cubicBezTo>
                  <a:cubicBezTo>
                    <a:pt x="2285" y="5719"/>
                    <a:pt x="7016" y="7402"/>
                    <a:pt x="12921" y="9129"/>
                  </a:cubicBezTo>
                  <a:cubicBezTo>
                    <a:pt x="14266" y="9523"/>
                    <a:pt x="15588" y="9675"/>
                    <a:pt x="16829" y="9675"/>
                  </a:cubicBezTo>
                  <a:cubicBezTo>
                    <a:pt x="20340" y="9675"/>
                    <a:pt x="23197" y="8457"/>
                    <a:pt x="24051" y="8052"/>
                  </a:cubicBezTo>
                  <a:lnTo>
                    <a:pt x="24051" y="8052"/>
                  </a:lnTo>
                  <a:cubicBezTo>
                    <a:pt x="23514" y="8296"/>
                    <a:pt x="22152" y="8811"/>
                    <a:pt x="20005" y="8935"/>
                  </a:cubicBezTo>
                  <a:cubicBezTo>
                    <a:pt x="19842" y="8944"/>
                    <a:pt x="19678" y="8949"/>
                    <a:pt x="19513" y="8949"/>
                  </a:cubicBezTo>
                  <a:cubicBezTo>
                    <a:pt x="16787" y="8949"/>
                    <a:pt x="13641" y="7645"/>
                    <a:pt x="9365" y="3648"/>
                  </a:cubicBezTo>
                  <a:cubicBezTo>
                    <a:pt x="5866" y="374"/>
                    <a:pt x="2193" y="0"/>
                    <a:pt x="697"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1759881" y="2813907"/>
              <a:ext cx="1852894" cy="908977"/>
            </a:xfrm>
            <a:custGeom>
              <a:rect b="b" l="l" r="r" t="t"/>
              <a:pathLst>
                <a:path extrusionOk="0" h="11551" w="23546">
                  <a:moveTo>
                    <a:pt x="22017" y="0"/>
                  </a:moveTo>
                  <a:cubicBezTo>
                    <a:pt x="18776" y="0"/>
                    <a:pt x="12749" y="2852"/>
                    <a:pt x="10060" y="5852"/>
                  </a:cubicBezTo>
                  <a:cubicBezTo>
                    <a:pt x="8014" y="8140"/>
                    <a:pt x="4486" y="8555"/>
                    <a:pt x="2198" y="8555"/>
                  </a:cubicBezTo>
                  <a:cubicBezTo>
                    <a:pt x="899" y="8555"/>
                    <a:pt x="0" y="8421"/>
                    <a:pt x="0" y="8421"/>
                  </a:cubicBezTo>
                  <a:lnTo>
                    <a:pt x="0" y="8421"/>
                  </a:lnTo>
                  <a:cubicBezTo>
                    <a:pt x="0" y="8421"/>
                    <a:pt x="911" y="9600"/>
                    <a:pt x="4926" y="10938"/>
                  </a:cubicBezTo>
                  <a:cubicBezTo>
                    <a:pt x="6184" y="11357"/>
                    <a:pt x="7385" y="11551"/>
                    <a:pt x="8560" y="11551"/>
                  </a:cubicBezTo>
                  <a:cubicBezTo>
                    <a:pt x="11132" y="11551"/>
                    <a:pt x="13586" y="10625"/>
                    <a:pt x="16267" y="9120"/>
                  </a:cubicBezTo>
                  <a:cubicBezTo>
                    <a:pt x="20175" y="6923"/>
                    <a:pt x="23331" y="343"/>
                    <a:pt x="23331" y="343"/>
                  </a:cubicBezTo>
                  <a:lnTo>
                    <a:pt x="23546" y="343"/>
                  </a:lnTo>
                  <a:cubicBezTo>
                    <a:pt x="23172" y="108"/>
                    <a:pt x="22647" y="0"/>
                    <a:pt x="22017"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3735315" y="1899728"/>
              <a:ext cx="259134" cy="177766"/>
            </a:xfrm>
            <a:custGeom>
              <a:rect b="b" l="l" r="r" t="t"/>
              <a:pathLst>
                <a:path extrusionOk="0" h="2259" w="3293">
                  <a:moveTo>
                    <a:pt x="1695" y="1"/>
                  </a:moveTo>
                  <a:cubicBezTo>
                    <a:pt x="1595" y="1"/>
                    <a:pt x="1490" y="14"/>
                    <a:pt x="1380" y="41"/>
                  </a:cubicBezTo>
                  <a:cubicBezTo>
                    <a:pt x="105" y="358"/>
                    <a:pt x="0" y="1668"/>
                    <a:pt x="0" y="1810"/>
                  </a:cubicBezTo>
                  <a:cubicBezTo>
                    <a:pt x="0" y="1893"/>
                    <a:pt x="569" y="2259"/>
                    <a:pt x="1356" y="2259"/>
                  </a:cubicBezTo>
                  <a:cubicBezTo>
                    <a:pt x="1930" y="2259"/>
                    <a:pt x="2621" y="2064"/>
                    <a:pt x="3292" y="1422"/>
                  </a:cubicBezTo>
                  <a:cubicBezTo>
                    <a:pt x="3292" y="1422"/>
                    <a:pt x="2760" y="1"/>
                    <a:pt x="169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2963728" y="1950249"/>
              <a:ext cx="259056" cy="231199"/>
            </a:xfrm>
            <a:custGeom>
              <a:rect b="b" l="l" r="r" t="t"/>
              <a:pathLst>
                <a:path extrusionOk="0" h="2938" w="3292">
                  <a:moveTo>
                    <a:pt x="2193" y="0"/>
                  </a:moveTo>
                  <a:cubicBezTo>
                    <a:pt x="1095" y="0"/>
                    <a:pt x="0" y="991"/>
                    <a:pt x="351" y="1947"/>
                  </a:cubicBezTo>
                  <a:cubicBezTo>
                    <a:pt x="599" y="2616"/>
                    <a:pt x="1505" y="2937"/>
                    <a:pt x="2245" y="2937"/>
                  </a:cubicBezTo>
                  <a:cubicBezTo>
                    <a:pt x="2563" y="2937"/>
                    <a:pt x="2850" y="2878"/>
                    <a:pt x="3042" y="2761"/>
                  </a:cubicBezTo>
                  <a:cubicBezTo>
                    <a:pt x="3042" y="2761"/>
                    <a:pt x="3292" y="0"/>
                    <a:pt x="219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5760483" y="2279423"/>
              <a:ext cx="283765" cy="629933"/>
            </a:xfrm>
            <a:custGeom>
              <a:rect b="b" l="l" r="r" t="t"/>
              <a:pathLst>
                <a:path extrusionOk="0" h="8005" w="3606">
                  <a:moveTo>
                    <a:pt x="3258" y="0"/>
                  </a:moveTo>
                  <a:cubicBezTo>
                    <a:pt x="2685" y="0"/>
                    <a:pt x="1274" y="2543"/>
                    <a:pt x="1" y="6916"/>
                  </a:cubicBezTo>
                  <a:lnTo>
                    <a:pt x="912" y="5919"/>
                  </a:lnTo>
                  <a:lnTo>
                    <a:pt x="606" y="8004"/>
                  </a:lnTo>
                  <a:lnTo>
                    <a:pt x="1475" y="6787"/>
                  </a:lnTo>
                  <a:cubicBezTo>
                    <a:pt x="1475" y="6787"/>
                    <a:pt x="3606" y="2269"/>
                    <a:pt x="3519" y="534"/>
                  </a:cubicBezTo>
                  <a:cubicBezTo>
                    <a:pt x="3501" y="174"/>
                    <a:pt x="3408" y="0"/>
                    <a:pt x="32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5876791" y="2378104"/>
              <a:ext cx="677936" cy="723814"/>
            </a:xfrm>
            <a:custGeom>
              <a:rect b="b" l="l" r="r" t="t"/>
              <a:pathLst>
                <a:path extrusionOk="0" h="9198" w="8615">
                  <a:moveTo>
                    <a:pt x="7951" y="1"/>
                  </a:moveTo>
                  <a:cubicBezTo>
                    <a:pt x="6220" y="1"/>
                    <a:pt x="814" y="5206"/>
                    <a:pt x="546" y="6337"/>
                  </a:cubicBezTo>
                  <a:lnTo>
                    <a:pt x="0" y="7970"/>
                  </a:lnTo>
                  <a:lnTo>
                    <a:pt x="0" y="7970"/>
                  </a:lnTo>
                  <a:lnTo>
                    <a:pt x="2729" y="6267"/>
                  </a:lnTo>
                  <a:lnTo>
                    <a:pt x="1227" y="9197"/>
                  </a:lnTo>
                  <a:cubicBezTo>
                    <a:pt x="1227" y="9197"/>
                    <a:pt x="7296" y="5655"/>
                    <a:pt x="8384" y="1293"/>
                  </a:cubicBezTo>
                  <a:cubicBezTo>
                    <a:pt x="8614" y="372"/>
                    <a:pt x="8414" y="1"/>
                    <a:pt x="7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1265845" y="1980310"/>
              <a:ext cx="271725" cy="928729"/>
            </a:xfrm>
            <a:custGeom>
              <a:rect b="b" l="l" r="r" t="t"/>
              <a:pathLst>
                <a:path extrusionOk="0" h="11802" w="3453">
                  <a:moveTo>
                    <a:pt x="2123" y="0"/>
                  </a:moveTo>
                  <a:cubicBezTo>
                    <a:pt x="1463" y="0"/>
                    <a:pt x="670" y="738"/>
                    <a:pt x="394" y="2270"/>
                  </a:cubicBezTo>
                  <a:cubicBezTo>
                    <a:pt x="1" y="4457"/>
                    <a:pt x="1531" y="11801"/>
                    <a:pt x="1531" y="11801"/>
                  </a:cubicBezTo>
                  <a:lnTo>
                    <a:pt x="1969" y="7297"/>
                  </a:lnTo>
                  <a:lnTo>
                    <a:pt x="2928" y="10839"/>
                  </a:lnTo>
                  <a:lnTo>
                    <a:pt x="3366" y="8872"/>
                  </a:lnTo>
                  <a:cubicBezTo>
                    <a:pt x="3411" y="7693"/>
                    <a:pt x="3453" y="1266"/>
                    <a:pt x="2841" y="393"/>
                  </a:cubicBezTo>
                  <a:cubicBezTo>
                    <a:pt x="2659" y="133"/>
                    <a:pt x="2403" y="0"/>
                    <a:pt x="2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956030" y="2354653"/>
              <a:ext cx="392597" cy="678015"/>
            </a:xfrm>
            <a:custGeom>
              <a:rect b="b" l="l" r="r" t="t"/>
              <a:pathLst>
                <a:path extrusionOk="0" h="8616" w="4989">
                  <a:moveTo>
                    <a:pt x="914" y="0"/>
                  </a:moveTo>
                  <a:cubicBezTo>
                    <a:pt x="346" y="0"/>
                    <a:pt x="0" y="607"/>
                    <a:pt x="49" y="1713"/>
                  </a:cubicBezTo>
                  <a:cubicBezTo>
                    <a:pt x="177" y="4726"/>
                    <a:pt x="4070" y="8616"/>
                    <a:pt x="4070" y="8616"/>
                  </a:cubicBezTo>
                  <a:lnTo>
                    <a:pt x="3413" y="6168"/>
                  </a:lnTo>
                  <a:lnTo>
                    <a:pt x="4595" y="7524"/>
                  </a:lnTo>
                  <a:lnTo>
                    <a:pt x="4244" y="5119"/>
                  </a:lnTo>
                  <a:lnTo>
                    <a:pt x="4988" y="5995"/>
                  </a:lnTo>
                  <a:cubicBezTo>
                    <a:pt x="3548" y="1813"/>
                    <a:pt x="1897" y="0"/>
                    <a:pt x="9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2693662" y="1216208"/>
              <a:ext cx="295962" cy="277470"/>
            </a:xfrm>
            <a:custGeom>
              <a:rect b="b" l="l" r="r" t="t"/>
              <a:pathLst>
                <a:path extrusionOk="0" h="3526" w="3761">
                  <a:moveTo>
                    <a:pt x="0" y="3310"/>
                  </a:moveTo>
                  <a:cubicBezTo>
                    <a:pt x="0" y="3313"/>
                    <a:pt x="0" y="3314"/>
                    <a:pt x="0" y="3314"/>
                  </a:cubicBezTo>
                  <a:cubicBezTo>
                    <a:pt x="1" y="3314"/>
                    <a:pt x="1" y="3313"/>
                    <a:pt x="1" y="3311"/>
                  </a:cubicBezTo>
                  <a:lnTo>
                    <a:pt x="1" y="3311"/>
                  </a:lnTo>
                  <a:lnTo>
                    <a:pt x="0" y="3310"/>
                  </a:lnTo>
                  <a:close/>
                  <a:moveTo>
                    <a:pt x="2304" y="0"/>
                  </a:moveTo>
                  <a:cubicBezTo>
                    <a:pt x="2229" y="0"/>
                    <a:pt x="2136" y="15"/>
                    <a:pt x="2023" y="46"/>
                  </a:cubicBezTo>
                  <a:cubicBezTo>
                    <a:pt x="292" y="523"/>
                    <a:pt x="20" y="3205"/>
                    <a:pt x="1" y="3311"/>
                  </a:cubicBezTo>
                  <a:lnTo>
                    <a:pt x="1" y="3311"/>
                  </a:lnTo>
                  <a:lnTo>
                    <a:pt x="344" y="3526"/>
                  </a:lnTo>
                  <a:cubicBezTo>
                    <a:pt x="344" y="3526"/>
                    <a:pt x="1369" y="3373"/>
                    <a:pt x="1463" y="3310"/>
                  </a:cubicBezTo>
                  <a:cubicBezTo>
                    <a:pt x="1557" y="3248"/>
                    <a:pt x="3761" y="2003"/>
                    <a:pt x="3608" y="1819"/>
                  </a:cubicBezTo>
                  <a:cubicBezTo>
                    <a:pt x="3599" y="1809"/>
                    <a:pt x="3582" y="1804"/>
                    <a:pt x="3558" y="1804"/>
                  </a:cubicBezTo>
                  <a:cubicBezTo>
                    <a:pt x="3133" y="1804"/>
                    <a:pt x="469" y="3248"/>
                    <a:pt x="469" y="3248"/>
                  </a:cubicBezTo>
                  <a:cubicBezTo>
                    <a:pt x="469" y="3248"/>
                    <a:pt x="3415" y="0"/>
                    <a:pt x="2304" y="0"/>
                  </a:cubicBezTo>
                  <a:close/>
                </a:path>
              </a:pathLst>
            </a:custGeom>
            <a:solidFill>
              <a:srgbClr val="2699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3911823" y="1088480"/>
              <a:ext cx="495291" cy="318311"/>
            </a:xfrm>
            <a:custGeom>
              <a:rect b="b" l="l" r="r" t="t"/>
              <a:pathLst>
                <a:path extrusionOk="0" h="4045" w="6294">
                  <a:moveTo>
                    <a:pt x="2667" y="0"/>
                  </a:moveTo>
                  <a:cubicBezTo>
                    <a:pt x="2635" y="0"/>
                    <a:pt x="2602" y="1"/>
                    <a:pt x="2568" y="2"/>
                  </a:cubicBezTo>
                  <a:cubicBezTo>
                    <a:pt x="1" y="106"/>
                    <a:pt x="526" y="3487"/>
                    <a:pt x="1963" y="3487"/>
                  </a:cubicBezTo>
                  <a:cubicBezTo>
                    <a:pt x="2024" y="3487"/>
                    <a:pt x="2087" y="3480"/>
                    <a:pt x="2151" y="3468"/>
                  </a:cubicBezTo>
                  <a:cubicBezTo>
                    <a:pt x="3725" y="3152"/>
                    <a:pt x="3778" y="2314"/>
                    <a:pt x="3778" y="2314"/>
                  </a:cubicBezTo>
                  <a:lnTo>
                    <a:pt x="3778" y="2314"/>
                  </a:lnTo>
                  <a:cubicBezTo>
                    <a:pt x="3778" y="2314"/>
                    <a:pt x="3017" y="3073"/>
                    <a:pt x="2388" y="3073"/>
                  </a:cubicBezTo>
                  <a:cubicBezTo>
                    <a:pt x="2224" y="3073"/>
                    <a:pt x="2069" y="3021"/>
                    <a:pt x="1939" y="2891"/>
                  </a:cubicBezTo>
                  <a:cubicBezTo>
                    <a:pt x="1411" y="2364"/>
                    <a:pt x="2174" y="1171"/>
                    <a:pt x="3179" y="1171"/>
                  </a:cubicBezTo>
                  <a:cubicBezTo>
                    <a:pt x="3372" y="1171"/>
                    <a:pt x="3574" y="1215"/>
                    <a:pt x="3778" y="1316"/>
                  </a:cubicBezTo>
                  <a:cubicBezTo>
                    <a:pt x="5036" y="1945"/>
                    <a:pt x="4091" y="3993"/>
                    <a:pt x="4091" y="3993"/>
                  </a:cubicBezTo>
                  <a:lnTo>
                    <a:pt x="6294" y="4045"/>
                  </a:lnTo>
                  <a:cubicBezTo>
                    <a:pt x="6294" y="4045"/>
                    <a:pt x="5270" y="0"/>
                    <a:pt x="2667"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2457338" y="3563223"/>
              <a:ext cx="411483" cy="482936"/>
            </a:xfrm>
            <a:custGeom>
              <a:rect b="b" l="l" r="r" t="t"/>
              <a:pathLst>
                <a:path extrusionOk="0" h="6137" w="5229">
                  <a:moveTo>
                    <a:pt x="914" y="1"/>
                  </a:moveTo>
                  <a:cubicBezTo>
                    <a:pt x="913" y="1"/>
                    <a:pt x="912" y="1"/>
                    <a:pt x="912" y="1"/>
                  </a:cubicBezTo>
                  <a:cubicBezTo>
                    <a:pt x="676" y="25"/>
                    <a:pt x="1" y="206"/>
                    <a:pt x="1" y="206"/>
                  </a:cubicBezTo>
                  <a:lnTo>
                    <a:pt x="1099" y="5298"/>
                  </a:lnTo>
                  <a:cubicBezTo>
                    <a:pt x="1099" y="5298"/>
                    <a:pt x="3300" y="6136"/>
                    <a:pt x="4071" y="6136"/>
                  </a:cubicBezTo>
                  <a:cubicBezTo>
                    <a:pt x="4212" y="6136"/>
                    <a:pt x="4305" y="6108"/>
                    <a:pt x="4329" y="6042"/>
                  </a:cubicBezTo>
                  <a:cubicBezTo>
                    <a:pt x="4481" y="5618"/>
                    <a:pt x="1941" y="5239"/>
                    <a:pt x="1940" y="5239"/>
                  </a:cubicBezTo>
                  <a:lnTo>
                    <a:pt x="1940" y="5239"/>
                  </a:lnTo>
                  <a:cubicBezTo>
                    <a:pt x="1941" y="5239"/>
                    <a:pt x="3495" y="5457"/>
                    <a:pt x="4445" y="5457"/>
                  </a:cubicBezTo>
                  <a:cubicBezTo>
                    <a:pt x="4909" y="5457"/>
                    <a:pt x="5229" y="5405"/>
                    <a:pt x="5152" y="5250"/>
                  </a:cubicBezTo>
                  <a:cubicBezTo>
                    <a:pt x="4919" y="4780"/>
                    <a:pt x="1798" y="4676"/>
                    <a:pt x="1798" y="4676"/>
                  </a:cubicBezTo>
                  <a:cubicBezTo>
                    <a:pt x="1798" y="4676"/>
                    <a:pt x="1151" y="1"/>
                    <a:pt x="91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2712304" y="3609731"/>
              <a:ext cx="328699" cy="356320"/>
            </a:xfrm>
            <a:custGeom>
              <a:rect b="b" l="l" r="r" t="t"/>
              <a:pathLst>
                <a:path extrusionOk="0" h="4528" w="4177">
                  <a:moveTo>
                    <a:pt x="1" y="1"/>
                  </a:moveTo>
                  <a:lnTo>
                    <a:pt x="143" y="3191"/>
                  </a:lnTo>
                  <a:cubicBezTo>
                    <a:pt x="143" y="3191"/>
                    <a:pt x="2415" y="4527"/>
                    <a:pt x="3051" y="4527"/>
                  </a:cubicBezTo>
                  <a:cubicBezTo>
                    <a:pt x="3126" y="4527"/>
                    <a:pt x="3178" y="4509"/>
                    <a:pt x="3202" y="4468"/>
                  </a:cubicBezTo>
                  <a:cubicBezTo>
                    <a:pt x="3424" y="4075"/>
                    <a:pt x="985" y="3279"/>
                    <a:pt x="984" y="3279"/>
                  </a:cubicBezTo>
                  <a:lnTo>
                    <a:pt x="984" y="3279"/>
                  </a:lnTo>
                  <a:cubicBezTo>
                    <a:pt x="985" y="3279"/>
                    <a:pt x="3139" y="3961"/>
                    <a:pt x="3894" y="3961"/>
                  </a:cubicBezTo>
                  <a:cubicBezTo>
                    <a:pt x="4076" y="3961"/>
                    <a:pt x="4177" y="3922"/>
                    <a:pt x="4148" y="3825"/>
                  </a:cubicBezTo>
                  <a:cubicBezTo>
                    <a:pt x="3998" y="3321"/>
                    <a:pt x="936" y="2695"/>
                    <a:pt x="936" y="2695"/>
                  </a:cubicBezTo>
                  <a:cubicBezTo>
                    <a:pt x="936" y="2695"/>
                    <a:pt x="981" y="1287"/>
                    <a:pt x="98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4"/>
            <p:cNvSpPr/>
            <p:nvPr/>
          </p:nvSpPr>
          <p:spPr>
            <a:xfrm>
              <a:off x="3997127" y="1132391"/>
              <a:ext cx="330194" cy="270860"/>
            </a:xfrm>
            <a:custGeom>
              <a:rect b="b" l="l" r="r" t="t"/>
              <a:pathLst>
                <a:path extrusionOk="0" h="3442" w="4196">
                  <a:moveTo>
                    <a:pt x="2231" y="0"/>
                  </a:moveTo>
                  <a:cubicBezTo>
                    <a:pt x="1421" y="0"/>
                    <a:pt x="572" y="510"/>
                    <a:pt x="341" y="1106"/>
                  </a:cubicBezTo>
                  <a:cubicBezTo>
                    <a:pt x="1" y="1974"/>
                    <a:pt x="207" y="2757"/>
                    <a:pt x="911" y="2757"/>
                  </a:cubicBezTo>
                  <a:cubicBezTo>
                    <a:pt x="920" y="2757"/>
                    <a:pt x="929" y="2757"/>
                    <a:pt x="939" y="2757"/>
                  </a:cubicBezTo>
                  <a:cubicBezTo>
                    <a:pt x="1669" y="2736"/>
                    <a:pt x="2367" y="2382"/>
                    <a:pt x="2694" y="1756"/>
                  </a:cubicBezTo>
                  <a:lnTo>
                    <a:pt x="2694" y="1756"/>
                  </a:lnTo>
                  <a:cubicBezTo>
                    <a:pt x="2694" y="1756"/>
                    <a:pt x="1971" y="2508"/>
                    <a:pt x="1332" y="2508"/>
                  </a:cubicBezTo>
                  <a:cubicBezTo>
                    <a:pt x="1241" y="2508"/>
                    <a:pt x="1152" y="2493"/>
                    <a:pt x="1067" y="2458"/>
                  </a:cubicBezTo>
                  <a:cubicBezTo>
                    <a:pt x="382" y="2180"/>
                    <a:pt x="598" y="1002"/>
                    <a:pt x="1519" y="720"/>
                  </a:cubicBezTo>
                  <a:cubicBezTo>
                    <a:pt x="1725" y="658"/>
                    <a:pt x="1930" y="627"/>
                    <a:pt x="2122" y="627"/>
                  </a:cubicBezTo>
                  <a:cubicBezTo>
                    <a:pt x="2787" y="627"/>
                    <a:pt x="3307" y="998"/>
                    <a:pt x="3275" y="1728"/>
                  </a:cubicBezTo>
                  <a:cubicBezTo>
                    <a:pt x="3233" y="2670"/>
                    <a:pt x="3007" y="3435"/>
                    <a:pt x="3007" y="3435"/>
                  </a:cubicBezTo>
                  <a:lnTo>
                    <a:pt x="3788" y="3442"/>
                  </a:lnTo>
                  <a:cubicBezTo>
                    <a:pt x="3788" y="3442"/>
                    <a:pt x="4196" y="1214"/>
                    <a:pt x="3275" y="380"/>
                  </a:cubicBezTo>
                  <a:cubicBezTo>
                    <a:pt x="2980" y="112"/>
                    <a:pt x="2610" y="0"/>
                    <a:pt x="2231"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3735315" y="1902640"/>
              <a:ext cx="289195" cy="195157"/>
            </a:xfrm>
            <a:custGeom>
              <a:rect b="b" l="l" r="r" t="t"/>
              <a:pathLst>
                <a:path extrusionOk="0" h="2480" w="3675">
                  <a:moveTo>
                    <a:pt x="2134" y="1"/>
                  </a:moveTo>
                  <a:lnTo>
                    <a:pt x="2134" y="1"/>
                  </a:lnTo>
                  <a:cubicBezTo>
                    <a:pt x="2548" y="122"/>
                    <a:pt x="2868" y="734"/>
                    <a:pt x="2868" y="734"/>
                  </a:cubicBezTo>
                  <a:cubicBezTo>
                    <a:pt x="2868" y="734"/>
                    <a:pt x="2500" y="1297"/>
                    <a:pt x="1547" y="1714"/>
                  </a:cubicBezTo>
                  <a:cubicBezTo>
                    <a:pt x="1195" y="1867"/>
                    <a:pt x="892" y="1915"/>
                    <a:pt x="650" y="1915"/>
                  </a:cubicBezTo>
                  <a:cubicBezTo>
                    <a:pt x="236" y="1915"/>
                    <a:pt x="0" y="1773"/>
                    <a:pt x="0" y="1773"/>
                  </a:cubicBezTo>
                  <a:lnTo>
                    <a:pt x="0" y="1773"/>
                  </a:lnTo>
                  <a:cubicBezTo>
                    <a:pt x="311" y="2307"/>
                    <a:pt x="858" y="2479"/>
                    <a:pt x="1433" y="2479"/>
                  </a:cubicBezTo>
                  <a:cubicBezTo>
                    <a:pt x="2481" y="2479"/>
                    <a:pt x="3626" y="1909"/>
                    <a:pt x="3626" y="1909"/>
                  </a:cubicBezTo>
                  <a:cubicBezTo>
                    <a:pt x="3626" y="1909"/>
                    <a:pt x="3674" y="1468"/>
                    <a:pt x="3358" y="734"/>
                  </a:cubicBezTo>
                  <a:cubicBezTo>
                    <a:pt x="3039" y="1"/>
                    <a:pt x="2134" y="1"/>
                    <a:pt x="2134"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3549599" y="2649674"/>
              <a:ext cx="1351308" cy="570285"/>
            </a:xfrm>
            <a:custGeom>
              <a:rect b="b" l="l" r="r" t="t"/>
              <a:pathLst>
                <a:path extrusionOk="0" h="7247" w="17172">
                  <a:moveTo>
                    <a:pt x="6094" y="1898"/>
                  </a:moveTo>
                  <a:lnTo>
                    <a:pt x="6065" y="1909"/>
                  </a:lnTo>
                  <a:lnTo>
                    <a:pt x="6065" y="1909"/>
                  </a:lnTo>
                  <a:cubicBezTo>
                    <a:pt x="6294" y="1983"/>
                    <a:pt x="6378" y="2008"/>
                    <a:pt x="6387" y="2008"/>
                  </a:cubicBezTo>
                  <a:cubicBezTo>
                    <a:pt x="6405" y="2008"/>
                    <a:pt x="6094" y="1898"/>
                    <a:pt x="6094" y="1898"/>
                  </a:cubicBezTo>
                  <a:close/>
                  <a:moveTo>
                    <a:pt x="1050" y="0"/>
                  </a:moveTo>
                  <a:cubicBezTo>
                    <a:pt x="1050" y="0"/>
                    <a:pt x="0" y="390"/>
                    <a:pt x="0" y="476"/>
                  </a:cubicBezTo>
                  <a:cubicBezTo>
                    <a:pt x="0" y="567"/>
                    <a:pt x="2607" y="2278"/>
                    <a:pt x="2607" y="2278"/>
                  </a:cubicBezTo>
                  <a:cubicBezTo>
                    <a:pt x="2607" y="2278"/>
                    <a:pt x="2638" y="3295"/>
                    <a:pt x="3598" y="3925"/>
                  </a:cubicBezTo>
                  <a:cubicBezTo>
                    <a:pt x="4469" y="4497"/>
                    <a:pt x="6525" y="4523"/>
                    <a:pt x="6895" y="4523"/>
                  </a:cubicBezTo>
                  <a:cubicBezTo>
                    <a:pt x="6932" y="4523"/>
                    <a:pt x="6952" y="4522"/>
                    <a:pt x="6952" y="4522"/>
                  </a:cubicBezTo>
                  <a:lnTo>
                    <a:pt x="6952" y="4522"/>
                  </a:lnTo>
                  <a:cubicBezTo>
                    <a:pt x="6952" y="4522"/>
                    <a:pt x="6472" y="5124"/>
                    <a:pt x="7164" y="5812"/>
                  </a:cubicBezTo>
                  <a:cubicBezTo>
                    <a:pt x="7736" y="6384"/>
                    <a:pt x="10957" y="7246"/>
                    <a:pt x="13147" y="7246"/>
                  </a:cubicBezTo>
                  <a:cubicBezTo>
                    <a:pt x="13593" y="7246"/>
                    <a:pt x="13996" y="7210"/>
                    <a:pt x="14325" y="7129"/>
                  </a:cubicBezTo>
                  <a:cubicBezTo>
                    <a:pt x="16271" y="6650"/>
                    <a:pt x="17171" y="4885"/>
                    <a:pt x="17171" y="4884"/>
                  </a:cubicBezTo>
                  <a:lnTo>
                    <a:pt x="17171" y="4884"/>
                  </a:lnTo>
                  <a:cubicBezTo>
                    <a:pt x="17171" y="4885"/>
                    <a:pt x="15561" y="5825"/>
                    <a:pt x="13610" y="5825"/>
                  </a:cubicBezTo>
                  <a:cubicBezTo>
                    <a:pt x="13480" y="5825"/>
                    <a:pt x="13349" y="5821"/>
                    <a:pt x="13216" y="5812"/>
                  </a:cubicBezTo>
                  <a:cubicBezTo>
                    <a:pt x="11092" y="5666"/>
                    <a:pt x="9201" y="5207"/>
                    <a:pt x="9201" y="5207"/>
                  </a:cubicBezTo>
                  <a:cubicBezTo>
                    <a:pt x="9201" y="5207"/>
                    <a:pt x="9198" y="4884"/>
                    <a:pt x="9830" y="4547"/>
                  </a:cubicBezTo>
                  <a:cubicBezTo>
                    <a:pt x="10266" y="4312"/>
                    <a:pt x="9850" y="4276"/>
                    <a:pt x="9550" y="4276"/>
                  </a:cubicBezTo>
                  <a:cubicBezTo>
                    <a:pt x="9414" y="4276"/>
                    <a:pt x="9302" y="4283"/>
                    <a:pt x="9302" y="4283"/>
                  </a:cubicBezTo>
                  <a:cubicBezTo>
                    <a:pt x="9302" y="4283"/>
                    <a:pt x="8801" y="3967"/>
                    <a:pt x="7185" y="3786"/>
                  </a:cubicBezTo>
                  <a:cubicBezTo>
                    <a:pt x="5565" y="3605"/>
                    <a:pt x="4470" y="2496"/>
                    <a:pt x="4470" y="2496"/>
                  </a:cubicBezTo>
                  <a:lnTo>
                    <a:pt x="6065" y="1909"/>
                  </a:lnTo>
                  <a:lnTo>
                    <a:pt x="6065" y="1909"/>
                  </a:lnTo>
                  <a:cubicBezTo>
                    <a:pt x="5923" y="1862"/>
                    <a:pt x="5724" y="1797"/>
                    <a:pt x="5454" y="1707"/>
                  </a:cubicBezTo>
                  <a:cubicBezTo>
                    <a:pt x="3838" y="1168"/>
                    <a:pt x="1050" y="0"/>
                    <a:pt x="105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5805652" y="2381094"/>
              <a:ext cx="788656" cy="863021"/>
            </a:xfrm>
            <a:custGeom>
              <a:rect b="b" l="l" r="r" t="t"/>
              <a:pathLst>
                <a:path extrusionOk="0" h="10967" w="10022">
                  <a:moveTo>
                    <a:pt x="9125" y="0"/>
                  </a:moveTo>
                  <a:cubicBezTo>
                    <a:pt x="9125" y="1"/>
                    <a:pt x="8860" y="1213"/>
                    <a:pt x="7227" y="3532"/>
                  </a:cubicBezTo>
                  <a:cubicBezTo>
                    <a:pt x="5590" y="5853"/>
                    <a:pt x="1" y="10967"/>
                    <a:pt x="1" y="10967"/>
                  </a:cubicBezTo>
                  <a:cubicBezTo>
                    <a:pt x="1742" y="10282"/>
                    <a:pt x="7488" y="5273"/>
                    <a:pt x="8753" y="3059"/>
                  </a:cubicBezTo>
                  <a:cubicBezTo>
                    <a:pt x="10021" y="845"/>
                    <a:pt x="9125" y="0"/>
                    <a:pt x="9125"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3536221" y="2429648"/>
              <a:ext cx="1537809" cy="706344"/>
            </a:xfrm>
            <a:custGeom>
              <a:rect b="b" l="l" r="r" t="t"/>
              <a:pathLst>
                <a:path extrusionOk="0" h="8976" w="19542">
                  <a:moveTo>
                    <a:pt x="14506" y="0"/>
                  </a:moveTo>
                  <a:cubicBezTo>
                    <a:pt x="13110" y="0"/>
                    <a:pt x="11449" y="515"/>
                    <a:pt x="9111" y="1031"/>
                  </a:cubicBezTo>
                  <a:cubicBezTo>
                    <a:pt x="7742" y="1333"/>
                    <a:pt x="6482" y="1434"/>
                    <a:pt x="5411" y="1434"/>
                  </a:cubicBezTo>
                  <a:cubicBezTo>
                    <a:pt x="3268" y="1434"/>
                    <a:pt x="1877" y="1031"/>
                    <a:pt x="1877" y="1031"/>
                  </a:cubicBezTo>
                  <a:cubicBezTo>
                    <a:pt x="487" y="1378"/>
                    <a:pt x="0" y="961"/>
                    <a:pt x="487" y="2494"/>
                  </a:cubicBezTo>
                  <a:cubicBezTo>
                    <a:pt x="973" y="4023"/>
                    <a:pt x="4449" y="4580"/>
                    <a:pt x="4241" y="4649"/>
                  </a:cubicBezTo>
                  <a:cubicBezTo>
                    <a:pt x="4032" y="4719"/>
                    <a:pt x="3267" y="4580"/>
                    <a:pt x="4101" y="5692"/>
                  </a:cubicBezTo>
                  <a:cubicBezTo>
                    <a:pt x="4935" y="6805"/>
                    <a:pt x="10153" y="6874"/>
                    <a:pt x="10153" y="6874"/>
                  </a:cubicBezTo>
                  <a:cubicBezTo>
                    <a:pt x="10153" y="6874"/>
                    <a:pt x="9458" y="6874"/>
                    <a:pt x="8485" y="7360"/>
                  </a:cubicBezTo>
                  <a:cubicBezTo>
                    <a:pt x="7695" y="7755"/>
                    <a:pt x="10519" y="8975"/>
                    <a:pt x="13470" y="8975"/>
                  </a:cubicBezTo>
                  <a:cubicBezTo>
                    <a:pt x="14157" y="8975"/>
                    <a:pt x="14852" y="8909"/>
                    <a:pt x="15509" y="8751"/>
                  </a:cubicBezTo>
                  <a:cubicBezTo>
                    <a:pt x="18985" y="7917"/>
                    <a:pt x="19542" y="2981"/>
                    <a:pt x="17386" y="1100"/>
                  </a:cubicBezTo>
                  <a:cubicBezTo>
                    <a:pt x="16460" y="293"/>
                    <a:pt x="15558" y="0"/>
                    <a:pt x="14506"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3793862" y="2776842"/>
              <a:ext cx="500878" cy="187446"/>
            </a:xfrm>
            <a:custGeom>
              <a:rect b="b" l="l" r="r" t="t"/>
              <a:pathLst>
                <a:path extrusionOk="0" h="2382" w="6365">
                  <a:moveTo>
                    <a:pt x="1171" y="1"/>
                  </a:moveTo>
                  <a:cubicBezTo>
                    <a:pt x="834" y="1"/>
                    <a:pt x="517" y="95"/>
                    <a:pt x="373" y="404"/>
                  </a:cubicBezTo>
                  <a:cubicBezTo>
                    <a:pt x="1" y="1207"/>
                    <a:pt x="1283" y="2170"/>
                    <a:pt x="3049" y="2170"/>
                  </a:cubicBezTo>
                  <a:cubicBezTo>
                    <a:pt x="4811" y="2170"/>
                    <a:pt x="6365" y="2382"/>
                    <a:pt x="6365" y="2382"/>
                  </a:cubicBezTo>
                  <a:lnTo>
                    <a:pt x="2781" y="1151"/>
                  </a:lnTo>
                  <a:lnTo>
                    <a:pt x="3261" y="779"/>
                  </a:lnTo>
                  <a:lnTo>
                    <a:pt x="2298" y="244"/>
                  </a:lnTo>
                  <a:cubicBezTo>
                    <a:pt x="2298" y="244"/>
                    <a:pt x="1710" y="1"/>
                    <a:pt x="1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4147273" y="2972001"/>
              <a:ext cx="530387" cy="169268"/>
            </a:xfrm>
            <a:custGeom>
              <a:rect b="b" l="l" r="r" t="t"/>
              <a:pathLst>
                <a:path extrusionOk="0" h="2151" w="6740">
                  <a:moveTo>
                    <a:pt x="2317" y="0"/>
                  </a:moveTo>
                  <a:cubicBezTo>
                    <a:pt x="1672" y="0"/>
                    <a:pt x="643" y="55"/>
                    <a:pt x="375" y="437"/>
                  </a:cubicBezTo>
                  <a:cubicBezTo>
                    <a:pt x="0" y="972"/>
                    <a:pt x="2034" y="1827"/>
                    <a:pt x="3959" y="1987"/>
                  </a:cubicBezTo>
                  <a:cubicBezTo>
                    <a:pt x="5885" y="2151"/>
                    <a:pt x="6740" y="2151"/>
                    <a:pt x="6740" y="2151"/>
                  </a:cubicBezTo>
                  <a:lnTo>
                    <a:pt x="2621" y="1025"/>
                  </a:lnTo>
                  <a:lnTo>
                    <a:pt x="3316" y="597"/>
                  </a:lnTo>
                  <a:lnTo>
                    <a:pt x="2836" y="9"/>
                  </a:lnTo>
                  <a:cubicBezTo>
                    <a:pt x="2775" y="9"/>
                    <a:pt x="2577" y="0"/>
                    <a:pt x="2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4"/>
            <p:cNvSpPr/>
            <p:nvPr/>
          </p:nvSpPr>
          <p:spPr>
            <a:xfrm>
              <a:off x="4328110" y="3371763"/>
              <a:ext cx="405975" cy="482857"/>
            </a:xfrm>
            <a:custGeom>
              <a:rect b="b" l="l" r="r" t="t"/>
              <a:pathLst>
                <a:path extrusionOk="0" h="6136" w="5159">
                  <a:moveTo>
                    <a:pt x="4315" y="0"/>
                  </a:moveTo>
                  <a:cubicBezTo>
                    <a:pt x="4077" y="0"/>
                    <a:pt x="3431" y="4676"/>
                    <a:pt x="3431" y="4676"/>
                  </a:cubicBezTo>
                  <a:cubicBezTo>
                    <a:pt x="3431" y="4676"/>
                    <a:pt x="309" y="4781"/>
                    <a:pt x="76" y="5253"/>
                  </a:cubicBezTo>
                  <a:cubicBezTo>
                    <a:pt x="0" y="5406"/>
                    <a:pt x="318" y="5458"/>
                    <a:pt x="779" y="5458"/>
                  </a:cubicBezTo>
                  <a:cubicBezTo>
                    <a:pt x="1728" y="5458"/>
                    <a:pt x="3287" y="5239"/>
                    <a:pt x="3288" y="5239"/>
                  </a:cubicBezTo>
                  <a:lnTo>
                    <a:pt x="3288" y="5239"/>
                  </a:lnTo>
                  <a:cubicBezTo>
                    <a:pt x="3287" y="5240"/>
                    <a:pt x="747" y="5618"/>
                    <a:pt x="900" y="6042"/>
                  </a:cubicBezTo>
                  <a:cubicBezTo>
                    <a:pt x="924" y="6108"/>
                    <a:pt x="1018" y="6136"/>
                    <a:pt x="1159" y="6136"/>
                  </a:cubicBezTo>
                  <a:cubicBezTo>
                    <a:pt x="1932" y="6136"/>
                    <a:pt x="4129" y="5298"/>
                    <a:pt x="4129" y="5298"/>
                  </a:cubicBezTo>
                  <a:lnTo>
                    <a:pt x="5050" y="1033"/>
                  </a:lnTo>
                  <a:cubicBezTo>
                    <a:pt x="5158" y="543"/>
                    <a:pt x="4825" y="56"/>
                    <a:pt x="4324" y="1"/>
                  </a:cubicBezTo>
                  <a:lnTo>
                    <a:pt x="4317" y="1"/>
                  </a:lnTo>
                  <a:cubicBezTo>
                    <a:pt x="4316" y="0"/>
                    <a:pt x="4315" y="0"/>
                    <a:pt x="4315"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4"/>
            <p:cNvSpPr/>
            <p:nvPr/>
          </p:nvSpPr>
          <p:spPr>
            <a:xfrm>
              <a:off x="4155930" y="3418270"/>
              <a:ext cx="328069" cy="356320"/>
            </a:xfrm>
            <a:custGeom>
              <a:rect b="b" l="l" r="r" t="t"/>
              <a:pathLst>
                <a:path extrusionOk="0" h="4528" w="4169">
                  <a:moveTo>
                    <a:pt x="3679" y="1"/>
                  </a:moveTo>
                  <a:cubicBezTo>
                    <a:pt x="3411" y="1"/>
                    <a:pt x="3196" y="216"/>
                    <a:pt x="3199" y="484"/>
                  </a:cubicBezTo>
                  <a:cubicBezTo>
                    <a:pt x="3206" y="1614"/>
                    <a:pt x="3241" y="2695"/>
                    <a:pt x="3241" y="2695"/>
                  </a:cubicBezTo>
                  <a:cubicBezTo>
                    <a:pt x="3241" y="2695"/>
                    <a:pt x="179" y="3320"/>
                    <a:pt x="29" y="3824"/>
                  </a:cubicBezTo>
                  <a:cubicBezTo>
                    <a:pt x="0" y="3922"/>
                    <a:pt x="101" y="3961"/>
                    <a:pt x="283" y="3961"/>
                  </a:cubicBezTo>
                  <a:cubicBezTo>
                    <a:pt x="1040" y="3961"/>
                    <a:pt x="3195" y="3279"/>
                    <a:pt x="3196" y="3279"/>
                  </a:cubicBezTo>
                  <a:lnTo>
                    <a:pt x="3196" y="3279"/>
                  </a:lnTo>
                  <a:cubicBezTo>
                    <a:pt x="3195" y="3279"/>
                    <a:pt x="752" y="4075"/>
                    <a:pt x="975" y="4467"/>
                  </a:cubicBezTo>
                  <a:cubicBezTo>
                    <a:pt x="998" y="4509"/>
                    <a:pt x="1051" y="4527"/>
                    <a:pt x="1126" y="4527"/>
                  </a:cubicBezTo>
                  <a:cubicBezTo>
                    <a:pt x="1764" y="4527"/>
                    <a:pt x="4034" y="3195"/>
                    <a:pt x="4034" y="3195"/>
                  </a:cubicBezTo>
                  <a:lnTo>
                    <a:pt x="4155" y="502"/>
                  </a:lnTo>
                  <a:cubicBezTo>
                    <a:pt x="4169" y="230"/>
                    <a:pt x="3950" y="1"/>
                    <a:pt x="3679"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4405465" y="3379947"/>
              <a:ext cx="327203" cy="475539"/>
            </a:xfrm>
            <a:custGeom>
              <a:rect b="b" l="l" r="r" t="t"/>
              <a:pathLst>
                <a:path extrusionOk="0" h="6043" w="4158">
                  <a:moveTo>
                    <a:pt x="3762" y="1"/>
                  </a:moveTo>
                  <a:cubicBezTo>
                    <a:pt x="3762" y="1"/>
                    <a:pt x="3017" y="4773"/>
                    <a:pt x="2826" y="4993"/>
                  </a:cubicBezTo>
                  <a:cubicBezTo>
                    <a:pt x="2635" y="5208"/>
                    <a:pt x="845" y="5556"/>
                    <a:pt x="449" y="5709"/>
                  </a:cubicBezTo>
                  <a:cubicBezTo>
                    <a:pt x="49" y="5861"/>
                    <a:pt x="0" y="6042"/>
                    <a:pt x="0" y="6042"/>
                  </a:cubicBezTo>
                  <a:cubicBezTo>
                    <a:pt x="0" y="6042"/>
                    <a:pt x="640" y="5976"/>
                    <a:pt x="1638" y="5747"/>
                  </a:cubicBezTo>
                  <a:cubicBezTo>
                    <a:pt x="2635" y="5517"/>
                    <a:pt x="3146" y="5194"/>
                    <a:pt x="3146" y="5194"/>
                  </a:cubicBezTo>
                  <a:cubicBezTo>
                    <a:pt x="3146" y="5194"/>
                    <a:pt x="4081" y="1447"/>
                    <a:pt x="4119" y="923"/>
                  </a:cubicBezTo>
                  <a:cubicBezTo>
                    <a:pt x="4158" y="397"/>
                    <a:pt x="4043" y="50"/>
                    <a:pt x="3762"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4243279" y="3414965"/>
              <a:ext cx="244891" cy="359782"/>
            </a:xfrm>
            <a:custGeom>
              <a:rect b="b" l="l" r="r" t="t"/>
              <a:pathLst>
                <a:path extrusionOk="0" h="4572" w="3112">
                  <a:moveTo>
                    <a:pt x="2713" y="1"/>
                  </a:moveTo>
                  <a:cubicBezTo>
                    <a:pt x="2654" y="1"/>
                    <a:pt x="2601" y="17"/>
                    <a:pt x="2569" y="43"/>
                  </a:cubicBezTo>
                  <a:cubicBezTo>
                    <a:pt x="2569" y="43"/>
                    <a:pt x="2778" y="2806"/>
                    <a:pt x="2572" y="3115"/>
                  </a:cubicBezTo>
                  <a:cubicBezTo>
                    <a:pt x="2367" y="3422"/>
                    <a:pt x="588" y="3970"/>
                    <a:pt x="296" y="4214"/>
                  </a:cubicBezTo>
                  <a:cubicBezTo>
                    <a:pt x="1" y="4457"/>
                    <a:pt x="25" y="4572"/>
                    <a:pt x="25" y="4572"/>
                  </a:cubicBezTo>
                  <a:cubicBezTo>
                    <a:pt x="25" y="4572"/>
                    <a:pt x="1279" y="4419"/>
                    <a:pt x="2924" y="3237"/>
                  </a:cubicBezTo>
                  <a:cubicBezTo>
                    <a:pt x="2924" y="3237"/>
                    <a:pt x="3111" y="696"/>
                    <a:pt x="3059" y="338"/>
                  </a:cubicBezTo>
                  <a:cubicBezTo>
                    <a:pt x="3023" y="88"/>
                    <a:pt x="2850" y="1"/>
                    <a:pt x="2713"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2712304" y="3608944"/>
              <a:ext cx="241114" cy="360884"/>
            </a:xfrm>
            <a:custGeom>
              <a:rect b="b" l="l" r="r" t="t"/>
              <a:pathLst>
                <a:path extrusionOk="0" h="4586" w="3064">
                  <a:moveTo>
                    <a:pt x="550" y="1"/>
                  </a:moveTo>
                  <a:lnTo>
                    <a:pt x="1" y="11"/>
                  </a:lnTo>
                  <a:lnTo>
                    <a:pt x="143" y="3201"/>
                  </a:lnTo>
                  <a:cubicBezTo>
                    <a:pt x="797" y="3790"/>
                    <a:pt x="3063" y="4585"/>
                    <a:pt x="3063" y="4585"/>
                  </a:cubicBezTo>
                  <a:cubicBezTo>
                    <a:pt x="3063" y="4585"/>
                    <a:pt x="3063" y="4509"/>
                    <a:pt x="2882" y="4300"/>
                  </a:cubicBezTo>
                  <a:cubicBezTo>
                    <a:pt x="2701" y="4092"/>
                    <a:pt x="2107" y="3859"/>
                    <a:pt x="1638" y="3758"/>
                  </a:cubicBezTo>
                  <a:cubicBezTo>
                    <a:pt x="1172" y="3654"/>
                    <a:pt x="630" y="3212"/>
                    <a:pt x="577" y="3004"/>
                  </a:cubicBezTo>
                  <a:cubicBezTo>
                    <a:pt x="526" y="2799"/>
                    <a:pt x="550" y="1"/>
                    <a:pt x="550"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2805634" y="3859975"/>
              <a:ext cx="230333" cy="62797"/>
            </a:xfrm>
            <a:custGeom>
              <a:rect b="b" l="l" r="r" t="t"/>
              <a:pathLst>
                <a:path extrusionOk="0" h="798" w="2927">
                  <a:moveTo>
                    <a:pt x="397" y="1"/>
                  </a:moveTo>
                  <a:cubicBezTo>
                    <a:pt x="388" y="1"/>
                    <a:pt x="379" y="1"/>
                    <a:pt x="371" y="1"/>
                  </a:cubicBezTo>
                  <a:cubicBezTo>
                    <a:pt x="0" y="26"/>
                    <a:pt x="132" y="199"/>
                    <a:pt x="132" y="199"/>
                  </a:cubicBezTo>
                  <a:cubicBezTo>
                    <a:pt x="132" y="199"/>
                    <a:pt x="1804" y="707"/>
                    <a:pt x="2266" y="773"/>
                  </a:cubicBezTo>
                  <a:cubicBezTo>
                    <a:pt x="2390" y="791"/>
                    <a:pt x="2495" y="797"/>
                    <a:pt x="2582" y="797"/>
                  </a:cubicBezTo>
                  <a:cubicBezTo>
                    <a:pt x="2820" y="797"/>
                    <a:pt x="2927" y="749"/>
                    <a:pt x="2927" y="749"/>
                  </a:cubicBezTo>
                  <a:cubicBezTo>
                    <a:pt x="2753" y="470"/>
                    <a:pt x="830" y="1"/>
                    <a:pt x="397"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4155457" y="3671347"/>
              <a:ext cx="221441" cy="59019"/>
            </a:xfrm>
            <a:custGeom>
              <a:rect b="b" l="l" r="r" t="t"/>
              <a:pathLst>
                <a:path extrusionOk="0" h="750" w="2814">
                  <a:moveTo>
                    <a:pt x="2496" y="0"/>
                  </a:moveTo>
                  <a:cubicBezTo>
                    <a:pt x="2378" y="0"/>
                    <a:pt x="2222" y="19"/>
                    <a:pt x="2023" y="63"/>
                  </a:cubicBezTo>
                  <a:cubicBezTo>
                    <a:pt x="1446" y="188"/>
                    <a:pt x="0" y="674"/>
                    <a:pt x="0" y="674"/>
                  </a:cubicBezTo>
                  <a:cubicBezTo>
                    <a:pt x="38" y="727"/>
                    <a:pt x="137" y="749"/>
                    <a:pt x="275" y="749"/>
                  </a:cubicBezTo>
                  <a:cubicBezTo>
                    <a:pt x="996" y="749"/>
                    <a:pt x="2802" y="153"/>
                    <a:pt x="2802" y="153"/>
                  </a:cubicBezTo>
                  <a:cubicBezTo>
                    <a:pt x="2813" y="68"/>
                    <a:pt x="2724" y="0"/>
                    <a:pt x="2496"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4330235" y="3769242"/>
              <a:ext cx="233953" cy="32815"/>
            </a:xfrm>
            <a:custGeom>
              <a:rect b="b" l="l" r="r" t="t"/>
              <a:pathLst>
                <a:path extrusionOk="0" h="417" w="2973">
                  <a:moveTo>
                    <a:pt x="2300" y="1"/>
                  </a:moveTo>
                  <a:cubicBezTo>
                    <a:pt x="2054" y="1"/>
                    <a:pt x="1763" y="20"/>
                    <a:pt x="1464" y="38"/>
                  </a:cubicBezTo>
                  <a:cubicBezTo>
                    <a:pt x="692" y="87"/>
                    <a:pt x="1" y="264"/>
                    <a:pt x="1" y="264"/>
                  </a:cubicBezTo>
                  <a:cubicBezTo>
                    <a:pt x="85" y="377"/>
                    <a:pt x="397" y="417"/>
                    <a:pt x="789" y="417"/>
                  </a:cubicBezTo>
                  <a:cubicBezTo>
                    <a:pt x="1675" y="417"/>
                    <a:pt x="2972" y="216"/>
                    <a:pt x="2972" y="216"/>
                  </a:cubicBezTo>
                  <a:cubicBezTo>
                    <a:pt x="2964" y="48"/>
                    <a:pt x="2689" y="1"/>
                    <a:pt x="2300"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2457338" y="3570384"/>
              <a:ext cx="325866" cy="476562"/>
            </a:xfrm>
            <a:custGeom>
              <a:rect b="b" l="l" r="r" t="t"/>
              <a:pathLst>
                <a:path extrusionOk="0" h="6056" w="4141">
                  <a:moveTo>
                    <a:pt x="498" y="0"/>
                  </a:moveTo>
                  <a:lnTo>
                    <a:pt x="1" y="115"/>
                  </a:lnTo>
                  <a:lnTo>
                    <a:pt x="1037" y="5135"/>
                  </a:lnTo>
                  <a:cubicBezTo>
                    <a:pt x="2285" y="5881"/>
                    <a:pt x="4141" y="6056"/>
                    <a:pt x="4141" y="6056"/>
                  </a:cubicBezTo>
                  <a:cubicBezTo>
                    <a:pt x="4141" y="6056"/>
                    <a:pt x="4002" y="5812"/>
                    <a:pt x="3467" y="5639"/>
                  </a:cubicBezTo>
                  <a:cubicBezTo>
                    <a:pt x="2928" y="5464"/>
                    <a:pt x="1749" y="5273"/>
                    <a:pt x="1507" y="5135"/>
                  </a:cubicBezTo>
                  <a:cubicBezTo>
                    <a:pt x="1263" y="4999"/>
                    <a:pt x="498" y="0"/>
                    <a:pt x="498"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2638490" y="3956610"/>
              <a:ext cx="225297" cy="37222"/>
            </a:xfrm>
            <a:custGeom>
              <a:rect b="b" l="l" r="r" t="t"/>
              <a:pathLst>
                <a:path extrusionOk="0" h="473" w="2863">
                  <a:moveTo>
                    <a:pt x="686" y="1"/>
                  </a:moveTo>
                  <a:cubicBezTo>
                    <a:pt x="650" y="1"/>
                    <a:pt x="618" y="2"/>
                    <a:pt x="591" y="4"/>
                  </a:cubicBezTo>
                  <a:cubicBezTo>
                    <a:pt x="122" y="39"/>
                    <a:pt x="0" y="278"/>
                    <a:pt x="0" y="278"/>
                  </a:cubicBezTo>
                  <a:cubicBezTo>
                    <a:pt x="0" y="278"/>
                    <a:pt x="1061" y="435"/>
                    <a:pt x="1961" y="469"/>
                  </a:cubicBezTo>
                  <a:cubicBezTo>
                    <a:pt x="2019" y="472"/>
                    <a:pt x="2074" y="473"/>
                    <a:pt x="2125" y="473"/>
                  </a:cubicBezTo>
                  <a:cubicBezTo>
                    <a:pt x="2862" y="473"/>
                    <a:pt x="2850" y="251"/>
                    <a:pt x="2850" y="251"/>
                  </a:cubicBezTo>
                  <a:cubicBezTo>
                    <a:pt x="2850" y="251"/>
                    <a:pt x="1264" y="1"/>
                    <a:pt x="686"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2912458" y="2000166"/>
              <a:ext cx="289177" cy="217353"/>
            </a:xfrm>
            <a:custGeom>
              <a:rect b="b" l="l" r="r" t="t"/>
              <a:pathLst>
                <a:path extrusionOk="0" h="2817" w="3748">
                  <a:moveTo>
                    <a:pt x="1460" y="1"/>
                  </a:moveTo>
                  <a:lnTo>
                    <a:pt x="1460" y="1"/>
                  </a:lnTo>
                  <a:cubicBezTo>
                    <a:pt x="160" y="286"/>
                    <a:pt x="0" y="2253"/>
                    <a:pt x="1620" y="2698"/>
                  </a:cubicBezTo>
                  <a:cubicBezTo>
                    <a:pt x="1927" y="2782"/>
                    <a:pt x="2194" y="2817"/>
                    <a:pt x="2425" y="2817"/>
                  </a:cubicBezTo>
                  <a:cubicBezTo>
                    <a:pt x="3414" y="2817"/>
                    <a:pt x="3747" y="2191"/>
                    <a:pt x="3747" y="2191"/>
                  </a:cubicBezTo>
                  <a:cubicBezTo>
                    <a:pt x="3747" y="2191"/>
                    <a:pt x="2795" y="2159"/>
                    <a:pt x="1842" y="1586"/>
                  </a:cubicBezTo>
                  <a:cubicBezTo>
                    <a:pt x="890" y="1016"/>
                    <a:pt x="1460" y="1"/>
                    <a:pt x="1460"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2533417" y="2518335"/>
              <a:ext cx="1310545" cy="643547"/>
            </a:xfrm>
            <a:custGeom>
              <a:rect b="b" l="l" r="r" t="t"/>
              <a:pathLst>
                <a:path extrusionOk="0" h="8178" w="16654">
                  <a:moveTo>
                    <a:pt x="16476" y="1"/>
                  </a:moveTo>
                  <a:lnTo>
                    <a:pt x="16476" y="1"/>
                  </a:lnTo>
                  <a:cubicBezTo>
                    <a:pt x="16476" y="1"/>
                    <a:pt x="15812" y="88"/>
                    <a:pt x="15058" y="814"/>
                  </a:cubicBezTo>
                  <a:cubicBezTo>
                    <a:pt x="14304" y="1537"/>
                    <a:pt x="10095" y="2758"/>
                    <a:pt x="10095" y="2758"/>
                  </a:cubicBezTo>
                  <a:cubicBezTo>
                    <a:pt x="10095" y="2758"/>
                    <a:pt x="10619" y="3133"/>
                    <a:pt x="10793" y="3571"/>
                  </a:cubicBezTo>
                  <a:cubicBezTo>
                    <a:pt x="10967" y="4005"/>
                    <a:pt x="9893" y="5368"/>
                    <a:pt x="6497" y="6644"/>
                  </a:cubicBezTo>
                  <a:cubicBezTo>
                    <a:pt x="4677" y="7330"/>
                    <a:pt x="2939" y="7489"/>
                    <a:pt x="1720" y="7489"/>
                  </a:cubicBezTo>
                  <a:cubicBezTo>
                    <a:pt x="667" y="7489"/>
                    <a:pt x="1" y="7370"/>
                    <a:pt x="1" y="7370"/>
                  </a:cubicBezTo>
                  <a:lnTo>
                    <a:pt x="1" y="7370"/>
                  </a:lnTo>
                  <a:cubicBezTo>
                    <a:pt x="1119" y="7945"/>
                    <a:pt x="2254" y="8177"/>
                    <a:pt x="3353" y="8177"/>
                  </a:cubicBezTo>
                  <a:cubicBezTo>
                    <a:pt x="7412" y="8177"/>
                    <a:pt x="10991" y="5012"/>
                    <a:pt x="11516" y="4239"/>
                  </a:cubicBezTo>
                  <a:cubicBezTo>
                    <a:pt x="12183" y="3251"/>
                    <a:pt x="11054" y="2785"/>
                    <a:pt x="11054" y="2785"/>
                  </a:cubicBezTo>
                  <a:cubicBezTo>
                    <a:pt x="11054" y="2785"/>
                    <a:pt x="12475" y="2410"/>
                    <a:pt x="14564" y="1597"/>
                  </a:cubicBezTo>
                  <a:cubicBezTo>
                    <a:pt x="16653" y="783"/>
                    <a:pt x="16476" y="1"/>
                    <a:pt x="16476"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2209533" y="2360555"/>
              <a:ext cx="1602337" cy="792748"/>
            </a:xfrm>
            <a:custGeom>
              <a:rect b="b" l="l" r="r" t="t"/>
              <a:pathLst>
                <a:path extrusionOk="0" h="10074" w="20362">
                  <a:moveTo>
                    <a:pt x="5441" y="0"/>
                  </a:moveTo>
                  <a:cubicBezTo>
                    <a:pt x="4763" y="42"/>
                    <a:pt x="936" y="935"/>
                    <a:pt x="470" y="3570"/>
                  </a:cubicBezTo>
                  <a:cubicBezTo>
                    <a:pt x="1" y="6205"/>
                    <a:pt x="2893" y="10028"/>
                    <a:pt x="6974" y="10073"/>
                  </a:cubicBezTo>
                  <a:cubicBezTo>
                    <a:pt x="7007" y="10074"/>
                    <a:pt x="7040" y="10074"/>
                    <a:pt x="7072" y="10074"/>
                  </a:cubicBezTo>
                  <a:cubicBezTo>
                    <a:pt x="11075" y="10074"/>
                    <a:pt x="12581" y="7564"/>
                    <a:pt x="12581" y="7564"/>
                  </a:cubicBezTo>
                  <a:cubicBezTo>
                    <a:pt x="12581" y="7564"/>
                    <a:pt x="14026" y="7269"/>
                    <a:pt x="14961" y="6247"/>
                  </a:cubicBezTo>
                  <a:cubicBezTo>
                    <a:pt x="15897" y="5228"/>
                    <a:pt x="14537" y="4675"/>
                    <a:pt x="14666" y="4675"/>
                  </a:cubicBezTo>
                  <a:cubicBezTo>
                    <a:pt x="14791" y="4675"/>
                    <a:pt x="20189" y="3188"/>
                    <a:pt x="20318" y="2211"/>
                  </a:cubicBezTo>
                  <a:cubicBezTo>
                    <a:pt x="20362" y="1867"/>
                    <a:pt x="20106" y="1744"/>
                    <a:pt x="19658" y="1744"/>
                  </a:cubicBezTo>
                  <a:cubicBezTo>
                    <a:pt x="18833" y="1744"/>
                    <a:pt x="17356" y="2161"/>
                    <a:pt x="15897" y="2381"/>
                  </a:cubicBezTo>
                  <a:cubicBezTo>
                    <a:pt x="15544" y="2434"/>
                    <a:pt x="15223" y="2459"/>
                    <a:pt x="14922" y="2459"/>
                  </a:cubicBezTo>
                  <a:cubicBezTo>
                    <a:pt x="13303" y="2459"/>
                    <a:pt x="12256" y="1739"/>
                    <a:pt x="9820" y="807"/>
                  </a:cubicBezTo>
                  <a:cubicBezTo>
                    <a:pt x="8091" y="146"/>
                    <a:pt x="6894" y="2"/>
                    <a:pt x="6157" y="2"/>
                  </a:cubicBezTo>
                  <a:cubicBezTo>
                    <a:pt x="5662" y="2"/>
                    <a:pt x="5374" y="67"/>
                    <a:pt x="5270" y="84"/>
                  </a:cubicBezTo>
                  <a:lnTo>
                    <a:pt x="5441"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3383871" y="2497639"/>
              <a:ext cx="465781" cy="225926"/>
            </a:xfrm>
            <a:custGeom>
              <a:rect b="b" l="l" r="r" t="t"/>
              <a:pathLst>
                <a:path extrusionOk="0" h="2871" w="5919">
                  <a:moveTo>
                    <a:pt x="4636" y="1"/>
                  </a:moveTo>
                  <a:cubicBezTo>
                    <a:pt x="4579" y="1"/>
                    <a:pt x="4520" y="2"/>
                    <a:pt x="4456" y="3"/>
                  </a:cubicBezTo>
                  <a:cubicBezTo>
                    <a:pt x="2955" y="45"/>
                    <a:pt x="1286" y="514"/>
                    <a:pt x="1286" y="514"/>
                  </a:cubicBezTo>
                  <a:lnTo>
                    <a:pt x="0" y="1630"/>
                  </a:lnTo>
                  <a:lnTo>
                    <a:pt x="1522" y="1630"/>
                  </a:lnTo>
                  <a:lnTo>
                    <a:pt x="215" y="2871"/>
                  </a:lnTo>
                  <a:cubicBezTo>
                    <a:pt x="215" y="2871"/>
                    <a:pt x="3448" y="2124"/>
                    <a:pt x="4498" y="1286"/>
                  </a:cubicBezTo>
                  <a:cubicBezTo>
                    <a:pt x="5503" y="487"/>
                    <a:pt x="5918" y="1"/>
                    <a:pt x="4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3155425" y="2728446"/>
              <a:ext cx="289746" cy="232300"/>
            </a:xfrm>
            <a:custGeom>
              <a:rect b="b" l="l" r="r" t="t"/>
              <a:pathLst>
                <a:path extrusionOk="0" h="2952" w="3682">
                  <a:moveTo>
                    <a:pt x="2531" y="0"/>
                  </a:moveTo>
                  <a:lnTo>
                    <a:pt x="835" y="261"/>
                  </a:lnTo>
                  <a:lnTo>
                    <a:pt x="1488" y="1256"/>
                  </a:lnTo>
                  <a:lnTo>
                    <a:pt x="1" y="2013"/>
                  </a:lnTo>
                  <a:lnTo>
                    <a:pt x="651" y="2952"/>
                  </a:lnTo>
                  <a:cubicBezTo>
                    <a:pt x="651" y="2952"/>
                    <a:pt x="2740" y="2586"/>
                    <a:pt x="3213" y="1412"/>
                  </a:cubicBezTo>
                  <a:cubicBezTo>
                    <a:pt x="3681" y="237"/>
                    <a:pt x="2531" y="0"/>
                    <a:pt x="25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1281190" y="1998094"/>
              <a:ext cx="137397" cy="1003723"/>
            </a:xfrm>
            <a:custGeom>
              <a:rect b="b" l="l" r="r" t="t"/>
              <a:pathLst>
                <a:path extrusionOk="0" h="12755" w="1746">
                  <a:moveTo>
                    <a:pt x="1322" y="1"/>
                  </a:moveTo>
                  <a:cubicBezTo>
                    <a:pt x="421" y="480"/>
                    <a:pt x="282" y="1214"/>
                    <a:pt x="139" y="3971"/>
                  </a:cubicBezTo>
                  <a:cubicBezTo>
                    <a:pt x="1" y="6730"/>
                    <a:pt x="1745" y="12754"/>
                    <a:pt x="1745" y="12754"/>
                  </a:cubicBezTo>
                  <a:lnTo>
                    <a:pt x="1322" y="1"/>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913300" y="2396125"/>
              <a:ext cx="474909" cy="767016"/>
            </a:xfrm>
            <a:custGeom>
              <a:rect b="b" l="l" r="r" t="t"/>
              <a:pathLst>
                <a:path extrusionOk="0" h="9747" w="6035">
                  <a:moveTo>
                    <a:pt x="693" y="0"/>
                  </a:moveTo>
                  <a:cubicBezTo>
                    <a:pt x="0" y="1057"/>
                    <a:pt x="995" y="3261"/>
                    <a:pt x="995" y="3261"/>
                  </a:cubicBezTo>
                  <a:cubicBezTo>
                    <a:pt x="2052" y="5614"/>
                    <a:pt x="6035" y="9747"/>
                    <a:pt x="6035" y="9747"/>
                  </a:cubicBezTo>
                  <a:lnTo>
                    <a:pt x="693" y="0"/>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7" name="Google Shape;1747;p44"/>
            <p:cNvGrpSpPr/>
            <p:nvPr/>
          </p:nvGrpSpPr>
          <p:grpSpPr>
            <a:xfrm>
              <a:off x="3764370" y="1631172"/>
              <a:ext cx="530375" cy="248837"/>
              <a:chOff x="3764370" y="1631172"/>
              <a:chExt cx="530375" cy="248837"/>
            </a:xfrm>
          </p:grpSpPr>
          <p:sp>
            <p:nvSpPr>
              <p:cNvPr id="1748" name="Google Shape;1748;p44"/>
              <p:cNvSpPr/>
              <p:nvPr/>
            </p:nvSpPr>
            <p:spPr>
              <a:xfrm rot="-10104919">
                <a:off x="4096388" y="1765671"/>
                <a:ext cx="190643" cy="96176"/>
              </a:xfrm>
              <a:custGeom>
                <a:rect b="b" l="l" r="r" t="t"/>
                <a:pathLst>
                  <a:path extrusionOk="0" h="736" w="1459">
                    <a:moveTo>
                      <a:pt x="1" y="1"/>
                    </a:moveTo>
                    <a:lnTo>
                      <a:pt x="1" y="1"/>
                    </a:lnTo>
                    <a:cubicBezTo>
                      <a:pt x="25" y="164"/>
                      <a:pt x="88" y="317"/>
                      <a:pt x="191" y="457"/>
                    </a:cubicBezTo>
                    <a:cubicBezTo>
                      <a:pt x="288" y="593"/>
                      <a:pt x="445" y="713"/>
                      <a:pt x="631" y="734"/>
                    </a:cubicBezTo>
                    <a:cubicBezTo>
                      <a:pt x="649" y="735"/>
                      <a:pt x="667" y="736"/>
                      <a:pt x="684" y="736"/>
                    </a:cubicBezTo>
                    <a:cubicBezTo>
                      <a:pt x="853" y="736"/>
                      <a:pt x="1004" y="665"/>
                      <a:pt x="1128" y="577"/>
                    </a:cubicBezTo>
                    <a:cubicBezTo>
                      <a:pt x="1195" y="524"/>
                      <a:pt x="1255" y="467"/>
                      <a:pt x="1312" y="407"/>
                    </a:cubicBezTo>
                    <a:cubicBezTo>
                      <a:pt x="1361" y="341"/>
                      <a:pt x="1415" y="277"/>
                      <a:pt x="1458" y="207"/>
                    </a:cubicBezTo>
                    <a:lnTo>
                      <a:pt x="1458" y="207"/>
                    </a:lnTo>
                    <a:cubicBezTo>
                      <a:pt x="1388" y="253"/>
                      <a:pt x="1325" y="301"/>
                      <a:pt x="1261" y="350"/>
                    </a:cubicBezTo>
                    <a:cubicBezTo>
                      <a:pt x="1195" y="393"/>
                      <a:pt x="1128" y="430"/>
                      <a:pt x="1061" y="473"/>
                    </a:cubicBezTo>
                    <a:cubicBezTo>
                      <a:pt x="943" y="532"/>
                      <a:pt x="825" y="577"/>
                      <a:pt x="706" y="577"/>
                    </a:cubicBezTo>
                    <a:cubicBezTo>
                      <a:pt x="688" y="577"/>
                      <a:pt x="670" y="576"/>
                      <a:pt x="651" y="573"/>
                    </a:cubicBezTo>
                    <a:cubicBezTo>
                      <a:pt x="515" y="564"/>
                      <a:pt x="391" y="481"/>
                      <a:pt x="285" y="377"/>
                    </a:cubicBezTo>
                    <a:cubicBezTo>
                      <a:pt x="178" y="267"/>
                      <a:pt x="85" y="137"/>
                      <a:pt x="1"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rot="-10104919">
                <a:off x="3771588" y="1648463"/>
                <a:ext cx="181366" cy="90296"/>
              </a:xfrm>
              <a:custGeom>
                <a:rect b="b" l="l" r="r" t="t"/>
                <a:pathLst>
                  <a:path extrusionOk="0" h="691" w="1388">
                    <a:moveTo>
                      <a:pt x="0" y="0"/>
                    </a:moveTo>
                    <a:lnTo>
                      <a:pt x="0" y="0"/>
                    </a:lnTo>
                    <a:cubicBezTo>
                      <a:pt x="64" y="153"/>
                      <a:pt x="157" y="293"/>
                      <a:pt x="271" y="413"/>
                    </a:cubicBezTo>
                    <a:cubicBezTo>
                      <a:pt x="384" y="537"/>
                      <a:pt x="524" y="650"/>
                      <a:pt x="717" y="687"/>
                    </a:cubicBezTo>
                    <a:cubicBezTo>
                      <a:pt x="736" y="689"/>
                      <a:pt x="755" y="690"/>
                      <a:pt x="773" y="690"/>
                    </a:cubicBezTo>
                    <a:cubicBezTo>
                      <a:pt x="954" y="690"/>
                      <a:pt x="1101" y="588"/>
                      <a:pt x="1204" y="467"/>
                    </a:cubicBezTo>
                    <a:cubicBezTo>
                      <a:pt x="1314" y="330"/>
                      <a:pt x="1374" y="167"/>
                      <a:pt x="1387" y="0"/>
                    </a:cubicBezTo>
                    <a:lnTo>
                      <a:pt x="1387" y="0"/>
                    </a:lnTo>
                    <a:cubicBezTo>
                      <a:pt x="1311" y="147"/>
                      <a:pt x="1221" y="280"/>
                      <a:pt x="1111" y="381"/>
                    </a:cubicBezTo>
                    <a:cubicBezTo>
                      <a:pt x="1058" y="430"/>
                      <a:pt x="997" y="470"/>
                      <a:pt x="931" y="497"/>
                    </a:cubicBezTo>
                    <a:cubicBezTo>
                      <a:pt x="881" y="517"/>
                      <a:pt x="835" y="533"/>
                      <a:pt x="788" y="533"/>
                    </a:cubicBezTo>
                    <a:cubicBezTo>
                      <a:pt x="773" y="533"/>
                      <a:pt x="757" y="531"/>
                      <a:pt x="741" y="527"/>
                    </a:cubicBezTo>
                    <a:cubicBezTo>
                      <a:pt x="611" y="510"/>
                      <a:pt x="477" y="421"/>
                      <a:pt x="357" y="324"/>
                    </a:cubicBezTo>
                    <a:cubicBezTo>
                      <a:pt x="234" y="227"/>
                      <a:pt x="117" y="113"/>
                      <a:pt x="0"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44"/>
            <p:cNvGrpSpPr/>
            <p:nvPr/>
          </p:nvGrpSpPr>
          <p:grpSpPr>
            <a:xfrm flipH="1" rot="-324334">
              <a:off x="2664835" y="1697670"/>
              <a:ext cx="530347" cy="248824"/>
              <a:chOff x="3764370" y="1631172"/>
              <a:chExt cx="530375" cy="248837"/>
            </a:xfrm>
          </p:grpSpPr>
          <p:sp>
            <p:nvSpPr>
              <p:cNvPr id="1751" name="Google Shape;1751;p44"/>
              <p:cNvSpPr/>
              <p:nvPr/>
            </p:nvSpPr>
            <p:spPr>
              <a:xfrm rot="-10104919">
                <a:off x="4096388" y="1765671"/>
                <a:ext cx="190643" cy="96176"/>
              </a:xfrm>
              <a:custGeom>
                <a:rect b="b" l="l" r="r" t="t"/>
                <a:pathLst>
                  <a:path extrusionOk="0" h="736" w="1459">
                    <a:moveTo>
                      <a:pt x="1" y="1"/>
                    </a:moveTo>
                    <a:lnTo>
                      <a:pt x="1" y="1"/>
                    </a:lnTo>
                    <a:cubicBezTo>
                      <a:pt x="25" y="164"/>
                      <a:pt x="88" y="317"/>
                      <a:pt x="191" y="457"/>
                    </a:cubicBezTo>
                    <a:cubicBezTo>
                      <a:pt x="288" y="593"/>
                      <a:pt x="445" y="713"/>
                      <a:pt x="631" y="734"/>
                    </a:cubicBezTo>
                    <a:cubicBezTo>
                      <a:pt x="649" y="735"/>
                      <a:pt x="667" y="736"/>
                      <a:pt x="684" y="736"/>
                    </a:cubicBezTo>
                    <a:cubicBezTo>
                      <a:pt x="853" y="736"/>
                      <a:pt x="1004" y="665"/>
                      <a:pt x="1128" y="577"/>
                    </a:cubicBezTo>
                    <a:cubicBezTo>
                      <a:pt x="1195" y="524"/>
                      <a:pt x="1255" y="467"/>
                      <a:pt x="1312" y="407"/>
                    </a:cubicBezTo>
                    <a:cubicBezTo>
                      <a:pt x="1361" y="341"/>
                      <a:pt x="1415" y="277"/>
                      <a:pt x="1458" y="207"/>
                    </a:cubicBezTo>
                    <a:lnTo>
                      <a:pt x="1458" y="207"/>
                    </a:lnTo>
                    <a:cubicBezTo>
                      <a:pt x="1388" y="253"/>
                      <a:pt x="1325" y="301"/>
                      <a:pt x="1261" y="350"/>
                    </a:cubicBezTo>
                    <a:cubicBezTo>
                      <a:pt x="1195" y="393"/>
                      <a:pt x="1128" y="430"/>
                      <a:pt x="1061" y="473"/>
                    </a:cubicBezTo>
                    <a:cubicBezTo>
                      <a:pt x="943" y="532"/>
                      <a:pt x="825" y="577"/>
                      <a:pt x="706" y="577"/>
                    </a:cubicBezTo>
                    <a:cubicBezTo>
                      <a:pt x="688" y="577"/>
                      <a:pt x="670" y="576"/>
                      <a:pt x="651" y="573"/>
                    </a:cubicBezTo>
                    <a:cubicBezTo>
                      <a:pt x="515" y="564"/>
                      <a:pt x="391" y="481"/>
                      <a:pt x="285" y="377"/>
                    </a:cubicBezTo>
                    <a:cubicBezTo>
                      <a:pt x="178" y="267"/>
                      <a:pt x="85" y="137"/>
                      <a:pt x="1"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rot="-10104919">
                <a:off x="3771588" y="1648463"/>
                <a:ext cx="181366" cy="90296"/>
              </a:xfrm>
              <a:custGeom>
                <a:rect b="b" l="l" r="r" t="t"/>
                <a:pathLst>
                  <a:path extrusionOk="0" h="691" w="1388">
                    <a:moveTo>
                      <a:pt x="0" y="0"/>
                    </a:moveTo>
                    <a:lnTo>
                      <a:pt x="0" y="0"/>
                    </a:lnTo>
                    <a:cubicBezTo>
                      <a:pt x="64" y="153"/>
                      <a:pt x="157" y="293"/>
                      <a:pt x="271" y="413"/>
                    </a:cubicBezTo>
                    <a:cubicBezTo>
                      <a:pt x="384" y="537"/>
                      <a:pt x="524" y="650"/>
                      <a:pt x="717" y="687"/>
                    </a:cubicBezTo>
                    <a:cubicBezTo>
                      <a:pt x="736" y="689"/>
                      <a:pt x="755" y="690"/>
                      <a:pt x="773" y="690"/>
                    </a:cubicBezTo>
                    <a:cubicBezTo>
                      <a:pt x="954" y="690"/>
                      <a:pt x="1101" y="588"/>
                      <a:pt x="1204" y="467"/>
                    </a:cubicBezTo>
                    <a:cubicBezTo>
                      <a:pt x="1314" y="330"/>
                      <a:pt x="1374" y="167"/>
                      <a:pt x="1387" y="0"/>
                    </a:cubicBezTo>
                    <a:lnTo>
                      <a:pt x="1387" y="0"/>
                    </a:lnTo>
                    <a:cubicBezTo>
                      <a:pt x="1311" y="147"/>
                      <a:pt x="1221" y="280"/>
                      <a:pt x="1111" y="381"/>
                    </a:cubicBezTo>
                    <a:cubicBezTo>
                      <a:pt x="1058" y="430"/>
                      <a:pt x="997" y="470"/>
                      <a:pt x="931" y="497"/>
                    </a:cubicBezTo>
                    <a:cubicBezTo>
                      <a:pt x="881" y="517"/>
                      <a:pt x="835" y="533"/>
                      <a:pt x="788" y="533"/>
                    </a:cubicBezTo>
                    <a:cubicBezTo>
                      <a:pt x="773" y="533"/>
                      <a:pt x="757" y="531"/>
                      <a:pt x="741" y="527"/>
                    </a:cubicBezTo>
                    <a:cubicBezTo>
                      <a:pt x="611" y="510"/>
                      <a:pt x="477" y="421"/>
                      <a:pt x="357" y="324"/>
                    </a:cubicBezTo>
                    <a:cubicBezTo>
                      <a:pt x="234" y="227"/>
                      <a:pt x="117" y="113"/>
                      <a:pt x="0"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53" name="Google Shape;1753;p44"/>
          <p:cNvSpPr/>
          <p:nvPr/>
        </p:nvSpPr>
        <p:spPr>
          <a:xfrm>
            <a:off x="2647798" y="3255626"/>
            <a:ext cx="147480" cy="80888"/>
          </a:xfrm>
          <a:custGeom>
            <a:rect b="b" l="l" r="r" t="t"/>
            <a:pathLst>
              <a:path extrusionOk="0" h="2563" w="4673">
                <a:moveTo>
                  <a:pt x="2278" y="0"/>
                </a:moveTo>
                <a:cubicBezTo>
                  <a:pt x="1772" y="0"/>
                  <a:pt x="1284" y="153"/>
                  <a:pt x="984" y="453"/>
                </a:cubicBezTo>
                <a:cubicBezTo>
                  <a:pt x="0" y="1440"/>
                  <a:pt x="1005" y="2562"/>
                  <a:pt x="1005" y="2562"/>
                </a:cubicBezTo>
                <a:lnTo>
                  <a:pt x="3960" y="2444"/>
                </a:lnTo>
                <a:cubicBezTo>
                  <a:pt x="4672" y="794"/>
                  <a:pt x="3431" y="0"/>
                  <a:pt x="2278" y="0"/>
                </a:cubicBezTo>
                <a:close/>
              </a:path>
            </a:pathLst>
          </a:custGeom>
          <a:solidFill>
            <a:srgbClr val="B54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2673772" y="3273995"/>
            <a:ext cx="81204" cy="58765"/>
          </a:xfrm>
          <a:custGeom>
            <a:rect b="b" l="l" r="r" t="t"/>
            <a:pathLst>
              <a:path extrusionOk="0" h="1862" w="2573">
                <a:moveTo>
                  <a:pt x="1532" y="0"/>
                </a:moveTo>
                <a:cubicBezTo>
                  <a:pt x="1359" y="0"/>
                  <a:pt x="1167" y="46"/>
                  <a:pt x="963" y="152"/>
                </a:cubicBezTo>
                <a:cubicBezTo>
                  <a:pt x="1" y="656"/>
                  <a:pt x="1085" y="1820"/>
                  <a:pt x="1085" y="1820"/>
                </a:cubicBezTo>
                <a:lnTo>
                  <a:pt x="2152" y="1862"/>
                </a:lnTo>
                <a:cubicBezTo>
                  <a:pt x="2152" y="1862"/>
                  <a:pt x="2211" y="1862"/>
                  <a:pt x="2413" y="1178"/>
                </a:cubicBezTo>
                <a:cubicBezTo>
                  <a:pt x="2573" y="640"/>
                  <a:pt x="2180" y="0"/>
                  <a:pt x="1532" y="0"/>
                </a:cubicBezTo>
                <a:close/>
              </a:path>
            </a:pathLst>
          </a:custGeom>
          <a:solidFill>
            <a:srgbClr val="F592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2726321" y="3256636"/>
            <a:ext cx="63025" cy="76281"/>
          </a:xfrm>
          <a:custGeom>
            <a:rect b="b" l="l" r="r" t="t"/>
            <a:pathLst>
              <a:path extrusionOk="0" h="2417" w="1997">
                <a:moveTo>
                  <a:pt x="445" y="0"/>
                </a:moveTo>
                <a:cubicBezTo>
                  <a:pt x="446" y="0"/>
                  <a:pt x="1013" y="629"/>
                  <a:pt x="596" y="1373"/>
                </a:cubicBezTo>
                <a:cubicBezTo>
                  <a:pt x="179" y="2117"/>
                  <a:pt x="1" y="2388"/>
                  <a:pt x="1" y="2388"/>
                </a:cubicBezTo>
                <a:lnTo>
                  <a:pt x="1669" y="2416"/>
                </a:lnTo>
                <a:cubicBezTo>
                  <a:pt x="1669" y="2416"/>
                  <a:pt x="1996" y="421"/>
                  <a:pt x="445"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 name="Google Shape;1756;p44"/>
          <p:cNvGrpSpPr/>
          <p:nvPr/>
        </p:nvGrpSpPr>
        <p:grpSpPr>
          <a:xfrm>
            <a:off x="1094296" y="2932885"/>
            <a:ext cx="2484300" cy="1706790"/>
            <a:chOff x="1094296" y="2932885"/>
            <a:chExt cx="2484300" cy="1706790"/>
          </a:xfrm>
        </p:grpSpPr>
        <p:sp>
          <p:nvSpPr>
            <p:cNvPr id="1757" name="Google Shape;1757;p44"/>
            <p:cNvSpPr/>
            <p:nvPr/>
          </p:nvSpPr>
          <p:spPr>
            <a:xfrm>
              <a:off x="1094296" y="4323475"/>
              <a:ext cx="2484300" cy="316200"/>
            </a:xfrm>
            <a:prstGeom prst="ellips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8" name="Google Shape;1758;p44"/>
            <p:cNvGrpSpPr/>
            <p:nvPr/>
          </p:nvGrpSpPr>
          <p:grpSpPr>
            <a:xfrm>
              <a:off x="1308103" y="2933201"/>
              <a:ext cx="1209348" cy="1567363"/>
              <a:chOff x="1308103" y="2933201"/>
              <a:chExt cx="1209348" cy="1567363"/>
            </a:xfrm>
          </p:grpSpPr>
          <p:sp>
            <p:nvSpPr>
              <p:cNvPr id="1759" name="Google Shape;1759;p44"/>
              <p:cNvSpPr/>
              <p:nvPr/>
            </p:nvSpPr>
            <p:spPr>
              <a:xfrm>
                <a:off x="1308103" y="3257394"/>
                <a:ext cx="1209348" cy="1243148"/>
              </a:xfrm>
              <a:custGeom>
                <a:rect b="b" l="l" r="r" t="t"/>
                <a:pathLst>
                  <a:path extrusionOk="0" h="39390" w="38319">
                    <a:moveTo>
                      <a:pt x="8527" y="0"/>
                    </a:moveTo>
                    <a:cubicBezTo>
                      <a:pt x="8527" y="0"/>
                      <a:pt x="2767" y="11179"/>
                      <a:pt x="1384" y="20227"/>
                    </a:cubicBezTo>
                    <a:cubicBezTo>
                      <a:pt x="0" y="29275"/>
                      <a:pt x="6066" y="39390"/>
                      <a:pt x="6066" y="39390"/>
                    </a:cubicBezTo>
                    <a:lnTo>
                      <a:pt x="37575" y="38642"/>
                    </a:lnTo>
                    <a:cubicBezTo>
                      <a:pt x="37575" y="38642"/>
                      <a:pt x="38319" y="33748"/>
                      <a:pt x="37255" y="26084"/>
                    </a:cubicBezTo>
                    <a:cubicBezTo>
                      <a:pt x="36338" y="19479"/>
                      <a:pt x="32024" y="14220"/>
                      <a:pt x="30849" y="12889"/>
                    </a:cubicBezTo>
                    <a:cubicBezTo>
                      <a:pt x="30658" y="12677"/>
                      <a:pt x="30550" y="12562"/>
                      <a:pt x="30550" y="12562"/>
                    </a:cubicBezTo>
                    <a:lnTo>
                      <a:pt x="8527" y="0"/>
                    </a:lnTo>
                    <a:close/>
                  </a:path>
                </a:pathLst>
              </a:custGeom>
              <a:solidFill>
                <a:srgbClr val="692A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4"/>
              <p:cNvSpPr/>
              <p:nvPr/>
            </p:nvSpPr>
            <p:spPr>
              <a:xfrm>
                <a:off x="1551027" y="3017468"/>
                <a:ext cx="863008" cy="756304"/>
              </a:xfrm>
              <a:custGeom>
                <a:rect b="b" l="l" r="r" t="t"/>
                <a:pathLst>
                  <a:path extrusionOk="0" h="23964" w="27345">
                    <a:moveTo>
                      <a:pt x="12213" y="0"/>
                    </a:moveTo>
                    <a:cubicBezTo>
                      <a:pt x="12213" y="0"/>
                      <a:pt x="937" y="1256"/>
                      <a:pt x="458" y="9736"/>
                    </a:cubicBezTo>
                    <a:cubicBezTo>
                      <a:pt x="1" y="17756"/>
                      <a:pt x="5148" y="23963"/>
                      <a:pt x="14833" y="23963"/>
                    </a:cubicBezTo>
                    <a:cubicBezTo>
                      <a:pt x="15391" y="23963"/>
                      <a:pt x="15964" y="23942"/>
                      <a:pt x="16551" y="23900"/>
                    </a:cubicBezTo>
                    <a:cubicBezTo>
                      <a:pt x="27344" y="23133"/>
                      <a:pt x="27056" y="14168"/>
                      <a:pt x="25995" y="10123"/>
                    </a:cubicBezTo>
                    <a:cubicBezTo>
                      <a:pt x="24935" y="6073"/>
                      <a:pt x="23010" y="2218"/>
                      <a:pt x="12213" y="0"/>
                    </a:cubicBezTo>
                    <a:close/>
                  </a:path>
                </a:pathLst>
              </a:custGeom>
              <a:solidFill>
                <a:srgbClr val="7D3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1899301" y="2933800"/>
                <a:ext cx="223224" cy="133057"/>
              </a:xfrm>
              <a:custGeom>
                <a:rect b="b" l="l" r="r" t="t"/>
                <a:pathLst>
                  <a:path extrusionOk="0" h="4216" w="7073">
                    <a:moveTo>
                      <a:pt x="3959" y="0"/>
                    </a:moveTo>
                    <a:cubicBezTo>
                      <a:pt x="3522" y="0"/>
                      <a:pt x="3052" y="86"/>
                      <a:pt x="2562" y="284"/>
                    </a:cubicBezTo>
                    <a:cubicBezTo>
                      <a:pt x="0" y="1321"/>
                      <a:pt x="1352" y="2760"/>
                      <a:pt x="1352" y="2760"/>
                    </a:cubicBezTo>
                    <a:lnTo>
                      <a:pt x="6132" y="4215"/>
                    </a:lnTo>
                    <a:cubicBezTo>
                      <a:pt x="6132" y="4215"/>
                      <a:pt x="6768" y="3965"/>
                      <a:pt x="6934" y="2638"/>
                    </a:cubicBezTo>
                    <a:cubicBezTo>
                      <a:pt x="7072" y="1528"/>
                      <a:pt x="5802" y="0"/>
                      <a:pt x="3959" y="0"/>
                    </a:cubicBezTo>
                    <a:close/>
                  </a:path>
                </a:pathLst>
              </a:custGeom>
              <a:solidFill>
                <a:srgbClr val="7D3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2160056" y="2995565"/>
                <a:ext cx="227390" cy="175821"/>
              </a:xfrm>
              <a:custGeom>
                <a:rect b="b" l="l" r="r" t="t"/>
                <a:pathLst>
                  <a:path extrusionOk="0" h="5571" w="7205">
                    <a:moveTo>
                      <a:pt x="3401" y="0"/>
                    </a:moveTo>
                    <a:cubicBezTo>
                      <a:pt x="3115" y="0"/>
                      <a:pt x="2821" y="56"/>
                      <a:pt x="2524" y="180"/>
                    </a:cubicBezTo>
                    <a:cubicBezTo>
                      <a:pt x="1" y="1233"/>
                      <a:pt x="1499" y="3781"/>
                      <a:pt x="1499" y="3781"/>
                    </a:cubicBezTo>
                    <a:lnTo>
                      <a:pt x="3463" y="5553"/>
                    </a:lnTo>
                    <a:cubicBezTo>
                      <a:pt x="3463" y="5553"/>
                      <a:pt x="3508" y="5571"/>
                      <a:pt x="3605" y="5571"/>
                    </a:cubicBezTo>
                    <a:cubicBezTo>
                      <a:pt x="3878" y="5571"/>
                      <a:pt x="4558" y="5434"/>
                      <a:pt x="5763" y="4393"/>
                    </a:cubicBezTo>
                    <a:cubicBezTo>
                      <a:pt x="7204" y="3145"/>
                      <a:pt x="5543" y="0"/>
                      <a:pt x="3401" y="0"/>
                    </a:cubicBezTo>
                    <a:close/>
                  </a:path>
                </a:pathLst>
              </a:custGeom>
              <a:solidFill>
                <a:srgbClr val="7D3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2206451" y="3037699"/>
                <a:ext cx="104432" cy="99919"/>
              </a:xfrm>
              <a:custGeom>
                <a:rect b="b" l="l" r="r" t="t"/>
                <a:pathLst>
                  <a:path extrusionOk="0" h="3166" w="3309">
                    <a:moveTo>
                      <a:pt x="1940" y="0"/>
                    </a:moveTo>
                    <a:cubicBezTo>
                      <a:pt x="1737" y="0"/>
                      <a:pt x="1512" y="78"/>
                      <a:pt x="1273" y="260"/>
                    </a:cubicBezTo>
                    <a:cubicBezTo>
                      <a:pt x="0" y="1229"/>
                      <a:pt x="1273" y="3166"/>
                      <a:pt x="1273" y="3166"/>
                    </a:cubicBezTo>
                    <a:cubicBezTo>
                      <a:pt x="1273" y="3166"/>
                      <a:pt x="2354" y="3166"/>
                      <a:pt x="2878" y="2224"/>
                    </a:cubicBezTo>
                    <a:cubicBezTo>
                      <a:pt x="3308" y="1459"/>
                      <a:pt x="2822" y="0"/>
                      <a:pt x="1940" y="0"/>
                    </a:cubicBezTo>
                    <a:close/>
                  </a:path>
                </a:pathLst>
              </a:custGeom>
              <a:solidFill>
                <a:srgbClr val="F592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1978487" y="2964509"/>
                <a:ext cx="108030" cy="81078"/>
              </a:xfrm>
              <a:custGeom>
                <a:rect b="b" l="l" r="r" t="t"/>
                <a:pathLst>
                  <a:path extrusionOk="0" h="2569" w="3423">
                    <a:moveTo>
                      <a:pt x="1630" y="1"/>
                    </a:moveTo>
                    <a:cubicBezTo>
                      <a:pt x="1463" y="1"/>
                      <a:pt x="1293" y="45"/>
                      <a:pt x="1127" y="142"/>
                    </a:cubicBezTo>
                    <a:cubicBezTo>
                      <a:pt x="1" y="802"/>
                      <a:pt x="1103" y="2200"/>
                      <a:pt x="1103" y="2200"/>
                    </a:cubicBezTo>
                    <a:lnTo>
                      <a:pt x="2378" y="2568"/>
                    </a:lnTo>
                    <a:cubicBezTo>
                      <a:pt x="3422" y="1480"/>
                      <a:pt x="2594" y="1"/>
                      <a:pt x="1630" y="1"/>
                    </a:cubicBezTo>
                    <a:close/>
                  </a:path>
                </a:pathLst>
              </a:custGeom>
              <a:solidFill>
                <a:srgbClr val="F592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1879765" y="3154947"/>
                <a:ext cx="417129" cy="338733"/>
              </a:xfrm>
              <a:custGeom>
                <a:rect b="b" l="l" r="r" t="t"/>
                <a:pathLst>
                  <a:path extrusionOk="0" h="10733" w="13217">
                    <a:moveTo>
                      <a:pt x="6296" y="0"/>
                    </a:moveTo>
                    <a:cubicBezTo>
                      <a:pt x="4879" y="0"/>
                      <a:pt x="4064" y="434"/>
                      <a:pt x="4064" y="434"/>
                    </a:cubicBezTo>
                    <a:cubicBezTo>
                      <a:pt x="4064" y="434"/>
                      <a:pt x="2054" y="1414"/>
                      <a:pt x="1026" y="4185"/>
                    </a:cubicBezTo>
                    <a:cubicBezTo>
                      <a:pt x="0" y="6952"/>
                      <a:pt x="3080" y="10344"/>
                      <a:pt x="6830" y="10702"/>
                    </a:cubicBezTo>
                    <a:cubicBezTo>
                      <a:pt x="7046" y="10722"/>
                      <a:pt x="7256" y="10732"/>
                      <a:pt x="7461" y="10732"/>
                    </a:cubicBezTo>
                    <a:cubicBezTo>
                      <a:pt x="10807" y="10732"/>
                      <a:pt x="12608" y="8054"/>
                      <a:pt x="12903" y="5613"/>
                    </a:cubicBezTo>
                    <a:cubicBezTo>
                      <a:pt x="13216" y="3024"/>
                      <a:pt x="10223" y="657"/>
                      <a:pt x="7856" y="166"/>
                    </a:cubicBezTo>
                    <a:cubicBezTo>
                      <a:pt x="7278" y="46"/>
                      <a:pt x="6755" y="0"/>
                      <a:pt x="6296" y="0"/>
                    </a:cubicBezTo>
                    <a:close/>
                  </a:path>
                </a:pathLst>
              </a:custGeom>
              <a:solidFill>
                <a:srgbClr val="B072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2013930" y="3149014"/>
                <a:ext cx="252796" cy="163449"/>
              </a:xfrm>
              <a:custGeom>
                <a:rect b="b" l="l" r="r" t="t"/>
                <a:pathLst>
                  <a:path extrusionOk="0" h="5179" w="8010">
                    <a:moveTo>
                      <a:pt x="2042" y="1"/>
                    </a:moveTo>
                    <a:cubicBezTo>
                      <a:pt x="1976" y="1"/>
                      <a:pt x="1910" y="2"/>
                      <a:pt x="1843" y="3"/>
                    </a:cubicBezTo>
                    <a:cubicBezTo>
                      <a:pt x="1843" y="3"/>
                      <a:pt x="1812" y="1"/>
                      <a:pt x="1758" y="1"/>
                    </a:cubicBezTo>
                    <a:cubicBezTo>
                      <a:pt x="1460" y="1"/>
                      <a:pt x="460" y="76"/>
                      <a:pt x="248" y="1067"/>
                    </a:cubicBezTo>
                    <a:cubicBezTo>
                      <a:pt x="1" y="2239"/>
                      <a:pt x="389" y="4470"/>
                      <a:pt x="3438" y="5037"/>
                    </a:cubicBezTo>
                    <a:cubicBezTo>
                      <a:pt x="3963" y="5135"/>
                      <a:pt x="4442" y="5178"/>
                      <a:pt x="4875" y="5178"/>
                    </a:cubicBezTo>
                    <a:cubicBezTo>
                      <a:pt x="6954" y="5178"/>
                      <a:pt x="7980" y="4167"/>
                      <a:pt x="8009" y="3229"/>
                    </a:cubicBezTo>
                    <a:cubicBezTo>
                      <a:pt x="8009" y="3229"/>
                      <a:pt x="6257" y="1"/>
                      <a:pt x="2042" y="1"/>
                    </a:cubicBezTo>
                    <a:close/>
                  </a:path>
                </a:pathLst>
              </a:custGeom>
              <a:solidFill>
                <a:srgbClr val="291D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1974763" y="3234133"/>
                <a:ext cx="211420" cy="141925"/>
              </a:xfrm>
              <a:custGeom>
                <a:rect b="b" l="l" r="r" t="t"/>
                <a:pathLst>
                  <a:path extrusionOk="0" h="4497" w="6699">
                    <a:moveTo>
                      <a:pt x="709" y="1"/>
                    </a:moveTo>
                    <a:cubicBezTo>
                      <a:pt x="709" y="1"/>
                      <a:pt x="0" y="1561"/>
                      <a:pt x="1384" y="3546"/>
                    </a:cubicBezTo>
                    <a:cubicBezTo>
                      <a:pt x="1886" y="4267"/>
                      <a:pt x="2724" y="4497"/>
                      <a:pt x="3589" y="4497"/>
                    </a:cubicBezTo>
                    <a:cubicBezTo>
                      <a:pt x="5104" y="4497"/>
                      <a:pt x="6698" y="3792"/>
                      <a:pt x="6698" y="3792"/>
                    </a:cubicBezTo>
                    <a:lnTo>
                      <a:pt x="6698" y="3792"/>
                    </a:lnTo>
                    <a:cubicBezTo>
                      <a:pt x="6698" y="3792"/>
                      <a:pt x="5737" y="4085"/>
                      <a:pt x="4574" y="4085"/>
                    </a:cubicBezTo>
                    <a:cubicBezTo>
                      <a:pt x="3882" y="4085"/>
                      <a:pt x="3118" y="3981"/>
                      <a:pt x="2444" y="3650"/>
                    </a:cubicBezTo>
                    <a:cubicBezTo>
                      <a:pt x="637" y="2764"/>
                      <a:pt x="709" y="1"/>
                      <a:pt x="709" y="1"/>
                    </a:cubicBezTo>
                    <a:close/>
                  </a:path>
                </a:pathLst>
              </a:custGeom>
              <a:solidFill>
                <a:srgbClr val="291D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1405942" y="4078764"/>
                <a:ext cx="974636" cy="421799"/>
              </a:xfrm>
              <a:custGeom>
                <a:rect b="b" l="l" r="r" t="t"/>
                <a:pathLst>
                  <a:path extrusionOk="0" h="13365" w="30882">
                    <a:moveTo>
                      <a:pt x="9680" y="1"/>
                    </a:moveTo>
                    <a:cubicBezTo>
                      <a:pt x="4043" y="1"/>
                      <a:pt x="370" y="6642"/>
                      <a:pt x="370" y="6642"/>
                    </a:cubicBezTo>
                    <a:cubicBezTo>
                      <a:pt x="1" y="9162"/>
                      <a:pt x="2966" y="13365"/>
                      <a:pt x="2966" y="13365"/>
                    </a:cubicBezTo>
                    <a:lnTo>
                      <a:pt x="30881" y="12568"/>
                    </a:lnTo>
                    <a:cubicBezTo>
                      <a:pt x="30881" y="12568"/>
                      <a:pt x="30804" y="11751"/>
                      <a:pt x="29324" y="9975"/>
                    </a:cubicBezTo>
                    <a:cubicBezTo>
                      <a:pt x="28337" y="8792"/>
                      <a:pt x="27350" y="8627"/>
                      <a:pt x="26320" y="8627"/>
                    </a:cubicBezTo>
                    <a:cubicBezTo>
                      <a:pt x="25921" y="8627"/>
                      <a:pt x="25516" y="8651"/>
                      <a:pt x="25102" y="8651"/>
                    </a:cubicBezTo>
                    <a:cubicBezTo>
                      <a:pt x="24980" y="8651"/>
                      <a:pt x="24856" y="8649"/>
                      <a:pt x="24732" y="8644"/>
                    </a:cubicBezTo>
                    <a:cubicBezTo>
                      <a:pt x="23105" y="8568"/>
                      <a:pt x="18809" y="2495"/>
                      <a:pt x="11924" y="351"/>
                    </a:cubicBezTo>
                    <a:cubicBezTo>
                      <a:pt x="11146" y="108"/>
                      <a:pt x="10397" y="1"/>
                      <a:pt x="9680" y="1"/>
                    </a:cubicBezTo>
                    <a:close/>
                  </a:path>
                </a:pathLst>
              </a:custGeom>
              <a:solidFill>
                <a:srgbClr val="7D3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1537708" y="3734814"/>
                <a:ext cx="909654" cy="547029"/>
              </a:xfrm>
              <a:custGeom>
                <a:rect b="b" l="l" r="r" t="t"/>
                <a:pathLst>
                  <a:path extrusionOk="0" h="17333" w="28823">
                    <a:moveTo>
                      <a:pt x="6497" y="0"/>
                    </a:moveTo>
                    <a:cubicBezTo>
                      <a:pt x="1001" y="417"/>
                      <a:pt x="0" y="6000"/>
                      <a:pt x="918" y="10164"/>
                    </a:cubicBezTo>
                    <a:cubicBezTo>
                      <a:pt x="1832" y="14328"/>
                      <a:pt x="9998" y="15996"/>
                      <a:pt x="15079" y="17077"/>
                    </a:cubicBezTo>
                    <a:cubicBezTo>
                      <a:pt x="15916" y="17256"/>
                      <a:pt x="16745" y="17333"/>
                      <a:pt x="17548" y="17333"/>
                    </a:cubicBezTo>
                    <a:cubicBezTo>
                      <a:pt x="21622" y="17333"/>
                      <a:pt x="25060" y="15358"/>
                      <a:pt x="25827" y="14662"/>
                    </a:cubicBezTo>
                    <a:cubicBezTo>
                      <a:pt x="26740" y="13827"/>
                      <a:pt x="28242" y="12663"/>
                      <a:pt x="28242" y="12663"/>
                    </a:cubicBezTo>
                    <a:cubicBezTo>
                      <a:pt x="28242" y="12663"/>
                      <a:pt x="28822" y="10915"/>
                      <a:pt x="27324" y="9414"/>
                    </a:cubicBezTo>
                    <a:cubicBezTo>
                      <a:pt x="25827" y="7915"/>
                      <a:pt x="23411" y="9163"/>
                      <a:pt x="16660" y="7248"/>
                    </a:cubicBezTo>
                    <a:cubicBezTo>
                      <a:pt x="9914" y="5333"/>
                      <a:pt x="6497" y="0"/>
                      <a:pt x="6497" y="0"/>
                    </a:cubicBezTo>
                    <a:close/>
                  </a:path>
                </a:pathLst>
              </a:custGeom>
              <a:solidFill>
                <a:srgbClr val="7D3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1998339" y="3150087"/>
                <a:ext cx="278233" cy="190401"/>
              </a:xfrm>
              <a:custGeom>
                <a:rect b="b" l="l" r="r" t="t"/>
                <a:pathLst>
                  <a:path extrusionOk="0" h="6033" w="8816">
                    <a:moveTo>
                      <a:pt x="1595" y="1"/>
                    </a:moveTo>
                    <a:cubicBezTo>
                      <a:pt x="1070" y="1"/>
                      <a:pt x="143" y="599"/>
                      <a:pt x="143" y="599"/>
                    </a:cubicBezTo>
                    <a:cubicBezTo>
                      <a:pt x="143" y="599"/>
                      <a:pt x="1" y="1005"/>
                      <a:pt x="25" y="1920"/>
                    </a:cubicBezTo>
                    <a:cubicBezTo>
                      <a:pt x="49" y="2831"/>
                      <a:pt x="623" y="4658"/>
                      <a:pt x="3796" y="5785"/>
                    </a:cubicBezTo>
                    <a:cubicBezTo>
                      <a:pt x="4285" y="5959"/>
                      <a:pt x="4743" y="6032"/>
                      <a:pt x="5167" y="6032"/>
                    </a:cubicBezTo>
                    <a:cubicBezTo>
                      <a:pt x="7493" y="6032"/>
                      <a:pt x="8816" y="3817"/>
                      <a:pt x="8816" y="3817"/>
                    </a:cubicBezTo>
                    <a:lnTo>
                      <a:pt x="8430" y="3025"/>
                    </a:lnTo>
                    <a:cubicBezTo>
                      <a:pt x="8430" y="3025"/>
                      <a:pt x="7832" y="3984"/>
                      <a:pt x="6727" y="4464"/>
                    </a:cubicBezTo>
                    <a:cubicBezTo>
                      <a:pt x="6358" y="4624"/>
                      <a:pt x="5910" y="4712"/>
                      <a:pt x="5419" y="4712"/>
                    </a:cubicBezTo>
                    <a:cubicBezTo>
                      <a:pt x="4438" y="4712"/>
                      <a:pt x="3291" y="4361"/>
                      <a:pt x="2281" y="3529"/>
                    </a:cubicBezTo>
                    <a:cubicBezTo>
                      <a:pt x="769" y="2278"/>
                      <a:pt x="1801" y="46"/>
                      <a:pt x="1801" y="46"/>
                    </a:cubicBezTo>
                    <a:cubicBezTo>
                      <a:pt x="1745" y="15"/>
                      <a:pt x="1674" y="1"/>
                      <a:pt x="1595"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1875819" y="3237858"/>
                <a:ext cx="404378" cy="295244"/>
              </a:xfrm>
              <a:custGeom>
                <a:rect b="b" l="l" r="r" t="t"/>
                <a:pathLst>
                  <a:path extrusionOk="0" h="9355" w="12813">
                    <a:moveTo>
                      <a:pt x="1877" y="0"/>
                    </a:moveTo>
                    <a:lnTo>
                      <a:pt x="1877" y="0"/>
                    </a:lnTo>
                    <a:cubicBezTo>
                      <a:pt x="664" y="772"/>
                      <a:pt x="0" y="3716"/>
                      <a:pt x="588" y="5743"/>
                    </a:cubicBezTo>
                    <a:cubicBezTo>
                      <a:pt x="1178" y="7766"/>
                      <a:pt x="3386" y="9167"/>
                      <a:pt x="7619" y="9351"/>
                    </a:cubicBezTo>
                    <a:cubicBezTo>
                      <a:pt x="7693" y="9354"/>
                      <a:pt x="7762" y="9354"/>
                      <a:pt x="7831" y="9354"/>
                    </a:cubicBezTo>
                    <a:cubicBezTo>
                      <a:pt x="11884" y="9354"/>
                      <a:pt x="12812" y="4196"/>
                      <a:pt x="12812" y="4196"/>
                    </a:cubicBezTo>
                    <a:lnTo>
                      <a:pt x="12812" y="4196"/>
                    </a:lnTo>
                    <a:cubicBezTo>
                      <a:pt x="12812" y="4196"/>
                      <a:pt x="12778" y="4245"/>
                      <a:pt x="12715" y="4328"/>
                    </a:cubicBezTo>
                    <a:cubicBezTo>
                      <a:pt x="12023" y="6313"/>
                      <a:pt x="10320" y="8106"/>
                      <a:pt x="7585" y="8106"/>
                    </a:cubicBezTo>
                    <a:cubicBezTo>
                      <a:pt x="7380" y="8106"/>
                      <a:pt x="7171" y="8096"/>
                      <a:pt x="6955" y="8075"/>
                    </a:cubicBezTo>
                    <a:cubicBezTo>
                      <a:pt x="3205" y="7717"/>
                      <a:pt x="125" y="4325"/>
                      <a:pt x="1151" y="1558"/>
                    </a:cubicBezTo>
                    <a:cubicBezTo>
                      <a:pt x="1349" y="1026"/>
                      <a:pt x="1582" y="560"/>
                      <a:pt x="1829" y="154"/>
                    </a:cubicBezTo>
                    <a:cubicBezTo>
                      <a:pt x="1860" y="53"/>
                      <a:pt x="1877" y="0"/>
                      <a:pt x="1877" y="0"/>
                    </a:cubicBezTo>
                    <a:close/>
                  </a:path>
                </a:pathLst>
              </a:custGeom>
              <a:solidFill>
                <a:srgbClr val="5410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1879765" y="3242686"/>
                <a:ext cx="397372" cy="251028"/>
              </a:xfrm>
              <a:custGeom>
                <a:rect b="b" l="l" r="r" t="t"/>
                <a:pathLst>
                  <a:path extrusionOk="0" h="7954" w="12591">
                    <a:moveTo>
                      <a:pt x="1704" y="1"/>
                    </a:moveTo>
                    <a:lnTo>
                      <a:pt x="1704" y="1"/>
                    </a:lnTo>
                    <a:cubicBezTo>
                      <a:pt x="1457" y="407"/>
                      <a:pt x="1224" y="873"/>
                      <a:pt x="1026" y="1405"/>
                    </a:cubicBezTo>
                    <a:cubicBezTo>
                      <a:pt x="0" y="4172"/>
                      <a:pt x="3080" y="7564"/>
                      <a:pt x="6830" y="7922"/>
                    </a:cubicBezTo>
                    <a:cubicBezTo>
                      <a:pt x="7046" y="7943"/>
                      <a:pt x="7255" y="7953"/>
                      <a:pt x="7460" y="7953"/>
                    </a:cubicBezTo>
                    <a:cubicBezTo>
                      <a:pt x="10195" y="7953"/>
                      <a:pt x="11898" y="6160"/>
                      <a:pt x="12590" y="4175"/>
                    </a:cubicBezTo>
                    <a:lnTo>
                      <a:pt x="12590" y="4175"/>
                    </a:lnTo>
                    <a:cubicBezTo>
                      <a:pt x="12236" y="4652"/>
                      <a:pt x="10956" y="6303"/>
                      <a:pt x="9889" y="6803"/>
                    </a:cubicBezTo>
                    <a:cubicBezTo>
                      <a:pt x="9365" y="7050"/>
                      <a:pt x="8492" y="7265"/>
                      <a:pt x="7477" y="7265"/>
                    </a:cubicBezTo>
                    <a:cubicBezTo>
                      <a:pt x="6055" y="7265"/>
                      <a:pt x="4363" y="6848"/>
                      <a:pt x="2969" y="5517"/>
                    </a:cubicBezTo>
                    <a:cubicBezTo>
                      <a:pt x="876" y="3521"/>
                      <a:pt x="1512" y="689"/>
                      <a:pt x="1704" y="1"/>
                    </a:cubicBezTo>
                    <a:close/>
                  </a:path>
                </a:pathLst>
              </a:custGeom>
              <a:solidFill>
                <a:srgbClr val="7624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1499772" y="3232177"/>
                <a:ext cx="805601" cy="592855"/>
              </a:xfrm>
              <a:custGeom>
                <a:rect b="b" l="l" r="r" t="t"/>
                <a:pathLst>
                  <a:path extrusionOk="0" h="18785" w="25526">
                    <a:moveTo>
                      <a:pt x="25523" y="14352"/>
                    </a:moveTo>
                    <a:cubicBezTo>
                      <a:pt x="25523" y="14352"/>
                      <a:pt x="25518" y="14365"/>
                      <a:pt x="25507" y="14391"/>
                    </a:cubicBezTo>
                    <a:lnTo>
                      <a:pt x="25507" y="14391"/>
                    </a:lnTo>
                    <a:cubicBezTo>
                      <a:pt x="25525" y="14365"/>
                      <a:pt x="25523" y="14352"/>
                      <a:pt x="25523" y="14352"/>
                    </a:cubicBezTo>
                    <a:close/>
                    <a:moveTo>
                      <a:pt x="2933" y="0"/>
                    </a:moveTo>
                    <a:lnTo>
                      <a:pt x="2933" y="0"/>
                    </a:lnTo>
                    <a:cubicBezTo>
                      <a:pt x="0" y="3243"/>
                      <a:pt x="1685" y="9360"/>
                      <a:pt x="2871" y="12294"/>
                    </a:cubicBezTo>
                    <a:cubicBezTo>
                      <a:pt x="4046" y="15200"/>
                      <a:pt x="9639" y="18784"/>
                      <a:pt x="16609" y="18784"/>
                    </a:cubicBezTo>
                    <a:cubicBezTo>
                      <a:pt x="16669" y="18784"/>
                      <a:pt x="16729" y="18784"/>
                      <a:pt x="16789" y="18783"/>
                    </a:cubicBezTo>
                    <a:cubicBezTo>
                      <a:pt x="23447" y="18724"/>
                      <a:pt x="25320" y="14823"/>
                      <a:pt x="25507" y="14391"/>
                    </a:cubicBezTo>
                    <a:lnTo>
                      <a:pt x="25507" y="14391"/>
                    </a:lnTo>
                    <a:cubicBezTo>
                      <a:pt x="25427" y="14503"/>
                      <a:pt x="24957" y="14855"/>
                      <a:pt x="22218" y="15412"/>
                    </a:cubicBezTo>
                    <a:cubicBezTo>
                      <a:pt x="21184" y="15623"/>
                      <a:pt x="19851" y="15787"/>
                      <a:pt x="18338" y="15787"/>
                    </a:cubicBezTo>
                    <a:cubicBezTo>
                      <a:pt x="14916" y="15787"/>
                      <a:pt x="10572" y="14949"/>
                      <a:pt x="6677" y="11919"/>
                    </a:cubicBezTo>
                    <a:cubicBezTo>
                      <a:pt x="1064" y="7550"/>
                      <a:pt x="2933" y="0"/>
                      <a:pt x="2933"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1909937" y="2933201"/>
                <a:ext cx="139558" cy="112732"/>
              </a:xfrm>
              <a:custGeom>
                <a:rect b="b" l="l" r="r" t="t"/>
                <a:pathLst>
                  <a:path extrusionOk="0" h="3572" w="4422">
                    <a:moveTo>
                      <a:pt x="3431" y="0"/>
                    </a:moveTo>
                    <a:cubicBezTo>
                      <a:pt x="2884" y="0"/>
                      <a:pt x="1908" y="163"/>
                      <a:pt x="1098" y="776"/>
                    </a:cubicBezTo>
                    <a:cubicBezTo>
                      <a:pt x="1" y="1611"/>
                      <a:pt x="859" y="2779"/>
                      <a:pt x="859" y="2779"/>
                    </a:cubicBezTo>
                    <a:lnTo>
                      <a:pt x="4422" y="3571"/>
                    </a:lnTo>
                    <a:cubicBezTo>
                      <a:pt x="4422" y="3571"/>
                      <a:pt x="3761" y="3196"/>
                      <a:pt x="3233" y="2007"/>
                    </a:cubicBezTo>
                    <a:cubicBezTo>
                      <a:pt x="2704" y="822"/>
                      <a:pt x="3827" y="50"/>
                      <a:pt x="3827" y="50"/>
                    </a:cubicBezTo>
                    <a:cubicBezTo>
                      <a:pt x="3769" y="21"/>
                      <a:pt x="3628" y="0"/>
                      <a:pt x="3431"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2182433" y="2994460"/>
                <a:ext cx="106988" cy="165343"/>
              </a:xfrm>
              <a:custGeom>
                <a:rect b="b" l="l" r="r" t="t"/>
                <a:pathLst>
                  <a:path extrusionOk="0" h="5239" w="3390">
                    <a:moveTo>
                      <a:pt x="2665" y="0"/>
                    </a:moveTo>
                    <a:cubicBezTo>
                      <a:pt x="1912" y="0"/>
                      <a:pt x="1005" y="443"/>
                      <a:pt x="581" y="1171"/>
                    </a:cubicBezTo>
                    <a:cubicBezTo>
                      <a:pt x="1" y="2165"/>
                      <a:pt x="581" y="3636"/>
                      <a:pt x="581" y="3636"/>
                    </a:cubicBezTo>
                    <a:lnTo>
                      <a:pt x="2826" y="5238"/>
                    </a:lnTo>
                    <a:cubicBezTo>
                      <a:pt x="2826" y="5238"/>
                      <a:pt x="2430" y="3138"/>
                      <a:pt x="2281" y="1897"/>
                    </a:cubicBezTo>
                    <a:cubicBezTo>
                      <a:pt x="2135" y="660"/>
                      <a:pt x="3389" y="180"/>
                      <a:pt x="3389" y="180"/>
                    </a:cubicBezTo>
                    <a:cubicBezTo>
                      <a:pt x="3188" y="58"/>
                      <a:pt x="2936" y="0"/>
                      <a:pt x="2665"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1511828" y="3926357"/>
                <a:ext cx="922814" cy="377963"/>
              </a:xfrm>
              <a:custGeom>
                <a:rect b="b" l="l" r="r" t="t"/>
                <a:pathLst>
                  <a:path extrusionOk="0" h="11976" w="29240">
                    <a:moveTo>
                      <a:pt x="1606" y="0"/>
                    </a:moveTo>
                    <a:lnTo>
                      <a:pt x="1606" y="0"/>
                    </a:lnTo>
                    <a:cubicBezTo>
                      <a:pt x="1606" y="0"/>
                      <a:pt x="0" y="2615"/>
                      <a:pt x="2555" y="5645"/>
                    </a:cubicBezTo>
                    <a:cubicBezTo>
                      <a:pt x="2555" y="5645"/>
                      <a:pt x="4828" y="4649"/>
                      <a:pt x="7499" y="4649"/>
                    </a:cubicBezTo>
                    <a:cubicBezTo>
                      <a:pt x="8902" y="4649"/>
                      <a:pt x="10415" y="4924"/>
                      <a:pt x="11766" y="5764"/>
                    </a:cubicBezTo>
                    <a:cubicBezTo>
                      <a:pt x="15690" y="8200"/>
                      <a:pt x="18305" y="11172"/>
                      <a:pt x="18839" y="11589"/>
                    </a:cubicBezTo>
                    <a:cubicBezTo>
                      <a:pt x="19107" y="11798"/>
                      <a:pt x="19806" y="11976"/>
                      <a:pt x="20757" y="11976"/>
                    </a:cubicBezTo>
                    <a:cubicBezTo>
                      <a:pt x="21708" y="11976"/>
                      <a:pt x="22912" y="11798"/>
                      <a:pt x="24189" y="11294"/>
                    </a:cubicBezTo>
                    <a:cubicBezTo>
                      <a:pt x="26743" y="10282"/>
                      <a:pt x="29239" y="6894"/>
                      <a:pt x="29240" y="6893"/>
                    </a:cubicBezTo>
                    <a:lnTo>
                      <a:pt x="29240" y="6893"/>
                    </a:lnTo>
                    <a:cubicBezTo>
                      <a:pt x="29239" y="6894"/>
                      <a:pt x="25529" y="10264"/>
                      <a:pt x="22066" y="10264"/>
                    </a:cubicBezTo>
                    <a:cubicBezTo>
                      <a:pt x="21191" y="10264"/>
                      <a:pt x="20332" y="10049"/>
                      <a:pt x="19552" y="9510"/>
                    </a:cubicBezTo>
                    <a:cubicBezTo>
                      <a:pt x="15690" y="6834"/>
                      <a:pt x="11054" y="3566"/>
                      <a:pt x="7192" y="3209"/>
                    </a:cubicBezTo>
                    <a:cubicBezTo>
                      <a:pt x="3326" y="2854"/>
                      <a:pt x="1544" y="1367"/>
                      <a:pt x="1606"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1390256" y="4288360"/>
                <a:ext cx="990321" cy="206939"/>
              </a:xfrm>
              <a:custGeom>
                <a:rect b="b" l="l" r="r" t="t"/>
                <a:pathLst>
                  <a:path extrusionOk="0" h="6557" w="31379">
                    <a:moveTo>
                      <a:pt x="867" y="1"/>
                    </a:moveTo>
                    <a:lnTo>
                      <a:pt x="867" y="1"/>
                    </a:lnTo>
                    <a:cubicBezTo>
                      <a:pt x="1" y="2069"/>
                      <a:pt x="3102" y="6557"/>
                      <a:pt x="3102" y="6557"/>
                    </a:cubicBezTo>
                    <a:lnTo>
                      <a:pt x="31378" y="5927"/>
                    </a:lnTo>
                    <a:cubicBezTo>
                      <a:pt x="31378" y="5927"/>
                      <a:pt x="31266" y="5190"/>
                      <a:pt x="30071" y="4078"/>
                    </a:cubicBezTo>
                    <a:cubicBezTo>
                      <a:pt x="29788" y="3816"/>
                      <a:pt x="28762" y="3711"/>
                      <a:pt x="27288" y="3711"/>
                    </a:cubicBezTo>
                    <a:cubicBezTo>
                      <a:pt x="22540" y="3711"/>
                      <a:pt x="13136" y="4797"/>
                      <a:pt x="8903" y="5190"/>
                    </a:cubicBezTo>
                    <a:cubicBezTo>
                      <a:pt x="8665" y="5212"/>
                      <a:pt x="8432" y="5223"/>
                      <a:pt x="8205" y="5223"/>
                    </a:cubicBezTo>
                    <a:cubicBezTo>
                      <a:pt x="3146" y="5223"/>
                      <a:pt x="867" y="1"/>
                      <a:pt x="867"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4"/>
              <p:cNvSpPr/>
              <p:nvPr/>
            </p:nvSpPr>
            <p:spPr>
              <a:xfrm rot="3472865">
                <a:off x="2090111" y="3079654"/>
                <a:ext cx="61038" cy="55704"/>
              </a:xfrm>
              <a:custGeom>
                <a:rect b="b" l="l" r="r" t="t"/>
                <a:pathLst>
                  <a:path extrusionOk="0" h="1765" w="1934">
                    <a:moveTo>
                      <a:pt x="1604" y="1"/>
                    </a:moveTo>
                    <a:cubicBezTo>
                      <a:pt x="1604" y="1"/>
                      <a:pt x="1644" y="1526"/>
                      <a:pt x="519" y="1526"/>
                    </a:cubicBezTo>
                    <a:cubicBezTo>
                      <a:pt x="368" y="1526"/>
                      <a:pt x="196" y="1499"/>
                      <a:pt x="1" y="1437"/>
                    </a:cubicBezTo>
                    <a:lnTo>
                      <a:pt x="1" y="1437"/>
                    </a:lnTo>
                    <a:cubicBezTo>
                      <a:pt x="1" y="1437"/>
                      <a:pt x="362" y="1765"/>
                      <a:pt x="829" y="1765"/>
                    </a:cubicBezTo>
                    <a:cubicBezTo>
                      <a:pt x="969" y="1765"/>
                      <a:pt x="1118" y="1735"/>
                      <a:pt x="1270" y="1659"/>
                    </a:cubicBezTo>
                    <a:cubicBezTo>
                      <a:pt x="1934" y="1326"/>
                      <a:pt x="1604" y="1"/>
                      <a:pt x="1604" y="1"/>
                    </a:cubicBezTo>
                    <a:close/>
                  </a:path>
                </a:pathLst>
              </a:custGeom>
              <a:solidFill>
                <a:srgbClr val="291D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rot="3472865">
                <a:off x="2162557" y="3123769"/>
                <a:ext cx="51380" cy="37746"/>
              </a:xfrm>
              <a:custGeom>
                <a:rect b="b" l="l" r="r" t="t"/>
                <a:pathLst>
                  <a:path extrusionOk="0" h="1196" w="1628">
                    <a:moveTo>
                      <a:pt x="1131" y="0"/>
                    </a:moveTo>
                    <a:cubicBezTo>
                      <a:pt x="1131" y="1"/>
                      <a:pt x="1149" y="949"/>
                      <a:pt x="534" y="949"/>
                    </a:cubicBezTo>
                    <a:cubicBezTo>
                      <a:pt x="393" y="949"/>
                      <a:pt x="217" y="899"/>
                      <a:pt x="1" y="775"/>
                    </a:cubicBezTo>
                    <a:lnTo>
                      <a:pt x="1" y="775"/>
                    </a:lnTo>
                    <a:cubicBezTo>
                      <a:pt x="1" y="775"/>
                      <a:pt x="220" y="1195"/>
                      <a:pt x="619" y="1195"/>
                    </a:cubicBezTo>
                    <a:cubicBezTo>
                      <a:pt x="730" y="1195"/>
                      <a:pt x="856" y="1163"/>
                      <a:pt x="995" y="1078"/>
                    </a:cubicBezTo>
                    <a:cubicBezTo>
                      <a:pt x="1628" y="692"/>
                      <a:pt x="1131" y="0"/>
                      <a:pt x="1131" y="0"/>
                    </a:cubicBezTo>
                    <a:close/>
                  </a:path>
                </a:pathLst>
              </a:custGeom>
              <a:solidFill>
                <a:srgbClr val="291D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rot="3472865">
                <a:off x="2085659" y="3091945"/>
                <a:ext cx="52264" cy="46173"/>
              </a:xfrm>
              <a:custGeom>
                <a:rect b="b" l="l" r="r" t="t"/>
                <a:pathLst>
                  <a:path extrusionOk="0" h="1463" w="1656">
                    <a:moveTo>
                      <a:pt x="1530" y="1"/>
                    </a:moveTo>
                    <a:lnTo>
                      <a:pt x="1530" y="1"/>
                    </a:lnTo>
                    <a:cubicBezTo>
                      <a:pt x="1530" y="1"/>
                      <a:pt x="1254" y="1125"/>
                      <a:pt x="419" y="1125"/>
                    </a:cubicBezTo>
                    <a:cubicBezTo>
                      <a:pt x="292" y="1125"/>
                      <a:pt x="153" y="1099"/>
                      <a:pt x="0" y="1040"/>
                    </a:cubicBezTo>
                    <a:lnTo>
                      <a:pt x="0" y="1040"/>
                    </a:lnTo>
                    <a:cubicBezTo>
                      <a:pt x="0" y="1040"/>
                      <a:pt x="424" y="1463"/>
                      <a:pt x="929" y="1463"/>
                    </a:cubicBezTo>
                    <a:cubicBezTo>
                      <a:pt x="979" y="1463"/>
                      <a:pt x="1030" y="1459"/>
                      <a:pt x="1081" y="1450"/>
                    </a:cubicBezTo>
                    <a:cubicBezTo>
                      <a:pt x="1655" y="1350"/>
                      <a:pt x="1652" y="511"/>
                      <a:pt x="1530"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rot="3472865">
                <a:off x="2157996" y="3129135"/>
                <a:ext cx="54789" cy="40587"/>
              </a:xfrm>
              <a:custGeom>
                <a:rect b="b" l="l" r="r" t="t"/>
                <a:pathLst>
                  <a:path extrusionOk="0" h="1286" w="1736">
                    <a:moveTo>
                      <a:pt x="1124" y="0"/>
                    </a:moveTo>
                    <a:cubicBezTo>
                      <a:pt x="1124" y="1"/>
                      <a:pt x="1183" y="775"/>
                      <a:pt x="818" y="939"/>
                    </a:cubicBezTo>
                    <a:cubicBezTo>
                      <a:pt x="751" y="969"/>
                      <a:pt x="681" y="981"/>
                      <a:pt x="613" y="981"/>
                    </a:cubicBezTo>
                    <a:cubicBezTo>
                      <a:pt x="302" y="981"/>
                      <a:pt x="1" y="734"/>
                      <a:pt x="1" y="734"/>
                    </a:cubicBezTo>
                    <a:lnTo>
                      <a:pt x="1" y="734"/>
                    </a:lnTo>
                    <a:cubicBezTo>
                      <a:pt x="1" y="734"/>
                      <a:pt x="251" y="1286"/>
                      <a:pt x="826" y="1286"/>
                    </a:cubicBezTo>
                    <a:cubicBezTo>
                      <a:pt x="887" y="1286"/>
                      <a:pt x="951" y="1280"/>
                      <a:pt x="1020" y="1266"/>
                    </a:cubicBezTo>
                    <a:cubicBezTo>
                      <a:pt x="1735" y="1123"/>
                      <a:pt x="1124" y="1"/>
                      <a:pt x="1124"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 name="Google Shape;1782;p44"/>
            <p:cNvGrpSpPr/>
            <p:nvPr/>
          </p:nvGrpSpPr>
          <p:grpSpPr>
            <a:xfrm>
              <a:off x="2443536" y="2932885"/>
              <a:ext cx="323427" cy="324725"/>
              <a:chOff x="2443536" y="2932885"/>
              <a:chExt cx="323427" cy="324725"/>
            </a:xfrm>
          </p:grpSpPr>
          <p:sp>
            <p:nvSpPr>
              <p:cNvPr id="1783" name="Google Shape;1783;p44"/>
              <p:cNvSpPr/>
              <p:nvPr/>
            </p:nvSpPr>
            <p:spPr>
              <a:xfrm>
                <a:off x="2443536" y="2932885"/>
                <a:ext cx="323427" cy="323648"/>
              </a:xfrm>
              <a:custGeom>
                <a:rect b="b" l="l" r="r" t="t"/>
                <a:pathLst>
                  <a:path extrusionOk="0" h="10255" w="10248">
                    <a:moveTo>
                      <a:pt x="3863" y="0"/>
                    </a:moveTo>
                    <a:cubicBezTo>
                      <a:pt x="1308" y="0"/>
                      <a:pt x="1" y="5202"/>
                      <a:pt x="1168" y="10255"/>
                    </a:cubicBezTo>
                    <a:cubicBezTo>
                      <a:pt x="1168" y="10255"/>
                      <a:pt x="8258" y="10015"/>
                      <a:pt x="9628" y="5583"/>
                    </a:cubicBezTo>
                    <a:cubicBezTo>
                      <a:pt x="10248" y="3577"/>
                      <a:pt x="9714" y="2858"/>
                      <a:pt x="8832" y="2858"/>
                    </a:cubicBezTo>
                    <a:cubicBezTo>
                      <a:pt x="7763" y="2858"/>
                      <a:pt x="6182" y="3914"/>
                      <a:pt x="5520" y="5016"/>
                    </a:cubicBezTo>
                    <a:cubicBezTo>
                      <a:pt x="5520" y="5016"/>
                      <a:pt x="6889" y="424"/>
                      <a:pt x="4150" y="22"/>
                    </a:cubicBezTo>
                    <a:cubicBezTo>
                      <a:pt x="4053" y="7"/>
                      <a:pt x="3957" y="0"/>
                      <a:pt x="3863" y="0"/>
                    </a:cubicBezTo>
                    <a:close/>
                  </a:path>
                </a:pathLst>
              </a:custGeom>
              <a:solidFill>
                <a:srgbClr val="D92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2468406" y="3073867"/>
                <a:ext cx="286912" cy="183742"/>
              </a:xfrm>
              <a:custGeom>
                <a:rect b="b" l="l" r="r" t="t"/>
                <a:pathLst>
                  <a:path extrusionOk="0" h="5822" w="9091">
                    <a:moveTo>
                      <a:pt x="9090" y="0"/>
                    </a:moveTo>
                    <a:lnTo>
                      <a:pt x="9090" y="0"/>
                    </a:lnTo>
                    <a:cubicBezTo>
                      <a:pt x="9090" y="1"/>
                      <a:pt x="8978" y="620"/>
                      <a:pt x="7016" y="2433"/>
                    </a:cubicBezTo>
                    <a:cubicBezTo>
                      <a:pt x="5055" y="4251"/>
                      <a:pt x="801" y="4978"/>
                      <a:pt x="801" y="4978"/>
                    </a:cubicBezTo>
                    <a:lnTo>
                      <a:pt x="1" y="2764"/>
                    </a:lnTo>
                    <a:lnTo>
                      <a:pt x="220" y="5815"/>
                    </a:lnTo>
                    <a:cubicBezTo>
                      <a:pt x="220" y="5815"/>
                      <a:pt x="300" y="5822"/>
                      <a:pt x="455" y="5822"/>
                    </a:cubicBezTo>
                    <a:cubicBezTo>
                      <a:pt x="1036" y="5822"/>
                      <a:pt x="2683" y="5731"/>
                      <a:pt x="5236" y="4870"/>
                    </a:cubicBezTo>
                    <a:cubicBezTo>
                      <a:pt x="8471" y="3778"/>
                      <a:pt x="9090" y="2"/>
                      <a:pt x="9090" y="0"/>
                    </a:cubicBezTo>
                    <a:close/>
                  </a:path>
                </a:pathLst>
              </a:custGeom>
              <a:solidFill>
                <a:srgbClr val="AB5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44"/>
            <p:cNvGrpSpPr/>
            <p:nvPr/>
          </p:nvGrpSpPr>
          <p:grpSpPr>
            <a:xfrm>
              <a:off x="2346328" y="3329384"/>
              <a:ext cx="1018474" cy="1150230"/>
              <a:chOff x="2346328" y="3329384"/>
              <a:chExt cx="1018474" cy="1150230"/>
            </a:xfrm>
          </p:grpSpPr>
          <p:sp>
            <p:nvSpPr>
              <p:cNvPr id="1786" name="Google Shape;1786;p44"/>
              <p:cNvSpPr/>
              <p:nvPr/>
            </p:nvSpPr>
            <p:spPr>
              <a:xfrm>
                <a:off x="2410839" y="3599766"/>
                <a:ext cx="953964" cy="878630"/>
              </a:xfrm>
              <a:custGeom>
                <a:rect b="b" l="l" r="r" t="t"/>
                <a:pathLst>
                  <a:path extrusionOk="0" h="27840" w="30227">
                    <a:moveTo>
                      <a:pt x="20123" y="1"/>
                    </a:moveTo>
                    <a:lnTo>
                      <a:pt x="11262" y="5944"/>
                    </a:lnTo>
                    <a:lnTo>
                      <a:pt x="0" y="13136"/>
                    </a:lnTo>
                    <a:lnTo>
                      <a:pt x="1147" y="27839"/>
                    </a:lnTo>
                    <a:lnTo>
                      <a:pt x="23459" y="27109"/>
                    </a:lnTo>
                    <a:cubicBezTo>
                      <a:pt x="27422" y="24607"/>
                      <a:pt x="30227" y="18332"/>
                      <a:pt x="27182" y="11718"/>
                    </a:cubicBezTo>
                    <a:cubicBezTo>
                      <a:pt x="25683" y="8458"/>
                      <a:pt x="20123" y="1"/>
                      <a:pt x="20123" y="1"/>
                    </a:cubicBezTo>
                    <a:close/>
                  </a:path>
                </a:pathLst>
              </a:custGeom>
              <a:solidFill>
                <a:srgbClr val="9940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2355954" y="3329384"/>
                <a:ext cx="839906" cy="596516"/>
              </a:xfrm>
              <a:custGeom>
                <a:rect b="b" l="l" r="r" t="t"/>
                <a:pathLst>
                  <a:path extrusionOk="0" h="18901" w="26613">
                    <a:moveTo>
                      <a:pt x="12363" y="1"/>
                    </a:moveTo>
                    <a:cubicBezTo>
                      <a:pt x="8141" y="1"/>
                      <a:pt x="4421" y="2846"/>
                      <a:pt x="3098" y="4084"/>
                    </a:cubicBezTo>
                    <a:cubicBezTo>
                      <a:pt x="2691" y="4462"/>
                      <a:pt x="2337" y="4894"/>
                      <a:pt x="2052" y="5373"/>
                    </a:cubicBezTo>
                    <a:cubicBezTo>
                      <a:pt x="1256" y="6715"/>
                      <a:pt x="1" y="9645"/>
                      <a:pt x="1141" y="13528"/>
                    </a:cubicBezTo>
                    <a:cubicBezTo>
                      <a:pt x="2312" y="17508"/>
                      <a:pt x="5552" y="18900"/>
                      <a:pt x="9160" y="18900"/>
                    </a:cubicBezTo>
                    <a:cubicBezTo>
                      <a:pt x="10449" y="18900"/>
                      <a:pt x="11784" y="18723"/>
                      <a:pt x="13088" y="18422"/>
                    </a:cubicBezTo>
                    <a:cubicBezTo>
                      <a:pt x="18045" y="17278"/>
                      <a:pt x="26612" y="9986"/>
                      <a:pt x="18872" y="2725"/>
                    </a:cubicBezTo>
                    <a:cubicBezTo>
                      <a:pt x="16735" y="720"/>
                      <a:pt x="14486" y="1"/>
                      <a:pt x="12363" y="1"/>
                    </a:cubicBezTo>
                    <a:close/>
                  </a:path>
                </a:pathLst>
              </a:custGeom>
              <a:solidFill>
                <a:srgbClr val="B54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2548665" y="3494921"/>
                <a:ext cx="315821" cy="264315"/>
              </a:xfrm>
              <a:custGeom>
                <a:rect b="b" l="l" r="r" t="t"/>
                <a:pathLst>
                  <a:path extrusionOk="0" h="8375" w="10007">
                    <a:moveTo>
                      <a:pt x="5251" y="0"/>
                    </a:moveTo>
                    <a:cubicBezTo>
                      <a:pt x="2088" y="0"/>
                      <a:pt x="1" y="2068"/>
                      <a:pt x="232" y="5047"/>
                    </a:cubicBezTo>
                    <a:cubicBezTo>
                      <a:pt x="422" y="7496"/>
                      <a:pt x="2002" y="8374"/>
                      <a:pt x="3727" y="8374"/>
                    </a:cubicBezTo>
                    <a:cubicBezTo>
                      <a:pt x="4144" y="8374"/>
                      <a:pt x="4570" y="8323"/>
                      <a:pt x="4987" y="8230"/>
                    </a:cubicBezTo>
                    <a:cubicBezTo>
                      <a:pt x="5320" y="8158"/>
                      <a:pt x="5651" y="8063"/>
                      <a:pt x="5974" y="7956"/>
                    </a:cubicBezTo>
                    <a:cubicBezTo>
                      <a:pt x="9064" y="6924"/>
                      <a:pt x="10006" y="2881"/>
                      <a:pt x="7500" y="796"/>
                    </a:cubicBezTo>
                    <a:cubicBezTo>
                      <a:pt x="6955" y="340"/>
                      <a:pt x="6283" y="27"/>
                      <a:pt x="5463" y="3"/>
                    </a:cubicBezTo>
                    <a:cubicBezTo>
                      <a:pt x="5392" y="1"/>
                      <a:pt x="5321" y="0"/>
                      <a:pt x="5251" y="0"/>
                    </a:cubicBezTo>
                    <a:close/>
                  </a:path>
                </a:pathLst>
              </a:custGeom>
              <a:solidFill>
                <a:srgbClr val="D496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4"/>
              <p:cNvSpPr/>
              <p:nvPr/>
            </p:nvSpPr>
            <p:spPr>
              <a:xfrm>
                <a:off x="2559048" y="3492585"/>
                <a:ext cx="175000" cy="139590"/>
              </a:xfrm>
              <a:custGeom>
                <a:rect b="b" l="l" r="r" t="t"/>
                <a:pathLst>
                  <a:path extrusionOk="0" h="4423" w="5545">
                    <a:moveTo>
                      <a:pt x="4755" y="0"/>
                    </a:moveTo>
                    <a:cubicBezTo>
                      <a:pt x="4620" y="0"/>
                      <a:pt x="714" y="30"/>
                      <a:pt x="0" y="3487"/>
                    </a:cubicBezTo>
                    <a:cubicBezTo>
                      <a:pt x="0" y="3487"/>
                      <a:pt x="362" y="4422"/>
                      <a:pt x="1961" y="4422"/>
                    </a:cubicBezTo>
                    <a:cubicBezTo>
                      <a:pt x="2269" y="4422"/>
                      <a:pt x="2624" y="4387"/>
                      <a:pt x="3031" y="4304"/>
                    </a:cubicBezTo>
                    <a:cubicBezTo>
                      <a:pt x="5544" y="3789"/>
                      <a:pt x="5182" y="1001"/>
                      <a:pt x="4759" y="0"/>
                    </a:cubicBezTo>
                    <a:cubicBezTo>
                      <a:pt x="4759" y="0"/>
                      <a:pt x="4757" y="0"/>
                      <a:pt x="4755" y="0"/>
                    </a:cubicBezTo>
                    <a:close/>
                  </a:path>
                </a:pathLst>
              </a:custGeom>
              <a:solidFill>
                <a:srgbClr val="291D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4"/>
              <p:cNvSpPr/>
              <p:nvPr/>
            </p:nvSpPr>
            <p:spPr>
              <a:xfrm>
                <a:off x="2635047" y="3581239"/>
                <a:ext cx="121695" cy="90703"/>
              </a:xfrm>
              <a:custGeom>
                <a:rect b="b" l="l" r="r" t="t"/>
                <a:pathLst>
                  <a:path extrusionOk="0" h="2874" w="3856">
                    <a:moveTo>
                      <a:pt x="3244" y="0"/>
                    </a:moveTo>
                    <a:lnTo>
                      <a:pt x="3244" y="0"/>
                    </a:lnTo>
                    <a:cubicBezTo>
                      <a:pt x="3244" y="1"/>
                      <a:pt x="3470" y="1544"/>
                      <a:pt x="2410" y="2280"/>
                    </a:cubicBezTo>
                    <a:cubicBezTo>
                      <a:pt x="2010" y="2559"/>
                      <a:pt x="1570" y="2646"/>
                      <a:pt x="1176" y="2646"/>
                    </a:cubicBezTo>
                    <a:cubicBezTo>
                      <a:pt x="524" y="2646"/>
                      <a:pt x="1" y="2409"/>
                      <a:pt x="1" y="2409"/>
                    </a:cubicBezTo>
                    <a:lnTo>
                      <a:pt x="1" y="2409"/>
                    </a:lnTo>
                    <a:cubicBezTo>
                      <a:pt x="1" y="2409"/>
                      <a:pt x="665" y="2874"/>
                      <a:pt x="1515" y="2874"/>
                    </a:cubicBezTo>
                    <a:cubicBezTo>
                      <a:pt x="1848" y="2874"/>
                      <a:pt x="2209" y="2802"/>
                      <a:pt x="2570" y="2604"/>
                    </a:cubicBezTo>
                    <a:cubicBezTo>
                      <a:pt x="3855" y="1895"/>
                      <a:pt x="3244" y="1"/>
                      <a:pt x="3244" y="0"/>
                    </a:cubicBezTo>
                    <a:close/>
                  </a:path>
                </a:pathLst>
              </a:custGeom>
              <a:solidFill>
                <a:srgbClr val="291D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2522375" y="3481381"/>
                <a:ext cx="61037" cy="55703"/>
              </a:xfrm>
              <a:custGeom>
                <a:rect b="b" l="l" r="r" t="t"/>
                <a:pathLst>
                  <a:path extrusionOk="0" h="1765" w="1934">
                    <a:moveTo>
                      <a:pt x="1604" y="1"/>
                    </a:moveTo>
                    <a:cubicBezTo>
                      <a:pt x="1604" y="1"/>
                      <a:pt x="1644" y="1526"/>
                      <a:pt x="519" y="1526"/>
                    </a:cubicBezTo>
                    <a:cubicBezTo>
                      <a:pt x="368" y="1526"/>
                      <a:pt x="196" y="1499"/>
                      <a:pt x="1" y="1437"/>
                    </a:cubicBezTo>
                    <a:lnTo>
                      <a:pt x="1" y="1437"/>
                    </a:lnTo>
                    <a:cubicBezTo>
                      <a:pt x="1" y="1437"/>
                      <a:pt x="362" y="1765"/>
                      <a:pt x="829" y="1765"/>
                    </a:cubicBezTo>
                    <a:cubicBezTo>
                      <a:pt x="969" y="1765"/>
                      <a:pt x="1118" y="1735"/>
                      <a:pt x="1270" y="1659"/>
                    </a:cubicBezTo>
                    <a:cubicBezTo>
                      <a:pt x="1934" y="1326"/>
                      <a:pt x="1604" y="1"/>
                      <a:pt x="1604" y="1"/>
                    </a:cubicBezTo>
                    <a:close/>
                  </a:path>
                </a:pathLst>
              </a:custGeom>
              <a:solidFill>
                <a:srgbClr val="291D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2592913" y="3451777"/>
                <a:ext cx="51380" cy="37746"/>
              </a:xfrm>
              <a:custGeom>
                <a:rect b="b" l="l" r="r" t="t"/>
                <a:pathLst>
                  <a:path extrusionOk="0" h="1196" w="1628">
                    <a:moveTo>
                      <a:pt x="1131" y="0"/>
                    </a:moveTo>
                    <a:cubicBezTo>
                      <a:pt x="1131" y="1"/>
                      <a:pt x="1149" y="949"/>
                      <a:pt x="534" y="949"/>
                    </a:cubicBezTo>
                    <a:cubicBezTo>
                      <a:pt x="393" y="949"/>
                      <a:pt x="217" y="899"/>
                      <a:pt x="1" y="775"/>
                    </a:cubicBezTo>
                    <a:lnTo>
                      <a:pt x="1" y="775"/>
                    </a:lnTo>
                    <a:cubicBezTo>
                      <a:pt x="1" y="775"/>
                      <a:pt x="220" y="1195"/>
                      <a:pt x="619" y="1195"/>
                    </a:cubicBezTo>
                    <a:cubicBezTo>
                      <a:pt x="730" y="1195"/>
                      <a:pt x="856" y="1163"/>
                      <a:pt x="995" y="1078"/>
                    </a:cubicBezTo>
                    <a:cubicBezTo>
                      <a:pt x="1628" y="692"/>
                      <a:pt x="1131" y="0"/>
                      <a:pt x="1131" y="0"/>
                    </a:cubicBezTo>
                    <a:close/>
                  </a:path>
                </a:pathLst>
              </a:custGeom>
              <a:solidFill>
                <a:srgbClr val="291D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2380004" y="3362617"/>
                <a:ext cx="127629" cy="126335"/>
              </a:xfrm>
              <a:custGeom>
                <a:rect b="b" l="l" r="r" t="t"/>
                <a:pathLst>
                  <a:path extrusionOk="0" h="4003" w="4044">
                    <a:moveTo>
                      <a:pt x="2442" y="0"/>
                    </a:moveTo>
                    <a:cubicBezTo>
                      <a:pt x="2343" y="0"/>
                      <a:pt x="2240" y="12"/>
                      <a:pt x="2131" y="38"/>
                    </a:cubicBezTo>
                    <a:cubicBezTo>
                      <a:pt x="706" y="379"/>
                      <a:pt x="1" y="2349"/>
                      <a:pt x="727" y="3236"/>
                    </a:cubicBezTo>
                    <a:cubicBezTo>
                      <a:pt x="1293" y="3928"/>
                      <a:pt x="1589" y="4002"/>
                      <a:pt x="1690" y="4002"/>
                    </a:cubicBezTo>
                    <a:cubicBezTo>
                      <a:pt x="1718" y="4002"/>
                      <a:pt x="1732" y="3997"/>
                      <a:pt x="1732" y="3997"/>
                    </a:cubicBezTo>
                    <a:lnTo>
                      <a:pt x="4043" y="1765"/>
                    </a:lnTo>
                    <a:cubicBezTo>
                      <a:pt x="4043" y="1765"/>
                      <a:pt x="3631" y="0"/>
                      <a:pt x="2442" y="0"/>
                    </a:cubicBezTo>
                    <a:close/>
                  </a:path>
                </a:pathLst>
              </a:custGeom>
              <a:solidFill>
                <a:srgbClr val="B54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2414342" y="3393736"/>
                <a:ext cx="68485" cy="69716"/>
              </a:xfrm>
              <a:custGeom>
                <a:rect b="b" l="l" r="r" t="t"/>
                <a:pathLst>
                  <a:path extrusionOk="0" h="2209" w="2170">
                    <a:moveTo>
                      <a:pt x="1248" y="1"/>
                    </a:moveTo>
                    <a:cubicBezTo>
                      <a:pt x="743" y="1"/>
                      <a:pt x="221" y="595"/>
                      <a:pt x="140" y="1144"/>
                    </a:cubicBezTo>
                    <a:cubicBezTo>
                      <a:pt x="0" y="2107"/>
                      <a:pt x="1287" y="2208"/>
                      <a:pt x="1287" y="2208"/>
                    </a:cubicBezTo>
                    <a:lnTo>
                      <a:pt x="2169" y="1305"/>
                    </a:lnTo>
                    <a:cubicBezTo>
                      <a:pt x="2005" y="342"/>
                      <a:pt x="1631" y="1"/>
                      <a:pt x="1248" y="1"/>
                    </a:cubicBezTo>
                    <a:close/>
                  </a:path>
                </a:pathLst>
              </a:custGeom>
              <a:solidFill>
                <a:srgbClr val="F592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2853353" y="4235937"/>
                <a:ext cx="363477" cy="227863"/>
              </a:xfrm>
              <a:custGeom>
                <a:rect b="b" l="l" r="r" t="t"/>
                <a:pathLst>
                  <a:path extrusionOk="0" h="7220" w="11517">
                    <a:moveTo>
                      <a:pt x="6304" y="1"/>
                    </a:moveTo>
                    <a:cubicBezTo>
                      <a:pt x="6244" y="1"/>
                      <a:pt x="6184" y="2"/>
                      <a:pt x="6122" y="4"/>
                    </a:cubicBezTo>
                    <a:cubicBezTo>
                      <a:pt x="1968" y="150"/>
                      <a:pt x="1" y="3212"/>
                      <a:pt x="290" y="4960"/>
                    </a:cubicBezTo>
                    <a:cubicBezTo>
                      <a:pt x="582" y="6709"/>
                      <a:pt x="800" y="7220"/>
                      <a:pt x="800" y="7220"/>
                    </a:cubicBezTo>
                    <a:lnTo>
                      <a:pt x="9914" y="6855"/>
                    </a:lnTo>
                    <a:cubicBezTo>
                      <a:pt x="9914" y="6855"/>
                      <a:pt x="11298" y="5471"/>
                      <a:pt x="11516" y="4742"/>
                    </a:cubicBezTo>
                    <a:cubicBezTo>
                      <a:pt x="11516" y="4742"/>
                      <a:pt x="10312" y="1"/>
                      <a:pt x="6304" y="1"/>
                    </a:cubicBezTo>
                    <a:close/>
                  </a:path>
                </a:pathLst>
              </a:custGeom>
              <a:solidFill>
                <a:srgbClr val="B54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2935980" y="4286971"/>
                <a:ext cx="238183" cy="175537"/>
              </a:xfrm>
              <a:custGeom>
                <a:rect b="b" l="l" r="r" t="t"/>
                <a:pathLst>
                  <a:path extrusionOk="0" h="5562" w="7547">
                    <a:moveTo>
                      <a:pt x="3771" y="1"/>
                    </a:moveTo>
                    <a:cubicBezTo>
                      <a:pt x="3670" y="1"/>
                      <a:pt x="3565" y="7"/>
                      <a:pt x="3458" y="20"/>
                    </a:cubicBezTo>
                    <a:cubicBezTo>
                      <a:pt x="317" y="413"/>
                      <a:pt x="1" y="3205"/>
                      <a:pt x="317" y="4383"/>
                    </a:cubicBezTo>
                    <a:cubicBezTo>
                      <a:pt x="630" y="5561"/>
                      <a:pt x="904" y="5561"/>
                      <a:pt x="904" y="5561"/>
                    </a:cubicBezTo>
                    <a:lnTo>
                      <a:pt x="7546" y="5210"/>
                    </a:lnTo>
                    <a:cubicBezTo>
                      <a:pt x="7546" y="5210"/>
                      <a:pt x="6664" y="1"/>
                      <a:pt x="3771" y="1"/>
                    </a:cubicBezTo>
                    <a:close/>
                  </a:path>
                </a:pathLst>
              </a:custGeom>
              <a:solidFill>
                <a:srgbClr val="6B2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2346328" y="4245532"/>
                <a:ext cx="348422" cy="234081"/>
              </a:xfrm>
              <a:custGeom>
                <a:rect b="b" l="l" r="r" t="t"/>
                <a:pathLst>
                  <a:path extrusionOk="0" h="7417" w="11040">
                    <a:moveTo>
                      <a:pt x="6407" y="1"/>
                    </a:moveTo>
                    <a:cubicBezTo>
                      <a:pt x="6377" y="1"/>
                      <a:pt x="6347" y="1"/>
                      <a:pt x="6316" y="2"/>
                    </a:cubicBezTo>
                    <a:cubicBezTo>
                      <a:pt x="2364" y="110"/>
                      <a:pt x="1" y="2692"/>
                      <a:pt x="2638" y="7417"/>
                    </a:cubicBezTo>
                    <a:lnTo>
                      <a:pt x="11040" y="7030"/>
                    </a:lnTo>
                    <a:cubicBezTo>
                      <a:pt x="11040" y="7030"/>
                      <a:pt x="10283" y="1"/>
                      <a:pt x="6407" y="1"/>
                    </a:cubicBezTo>
                    <a:close/>
                  </a:path>
                </a:pathLst>
              </a:custGeom>
              <a:solidFill>
                <a:srgbClr val="B54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2417403" y="4310768"/>
                <a:ext cx="235785" cy="168846"/>
              </a:xfrm>
              <a:custGeom>
                <a:rect b="b" l="l" r="r" t="t"/>
                <a:pathLst>
                  <a:path extrusionOk="0" h="5350" w="7471">
                    <a:moveTo>
                      <a:pt x="3729" y="1"/>
                    </a:moveTo>
                    <a:cubicBezTo>
                      <a:pt x="3641" y="1"/>
                      <a:pt x="3551" y="7"/>
                      <a:pt x="3460" y="21"/>
                    </a:cubicBezTo>
                    <a:cubicBezTo>
                      <a:pt x="824" y="407"/>
                      <a:pt x="1" y="2273"/>
                      <a:pt x="1593" y="5350"/>
                    </a:cubicBezTo>
                    <a:lnTo>
                      <a:pt x="7471" y="4963"/>
                    </a:lnTo>
                    <a:cubicBezTo>
                      <a:pt x="7471" y="4963"/>
                      <a:pt x="6191" y="1"/>
                      <a:pt x="3729" y="1"/>
                    </a:cubicBezTo>
                    <a:close/>
                  </a:path>
                </a:pathLst>
              </a:custGeom>
              <a:solidFill>
                <a:srgbClr val="6B2D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2356743" y="3652883"/>
                <a:ext cx="715812" cy="561516"/>
              </a:xfrm>
              <a:custGeom>
                <a:rect b="b" l="l" r="r" t="t"/>
                <a:pathLst>
                  <a:path extrusionOk="0" h="17792" w="22681">
                    <a:moveTo>
                      <a:pt x="21857" y="0"/>
                    </a:moveTo>
                    <a:cubicBezTo>
                      <a:pt x="21857" y="0"/>
                      <a:pt x="1429" y="11530"/>
                      <a:pt x="1318" y="11697"/>
                    </a:cubicBezTo>
                    <a:cubicBezTo>
                      <a:pt x="1318" y="11697"/>
                      <a:pt x="1" y="12353"/>
                      <a:pt x="330" y="13288"/>
                    </a:cubicBezTo>
                    <a:cubicBezTo>
                      <a:pt x="661" y="14224"/>
                      <a:pt x="991" y="13674"/>
                      <a:pt x="1318" y="14387"/>
                    </a:cubicBezTo>
                    <a:cubicBezTo>
                      <a:pt x="1649" y="15099"/>
                      <a:pt x="4557" y="16747"/>
                      <a:pt x="8127" y="17570"/>
                    </a:cubicBezTo>
                    <a:cubicBezTo>
                      <a:pt x="8781" y="17721"/>
                      <a:pt x="9462" y="17791"/>
                      <a:pt x="10154" y="17791"/>
                    </a:cubicBezTo>
                    <a:cubicBezTo>
                      <a:pt x="13243" y="17791"/>
                      <a:pt x="16553" y="16400"/>
                      <a:pt x="18617" y="14606"/>
                    </a:cubicBezTo>
                    <a:cubicBezTo>
                      <a:pt x="21144" y="12409"/>
                      <a:pt x="22681" y="7247"/>
                      <a:pt x="22406" y="3844"/>
                    </a:cubicBezTo>
                    <a:cubicBezTo>
                      <a:pt x="22132" y="438"/>
                      <a:pt x="21857" y="0"/>
                      <a:pt x="21857" y="0"/>
                    </a:cubicBezTo>
                    <a:close/>
                  </a:path>
                </a:pathLst>
              </a:custGeom>
              <a:solidFill>
                <a:srgbClr val="B54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2466670" y="3363817"/>
                <a:ext cx="40839" cy="84581"/>
              </a:xfrm>
              <a:custGeom>
                <a:rect b="b" l="l" r="r" t="t"/>
                <a:pathLst>
                  <a:path extrusionOk="0" h="2680" w="1294">
                    <a:moveTo>
                      <a:pt x="1" y="0"/>
                    </a:moveTo>
                    <a:cubicBezTo>
                      <a:pt x="1" y="0"/>
                      <a:pt x="476" y="1289"/>
                      <a:pt x="338" y="1964"/>
                    </a:cubicBezTo>
                    <a:cubicBezTo>
                      <a:pt x="217" y="2549"/>
                      <a:pt x="144" y="2657"/>
                      <a:pt x="126" y="2676"/>
                    </a:cubicBezTo>
                    <a:lnTo>
                      <a:pt x="126" y="2676"/>
                    </a:lnTo>
                    <a:lnTo>
                      <a:pt x="1294" y="1669"/>
                    </a:lnTo>
                    <a:cubicBezTo>
                      <a:pt x="1294" y="1669"/>
                      <a:pt x="776" y="118"/>
                      <a:pt x="1" y="0"/>
                    </a:cubicBezTo>
                    <a:close/>
                    <a:moveTo>
                      <a:pt x="126" y="2676"/>
                    </a:moveTo>
                    <a:lnTo>
                      <a:pt x="122" y="2680"/>
                    </a:lnTo>
                    <a:cubicBezTo>
                      <a:pt x="122" y="2680"/>
                      <a:pt x="123" y="2679"/>
                      <a:pt x="126" y="2676"/>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2528434" y="3497635"/>
                <a:ext cx="52263" cy="46172"/>
              </a:xfrm>
              <a:custGeom>
                <a:rect b="b" l="l" r="r" t="t"/>
                <a:pathLst>
                  <a:path extrusionOk="0" h="1463" w="1656">
                    <a:moveTo>
                      <a:pt x="1530" y="1"/>
                    </a:moveTo>
                    <a:lnTo>
                      <a:pt x="1530" y="1"/>
                    </a:lnTo>
                    <a:cubicBezTo>
                      <a:pt x="1530" y="1"/>
                      <a:pt x="1254" y="1125"/>
                      <a:pt x="419" y="1125"/>
                    </a:cubicBezTo>
                    <a:cubicBezTo>
                      <a:pt x="292" y="1125"/>
                      <a:pt x="153" y="1099"/>
                      <a:pt x="0" y="1040"/>
                    </a:cubicBezTo>
                    <a:lnTo>
                      <a:pt x="0" y="1040"/>
                    </a:lnTo>
                    <a:cubicBezTo>
                      <a:pt x="0" y="1040"/>
                      <a:pt x="424" y="1463"/>
                      <a:pt x="929" y="1463"/>
                    </a:cubicBezTo>
                    <a:cubicBezTo>
                      <a:pt x="979" y="1463"/>
                      <a:pt x="1030" y="1459"/>
                      <a:pt x="1081" y="1450"/>
                    </a:cubicBezTo>
                    <a:cubicBezTo>
                      <a:pt x="1655" y="1350"/>
                      <a:pt x="1652" y="511"/>
                      <a:pt x="1530"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2595438" y="3456385"/>
                <a:ext cx="54788" cy="40586"/>
              </a:xfrm>
              <a:custGeom>
                <a:rect b="b" l="l" r="r" t="t"/>
                <a:pathLst>
                  <a:path extrusionOk="0" h="1286" w="1736">
                    <a:moveTo>
                      <a:pt x="1124" y="0"/>
                    </a:moveTo>
                    <a:cubicBezTo>
                      <a:pt x="1124" y="1"/>
                      <a:pt x="1183" y="775"/>
                      <a:pt x="818" y="939"/>
                    </a:cubicBezTo>
                    <a:cubicBezTo>
                      <a:pt x="751" y="969"/>
                      <a:pt x="681" y="981"/>
                      <a:pt x="613" y="981"/>
                    </a:cubicBezTo>
                    <a:cubicBezTo>
                      <a:pt x="302" y="981"/>
                      <a:pt x="1" y="734"/>
                      <a:pt x="1" y="734"/>
                    </a:cubicBezTo>
                    <a:lnTo>
                      <a:pt x="1" y="734"/>
                    </a:lnTo>
                    <a:cubicBezTo>
                      <a:pt x="1" y="734"/>
                      <a:pt x="251" y="1286"/>
                      <a:pt x="826" y="1286"/>
                    </a:cubicBezTo>
                    <a:cubicBezTo>
                      <a:pt x="887" y="1286"/>
                      <a:pt x="951" y="1280"/>
                      <a:pt x="1020" y="1266"/>
                    </a:cubicBezTo>
                    <a:cubicBezTo>
                      <a:pt x="1735" y="1123"/>
                      <a:pt x="1124" y="1"/>
                      <a:pt x="1124"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2559048" y="3492585"/>
                <a:ext cx="179608" cy="151898"/>
              </a:xfrm>
              <a:custGeom>
                <a:rect b="b" l="l" r="r" t="t"/>
                <a:pathLst>
                  <a:path extrusionOk="0" h="4813" w="5691">
                    <a:moveTo>
                      <a:pt x="4759" y="0"/>
                    </a:moveTo>
                    <a:cubicBezTo>
                      <a:pt x="4759" y="1"/>
                      <a:pt x="5116" y="588"/>
                      <a:pt x="4957" y="1478"/>
                    </a:cubicBezTo>
                    <a:cubicBezTo>
                      <a:pt x="4800" y="2365"/>
                      <a:pt x="4147" y="3960"/>
                      <a:pt x="2346" y="4196"/>
                    </a:cubicBezTo>
                    <a:cubicBezTo>
                      <a:pt x="2147" y="4221"/>
                      <a:pt x="1964" y="4233"/>
                      <a:pt x="1795" y="4233"/>
                    </a:cubicBezTo>
                    <a:cubicBezTo>
                      <a:pt x="430" y="4233"/>
                      <a:pt x="0" y="3487"/>
                      <a:pt x="0" y="3487"/>
                    </a:cubicBezTo>
                    <a:lnTo>
                      <a:pt x="0" y="3487"/>
                    </a:lnTo>
                    <a:cubicBezTo>
                      <a:pt x="1" y="3487"/>
                      <a:pt x="620" y="4665"/>
                      <a:pt x="2238" y="4797"/>
                    </a:cubicBezTo>
                    <a:cubicBezTo>
                      <a:pt x="2367" y="4807"/>
                      <a:pt x="2491" y="4812"/>
                      <a:pt x="2612" y="4812"/>
                    </a:cubicBezTo>
                    <a:cubicBezTo>
                      <a:pt x="4015" y="4812"/>
                      <a:pt x="4886" y="4120"/>
                      <a:pt x="5273" y="2625"/>
                    </a:cubicBezTo>
                    <a:cubicBezTo>
                      <a:pt x="5690" y="1005"/>
                      <a:pt x="4759" y="1"/>
                      <a:pt x="4759"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2568580" y="3535476"/>
                <a:ext cx="299504" cy="237363"/>
              </a:xfrm>
              <a:custGeom>
                <a:rect b="b" l="l" r="r" t="t"/>
                <a:pathLst>
                  <a:path extrusionOk="0" h="7521" w="9490">
                    <a:moveTo>
                      <a:pt x="7397" y="0"/>
                    </a:moveTo>
                    <a:lnTo>
                      <a:pt x="7397" y="0"/>
                    </a:lnTo>
                    <a:cubicBezTo>
                      <a:pt x="8947" y="2562"/>
                      <a:pt x="7466" y="5520"/>
                      <a:pt x="4293" y="6348"/>
                    </a:cubicBezTo>
                    <a:cubicBezTo>
                      <a:pt x="3699" y="6503"/>
                      <a:pt x="3177" y="6567"/>
                      <a:pt x="2721" y="6567"/>
                    </a:cubicBezTo>
                    <a:cubicBezTo>
                      <a:pt x="740" y="6567"/>
                      <a:pt x="0" y="5375"/>
                      <a:pt x="0" y="5374"/>
                    </a:cubicBezTo>
                    <a:lnTo>
                      <a:pt x="0" y="5374"/>
                    </a:lnTo>
                    <a:cubicBezTo>
                      <a:pt x="711" y="6918"/>
                      <a:pt x="2036" y="7521"/>
                      <a:pt x="3448" y="7521"/>
                    </a:cubicBezTo>
                    <a:cubicBezTo>
                      <a:pt x="5766" y="7521"/>
                      <a:pt x="8318" y="5897"/>
                      <a:pt x="8767" y="4147"/>
                    </a:cubicBezTo>
                    <a:cubicBezTo>
                      <a:pt x="9489" y="1335"/>
                      <a:pt x="7397" y="0"/>
                      <a:pt x="7397"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2787107" y="3411979"/>
                <a:ext cx="302124" cy="413562"/>
              </a:xfrm>
              <a:custGeom>
                <a:rect b="b" l="l" r="r" t="t"/>
                <a:pathLst>
                  <a:path extrusionOk="0" h="13104" w="9573">
                    <a:moveTo>
                      <a:pt x="5013" y="0"/>
                    </a:moveTo>
                    <a:cubicBezTo>
                      <a:pt x="5013" y="0"/>
                      <a:pt x="6813" y="3212"/>
                      <a:pt x="6042" y="5780"/>
                    </a:cubicBezTo>
                    <a:cubicBezTo>
                      <a:pt x="5270" y="8349"/>
                      <a:pt x="0" y="13104"/>
                      <a:pt x="0" y="13104"/>
                    </a:cubicBezTo>
                    <a:lnTo>
                      <a:pt x="8221" y="7633"/>
                    </a:lnTo>
                    <a:cubicBezTo>
                      <a:pt x="8221" y="7633"/>
                      <a:pt x="9573" y="3726"/>
                      <a:pt x="5013"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2376816" y="3700918"/>
                <a:ext cx="753779" cy="528788"/>
              </a:xfrm>
              <a:custGeom>
                <a:rect b="b" l="l" r="r" t="t"/>
                <a:pathLst>
                  <a:path extrusionOk="0" h="16755" w="23884">
                    <a:moveTo>
                      <a:pt x="21520" y="1"/>
                    </a:moveTo>
                    <a:cubicBezTo>
                      <a:pt x="21520" y="1"/>
                      <a:pt x="21603" y="10720"/>
                      <a:pt x="16709" y="13167"/>
                    </a:cubicBezTo>
                    <a:cubicBezTo>
                      <a:pt x="14620" y="14211"/>
                      <a:pt x="12054" y="14580"/>
                      <a:pt x="9655" y="14580"/>
                    </a:cubicBezTo>
                    <a:cubicBezTo>
                      <a:pt x="6433" y="14580"/>
                      <a:pt x="3511" y="13916"/>
                      <a:pt x="2447" y="13334"/>
                    </a:cubicBezTo>
                    <a:cubicBezTo>
                      <a:pt x="591" y="12323"/>
                      <a:pt x="1" y="12152"/>
                      <a:pt x="1" y="12152"/>
                    </a:cubicBezTo>
                    <a:lnTo>
                      <a:pt x="1" y="12152"/>
                    </a:lnTo>
                    <a:cubicBezTo>
                      <a:pt x="1" y="12152"/>
                      <a:pt x="675" y="13841"/>
                      <a:pt x="2869" y="14853"/>
                    </a:cubicBezTo>
                    <a:cubicBezTo>
                      <a:pt x="4635" y="15669"/>
                      <a:pt x="7653" y="16755"/>
                      <a:pt x="11051" y="16755"/>
                    </a:cubicBezTo>
                    <a:cubicBezTo>
                      <a:pt x="11879" y="16755"/>
                      <a:pt x="12728" y="16691"/>
                      <a:pt x="13588" y="16542"/>
                    </a:cubicBezTo>
                    <a:cubicBezTo>
                      <a:pt x="17975" y="15781"/>
                      <a:pt x="23883" y="9788"/>
                      <a:pt x="21520"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3003551" y="3969564"/>
                <a:ext cx="340532" cy="485456"/>
              </a:xfrm>
              <a:custGeom>
                <a:rect b="b" l="l" r="r" t="t"/>
                <a:pathLst>
                  <a:path extrusionOk="0" h="15382" w="10790">
                    <a:moveTo>
                      <a:pt x="58" y="8730"/>
                    </a:moveTo>
                    <a:lnTo>
                      <a:pt x="58" y="8730"/>
                    </a:lnTo>
                    <a:cubicBezTo>
                      <a:pt x="20" y="8743"/>
                      <a:pt x="0" y="8754"/>
                      <a:pt x="0" y="8754"/>
                    </a:cubicBezTo>
                    <a:cubicBezTo>
                      <a:pt x="0" y="8754"/>
                      <a:pt x="21" y="8745"/>
                      <a:pt x="58" y="8730"/>
                    </a:cubicBezTo>
                    <a:close/>
                    <a:moveTo>
                      <a:pt x="8402" y="1"/>
                    </a:moveTo>
                    <a:cubicBezTo>
                      <a:pt x="8989" y="2625"/>
                      <a:pt x="8325" y="7905"/>
                      <a:pt x="7561" y="9010"/>
                    </a:cubicBezTo>
                    <a:cubicBezTo>
                      <a:pt x="7199" y="9531"/>
                      <a:pt x="6706" y="9787"/>
                      <a:pt x="6133" y="9787"/>
                    </a:cubicBezTo>
                    <a:cubicBezTo>
                      <a:pt x="5493" y="9787"/>
                      <a:pt x="4756" y="9468"/>
                      <a:pt x="3994" y="8840"/>
                    </a:cubicBezTo>
                    <a:cubicBezTo>
                      <a:pt x="3489" y="8424"/>
                      <a:pt x="2848" y="8288"/>
                      <a:pt x="2227" y="8288"/>
                    </a:cubicBezTo>
                    <a:cubicBezTo>
                      <a:pt x="1235" y="8288"/>
                      <a:pt x="297" y="8635"/>
                      <a:pt x="58" y="8730"/>
                    </a:cubicBezTo>
                    <a:lnTo>
                      <a:pt x="58" y="8730"/>
                    </a:lnTo>
                    <a:cubicBezTo>
                      <a:pt x="123" y="8707"/>
                      <a:pt x="242" y="8678"/>
                      <a:pt x="414" y="8678"/>
                    </a:cubicBezTo>
                    <a:cubicBezTo>
                      <a:pt x="850" y="8678"/>
                      <a:pt x="1625" y="8869"/>
                      <a:pt x="2719" y="9859"/>
                    </a:cubicBezTo>
                    <a:cubicBezTo>
                      <a:pt x="4505" y="11471"/>
                      <a:pt x="1447" y="15381"/>
                      <a:pt x="1447" y="15381"/>
                    </a:cubicBezTo>
                    <a:lnTo>
                      <a:pt x="5155" y="15295"/>
                    </a:lnTo>
                    <a:cubicBezTo>
                      <a:pt x="7418" y="14534"/>
                      <a:pt x="8750" y="11048"/>
                      <a:pt x="9771" y="7394"/>
                    </a:cubicBezTo>
                    <a:cubicBezTo>
                      <a:pt x="10790" y="3744"/>
                      <a:pt x="8402" y="1"/>
                      <a:pt x="8402"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2606642" y="4261628"/>
                <a:ext cx="277128" cy="207097"/>
              </a:xfrm>
              <a:custGeom>
                <a:rect b="b" l="l" r="r" t="t"/>
                <a:pathLst>
                  <a:path extrusionOk="0" h="6562" w="8781">
                    <a:moveTo>
                      <a:pt x="0" y="0"/>
                    </a:moveTo>
                    <a:lnTo>
                      <a:pt x="0" y="0"/>
                    </a:lnTo>
                    <a:cubicBezTo>
                      <a:pt x="2173" y="2895"/>
                      <a:pt x="821" y="6562"/>
                      <a:pt x="821" y="6562"/>
                    </a:cubicBezTo>
                    <a:lnTo>
                      <a:pt x="8781" y="6465"/>
                    </a:lnTo>
                    <a:lnTo>
                      <a:pt x="8395" y="5596"/>
                    </a:lnTo>
                    <a:cubicBezTo>
                      <a:pt x="8395" y="5596"/>
                      <a:pt x="7911" y="5657"/>
                      <a:pt x="7237" y="5657"/>
                    </a:cubicBezTo>
                    <a:cubicBezTo>
                      <a:pt x="5835" y="5657"/>
                      <a:pt x="3609" y="5393"/>
                      <a:pt x="3185" y="3764"/>
                    </a:cubicBezTo>
                    <a:cubicBezTo>
                      <a:pt x="2559" y="1352"/>
                      <a:pt x="1" y="0"/>
                      <a:pt x="0" y="0"/>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09" name="Google Shape;1809;p44"/>
          <p:cNvGrpSpPr/>
          <p:nvPr/>
        </p:nvGrpSpPr>
        <p:grpSpPr>
          <a:xfrm>
            <a:off x="6026808" y="1473587"/>
            <a:ext cx="2484300" cy="3166088"/>
            <a:chOff x="6026808" y="1473587"/>
            <a:chExt cx="2484300" cy="3166088"/>
          </a:xfrm>
        </p:grpSpPr>
        <p:sp>
          <p:nvSpPr>
            <p:cNvPr id="1810" name="Google Shape;1810;p44"/>
            <p:cNvSpPr/>
            <p:nvPr/>
          </p:nvSpPr>
          <p:spPr>
            <a:xfrm>
              <a:off x="6026808" y="4323475"/>
              <a:ext cx="2484300" cy="316200"/>
            </a:xfrm>
            <a:prstGeom prst="ellips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1" name="Google Shape;1811;p44"/>
            <p:cNvGrpSpPr/>
            <p:nvPr/>
          </p:nvGrpSpPr>
          <p:grpSpPr>
            <a:xfrm>
              <a:off x="6417723" y="1473587"/>
              <a:ext cx="2093369" cy="3027868"/>
              <a:chOff x="6417723" y="1625987"/>
              <a:chExt cx="2093369" cy="3027868"/>
            </a:xfrm>
          </p:grpSpPr>
          <p:sp>
            <p:nvSpPr>
              <p:cNvPr id="1812" name="Google Shape;1812;p44"/>
              <p:cNvSpPr/>
              <p:nvPr/>
            </p:nvSpPr>
            <p:spPr>
              <a:xfrm flipH="1">
                <a:off x="6877994" y="1858794"/>
                <a:ext cx="6629" cy="18607"/>
              </a:xfrm>
              <a:custGeom>
                <a:rect b="b" l="l" r="r" t="t"/>
                <a:pathLst>
                  <a:path extrusionOk="0" h="668" w="238">
                    <a:moveTo>
                      <a:pt x="129" y="0"/>
                    </a:moveTo>
                    <a:cubicBezTo>
                      <a:pt x="85" y="0"/>
                      <a:pt x="40" y="30"/>
                      <a:pt x="35" y="88"/>
                    </a:cubicBezTo>
                    <a:cubicBezTo>
                      <a:pt x="21" y="255"/>
                      <a:pt x="0" y="460"/>
                      <a:pt x="53" y="623"/>
                    </a:cubicBezTo>
                    <a:cubicBezTo>
                      <a:pt x="63" y="654"/>
                      <a:pt x="87" y="668"/>
                      <a:pt x="111" y="668"/>
                    </a:cubicBezTo>
                    <a:cubicBezTo>
                      <a:pt x="137" y="668"/>
                      <a:pt x="164" y="652"/>
                      <a:pt x="175" y="623"/>
                    </a:cubicBezTo>
                    <a:cubicBezTo>
                      <a:pt x="237" y="463"/>
                      <a:pt x="223" y="255"/>
                      <a:pt x="220" y="88"/>
                    </a:cubicBezTo>
                    <a:cubicBezTo>
                      <a:pt x="216" y="29"/>
                      <a:pt x="173" y="0"/>
                      <a:pt x="1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flipH="1">
                <a:off x="6976180" y="1893528"/>
                <a:ext cx="32674" cy="40445"/>
              </a:xfrm>
              <a:custGeom>
                <a:rect b="b" l="l" r="r" t="t"/>
                <a:pathLst>
                  <a:path extrusionOk="0" h="1452" w="1173">
                    <a:moveTo>
                      <a:pt x="1156" y="467"/>
                    </a:moveTo>
                    <a:lnTo>
                      <a:pt x="1156" y="467"/>
                    </a:lnTo>
                    <a:cubicBezTo>
                      <a:pt x="1156" y="480"/>
                      <a:pt x="1156" y="493"/>
                      <a:pt x="1155" y="506"/>
                    </a:cubicBezTo>
                    <a:lnTo>
                      <a:pt x="1169" y="471"/>
                    </a:lnTo>
                    <a:cubicBezTo>
                      <a:pt x="1164" y="470"/>
                      <a:pt x="1160" y="469"/>
                      <a:pt x="1156" y="467"/>
                    </a:cubicBezTo>
                    <a:close/>
                    <a:moveTo>
                      <a:pt x="651" y="1"/>
                    </a:moveTo>
                    <a:cubicBezTo>
                      <a:pt x="491" y="1"/>
                      <a:pt x="330" y="71"/>
                      <a:pt x="217" y="190"/>
                    </a:cubicBezTo>
                    <a:cubicBezTo>
                      <a:pt x="67" y="342"/>
                      <a:pt x="1" y="569"/>
                      <a:pt x="22" y="784"/>
                    </a:cubicBezTo>
                    <a:cubicBezTo>
                      <a:pt x="50" y="1041"/>
                      <a:pt x="206" y="1291"/>
                      <a:pt x="443" y="1399"/>
                    </a:cubicBezTo>
                    <a:cubicBezTo>
                      <a:pt x="520" y="1434"/>
                      <a:pt x="605" y="1451"/>
                      <a:pt x="690" y="1451"/>
                    </a:cubicBezTo>
                    <a:cubicBezTo>
                      <a:pt x="866" y="1451"/>
                      <a:pt x="1042" y="1377"/>
                      <a:pt x="1148" y="1236"/>
                    </a:cubicBezTo>
                    <a:cubicBezTo>
                      <a:pt x="1159" y="1222"/>
                      <a:pt x="1173" y="1204"/>
                      <a:pt x="1165" y="1187"/>
                    </a:cubicBezTo>
                    <a:cubicBezTo>
                      <a:pt x="1159" y="1167"/>
                      <a:pt x="1140" y="1160"/>
                      <a:pt x="1118" y="1160"/>
                    </a:cubicBezTo>
                    <a:cubicBezTo>
                      <a:pt x="1106" y="1160"/>
                      <a:pt x="1093" y="1162"/>
                      <a:pt x="1082" y="1166"/>
                    </a:cubicBezTo>
                    <a:cubicBezTo>
                      <a:pt x="991" y="1188"/>
                      <a:pt x="898" y="1213"/>
                      <a:pt x="802" y="1213"/>
                    </a:cubicBezTo>
                    <a:cubicBezTo>
                      <a:pt x="791" y="1213"/>
                      <a:pt x="780" y="1212"/>
                      <a:pt x="769" y="1212"/>
                    </a:cubicBezTo>
                    <a:cubicBezTo>
                      <a:pt x="665" y="1201"/>
                      <a:pt x="560" y="1156"/>
                      <a:pt x="501" y="1069"/>
                    </a:cubicBezTo>
                    <a:cubicBezTo>
                      <a:pt x="414" y="936"/>
                      <a:pt x="470" y="753"/>
                      <a:pt x="578" y="634"/>
                    </a:cubicBezTo>
                    <a:cubicBezTo>
                      <a:pt x="688" y="516"/>
                      <a:pt x="852" y="449"/>
                      <a:pt x="1014" y="449"/>
                    </a:cubicBezTo>
                    <a:cubicBezTo>
                      <a:pt x="1062" y="449"/>
                      <a:pt x="1110" y="455"/>
                      <a:pt x="1156" y="467"/>
                    </a:cubicBezTo>
                    <a:lnTo>
                      <a:pt x="1156" y="467"/>
                    </a:lnTo>
                    <a:cubicBezTo>
                      <a:pt x="1149" y="266"/>
                      <a:pt x="997" y="82"/>
                      <a:pt x="804" y="23"/>
                    </a:cubicBezTo>
                    <a:cubicBezTo>
                      <a:pt x="754" y="8"/>
                      <a:pt x="703" y="1"/>
                      <a:pt x="6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flipH="1">
                <a:off x="6974147" y="1892164"/>
                <a:ext cx="33983" cy="36601"/>
              </a:xfrm>
              <a:custGeom>
                <a:rect b="b" l="l" r="r" t="t"/>
                <a:pathLst>
                  <a:path extrusionOk="0" h="1314" w="1220">
                    <a:moveTo>
                      <a:pt x="571" y="1"/>
                    </a:moveTo>
                    <a:cubicBezTo>
                      <a:pt x="331" y="1"/>
                      <a:pt x="96" y="136"/>
                      <a:pt x="10" y="436"/>
                    </a:cubicBezTo>
                    <a:cubicBezTo>
                      <a:pt x="0" y="462"/>
                      <a:pt x="23" y="481"/>
                      <a:pt x="45" y="481"/>
                    </a:cubicBezTo>
                    <a:cubicBezTo>
                      <a:pt x="56" y="481"/>
                      <a:pt x="66" y="476"/>
                      <a:pt x="72" y="464"/>
                    </a:cubicBezTo>
                    <a:cubicBezTo>
                      <a:pt x="185" y="233"/>
                      <a:pt x="398" y="119"/>
                      <a:pt x="601" y="119"/>
                    </a:cubicBezTo>
                    <a:cubicBezTo>
                      <a:pt x="812" y="119"/>
                      <a:pt x="1013" y="242"/>
                      <a:pt x="1084" y="486"/>
                    </a:cubicBezTo>
                    <a:lnTo>
                      <a:pt x="1084" y="486"/>
                    </a:lnTo>
                    <a:cubicBezTo>
                      <a:pt x="1031" y="460"/>
                      <a:pt x="971" y="448"/>
                      <a:pt x="910" y="448"/>
                    </a:cubicBezTo>
                    <a:cubicBezTo>
                      <a:pt x="702" y="448"/>
                      <a:pt x="475" y="586"/>
                      <a:pt x="396" y="767"/>
                    </a:cubicBezTo>
                    <a:cubicBezTo>
                      <a:pt x="241" y="1120"/>
                      <a:pt x="532" y="1314"/>
                      <a:pt x="830" y="1314"/>
                    </a:cubicBezTo>
                    <a:cubicBezTo>
                      <a:pt x="914" y="1314"/>
                      <a:pt x="998" y="1299"/>
                      <a:pt x="1073" y="1267"/>
                    </a:cubicBezTo>
                    <a:cubicBezTo>
                      <a:pt x="1134" y="1242"/>
                      <a:pt x="1118" y="1154"/>
                      <a:pt x="1059" y="1154"/>
                    </a:cubicBezTo>
                    <a:cubicBezTo>
                      <a:pt x="1054" y="1154"/>
                      <a:pt x="1048" y="1155"/>
                      <a:pt x="1042" y="1156"/>
                    </a:cubicBezTo>
                    <a:cubicBezTo>
                      <a:pt x="982" y="1171"/>
                      <a:pt x="904" y="1182"/>
                      <a:pt x="824" y="1182"/>
                    </a:cubicBezTo>
                    <a:cubicBezTo>
                      <a:pt x="594" y="1182"/>
                      <a:pt x="355" y="1095"/>
                      <a:pt x="521" y="784"/>
                    </a:cubicBezTo>
                    <a:cubicBezTo>
                      <a:pt x="582" y="672"/>
                      <a:pt x="762" y="549"/>
                      <a:pt x="921" y="549"/>
                    </a:cubicBezTo>
                    <a:cubicBezTo>
                      <a:pt x="997" y="549"/>
                      <a:pt x="1068" y="578"/>
                      <a:pt x="1118" y="648"/>
                    </a:cubicBezTo>
                    <a:cubicBezTo>
                      <a:pt x="1130" y="665"/>
                      <a:pt x="1149" y="674"/>
                      <a:pt x="1167" y="674"/>
                    </a:cubicBezTo>
                    <a:cubicBezTo>
                      <a:pt x="1194" y="674"/>
                      <a:pt x="1219" y="656"/>
                      <a:pt x="1219" y="621"/>
                    </a:cubicBezTo>
                    <a:cubicBezTo>
                      <a:pt x="1206" y="230"/>
                      <a:pt x="884" y="1"/>
                      <a:pt x="5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flipH="1">
                <a:off x="6866768" y="1843335"/>
                <a:ext cx="27994" cy="10473"/>
              </a:xfrm>
              <a:custGeom>
                <a:rect b="b" l="l" r="r" t="t"/>
                <a:pathLst>
                  <a:path extrusionOk="0" h="376" w="1005">
                    <a:moveTo>
                      <a:pt x="480" y="0"/>
                    </a:moveTo>
                    <a:cubicBezTo>
                      <a:pt x="333" y="0"/>
                      <a:pt x="186" y="50"/>
                      <a:pt x="76" y="149"/>
                    </a:cubicBezTo>
                    <a:cubicBezTo>
                      <a:pt x="0" y="216"/>
                      <a:pt x="69" y="318"/>
                      <a:pt x="151" y="318"/>
                    </a:cubicBezTo>
                    <a:cubicBezTo>
                      <a:pt x="166" y="318"/>
                      <a:pt x="182" y="314"/>
                      <a:pt x="198" y="306"/>
                    </a:cubicBezTo>
                    <a:cubicBezTo>
                      <a:pt x="297" y="254"/>
                      <a:pt x="393" y="215"/>
                      <a:pt x="496" y="215"/>
                    </a:cubicBezTo>
                    <a:cubicBezTo>
                      <a:pt x="544" y="215"/>
                      <a:pt x="594" y="223"/>
                      <a:pt x="646" y="243"/>
                    </a:cubicBezTo>
                    <a:cubicBezTo>
                      <a:pt x="740" y="277"/>
                      <a:pt x="823" y="372"/>
                      <a:pt x="924" y="375"/>
                    </a:cubicBezTo>
                    <a:cubicBezTo>
                      <a:pt x="942" y="375"/>
                      <a:pt x="959" y="361"/>
                      <a:pt x="963" y="344"/>
                    </a:cubicBezTo>
                    <a:cubicBezTo>
                      <a:pt x="1004" y="184"/>
                      <a:pt x="778" y="62"/>
                      <a:pt x="653" y="24"/>
                    </a:cubicBezTo>
                    <a:cubicBezTo>
                      <a:pt x="597" y="8"/>
                      <a:pt x="538" y="0"/>
                      <a:pt x="4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flipH="1">
                <a:off x="6921920" y="2783392"/>
                <a:ext cx="30975" cy="316600"/>
              </a:xfrm>
              <a:custGeom>
                <a:rect b="b" l="l" r="r" t="t"/>
                <a:pathLst>
                  <a:path extrusionOk="0" h="11366" w="1112">
                    <a:moveTo>
                      <a:pt x="706" y="0"/>
                    </a:moveTo>
                    <a:cubicBezTo>
                      <a:pt x="683" y="0"/>
                      <a:pt x="659" y="16"/>
                      <a:pt x="658" y="47"/>
                    </a:cubicBezTo>
                    <a:cubicBezTo>
                      <a:pt x="595" y="1903"/>
                      <a:pt x="616" y="3763"/>
                      <a:pt x="613" y="5622"/>
                    </a:cubicBezTo>
                    <a:cubicBezTo>
                      <a:pt x="609" y="6467"/>
                      <a:pt x="609" y="7312"/>
                      <a:pt x="606" y="8156"/>
                    </a:cubicBezTo>
                    <a:cubicBezTo>
                      <a:pt x="606" y="8661"/>
                      <a:pt x="603" y="9168"/>
                      <a:pt x="603" y="9675"/>
                    </a:cubicBezTo>
                    <a:cubicBezTo>
                      <a:pt x="603" y="9846"/>
                      <a:pt x="660" y="11150"/>
                      <a:pt x="283" y="11150"/>
                    </a:cubicBezTo>
                    <a:cubicBezTo>
                      <a:pt x="247" y="11150"/>
                      <a:pt x="206" y="11137"/>
                      <a:pt x="161" y="11111"/>
                    </a:cubicBezTo>
                    <a:cubicBezTo>
                      <a:pt x="146" y="11102"/>
                      <a:pt x="131" y="11098"/>
                      <a:pt x="118" y="11098"/>
                    </a:cubicBezTo>
                    <a:cubicBezTo>
                      <a:pt x="46" y="11098"/>
                      <a:pt x="1" y="11207"/>
                      <a:pt x="74" y="11257"/>
                    </a:cubicBezTo>
                    <a:cubicBezTo>
                      <a:pt x="186" y="11332"/>
                      <a:pt x="283" y="11365"/>
                      <a:pt x="367" y="11365"/>
                    </a:cubicBezTo>
                    <a:cubicBezTo>
                      <a:pt x="1112" y="11365"/>
                      <a:pt x="780" y="8666"/>
                      <a:pt x="780" y="8406"/>
                    </a:cubicBezTo>
                    <a:cubicBezTo>
                      <a:pt x="783" y="5622"/>
                      <a:pt x="836" y="2831"/>
                      <a:pt x="752" y="47"/>
                    </a:cubicBezTo>
                    <a:cubicBezTo>
                      <a:pt x="752" y="16"/>
                      <a:pt x="729" y="0"/>
                      <a:pt x="7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flipH="1">
                <a:off x="6952476" y="2798266"/>
                <a:ext cx="28663" cy="24986"/>
              </a:xfrm>
              <a:custGeom>
                <a:rect b="b" l="l" r="r" t="t"/>
                <a:pathLst>
                  <a:path extrusionOk="0" h="897" w="1029">
                    <a:moveTo>
                      <a:pt x="590" y="146"/>
                    </a:moveTo>
                    <a:cubicBezTo>
                      <a:pt x="617" y="146"/>
                      <a:pt x="645" y="149"/>
                      <a:pt x="672" y="153"/>
                    </a:cubicBezTo>
                    <a:lnTo>
                      <a:pt x="672" y="153"/>
                    </a:lnTo>
                    <a:cubicBezTo>
                      <a:pt x="674" y="169"/>
                      <a:pt x="681" y="185"/>
                      <a:pt x="695" y="197"/>
                    </a:cubicBezTo>
                    <a:cubicBezTo>
                      <a:pt x="892" y="383"/>
                      <a:pt x="785" y="733"/>
                      <a:pt x="544" y="733"/>
                    </a:cubicBezTo>
                    <a:cubicBezTo>
                      <a:pt x="504" y="733"/>
                      <a:pt x="460" y="724"/>
                      <a:pt x="414" y="702"/>
                    </a:cubicBezTo>
                    <a:cubicBezTo>
                      <a:pt x="268" y="632"/>
                      <a:pt x="181" y="465"/>
                      <a:pt x="268" y="316"/>
                    </a:cubicBezTo>
                    <a:cubicBezTo>
                      <a:pt x="338" y="199"/>
                      <a:pt x="461" y="146"/>
                      <a:pt x="590" y="146"/>
                    </a:cubicBezTo>
                    <a:close/>
                    <a:moveTo>
                      <a:pt x="530" y="1"/>
                    </a:moveTo>
                    <a:cubicBezTo>
                      <a:pt x="368" y="1"/>
                      <a:pt x="200" y="109"/>
                      <a:pt x="122" y="250"/>
                    </a:cubicBezTo>
                    <a:cubicBezTo>
                      <a:pt x="0" y="468"/>
                      <a:pt x="115" y="730"/>
                      <a:pt x="327" y="840"/>
                    </a:cubicBezTo>
                    <a:cubicBezTo>
                      <a:pt x="398" y="878"/>
                      <a:pt x="474" y="897"/>
                      <a:pt x="549" y="897"/>
                    </a:cubicBezTo>
                    <a:cubicBezTo>
                      <a:pt x="697" y="897"/>
                      <a:pt x="839" y="823"/>
                      <a:pt x="918" y="677"/>
                    </a:cubicBezTo>
                    <a:cubicBezTo>
                      <a:pt x="1029" y="473"/>
                      <a:pt x="984" y="211"/>
                      <a:pt x="793" y="72"/>
                    </a:cubicBezTo>
                    <a:cubicBezTo>
                      <a:pt x="780" y="62"/>
                      <a:pt x="766" y="58"/>
                      <a:pt x="753" y="58"/>
                    </a:cubicBezTo>
                    <a:cubicBezTo>
                      <a:pt x="744" y="58"/>
                      <a:pt x="735" y="60"/>
                      <a:pt x="726" y="64"/>
                    </a:cubicBezTo>
                    <a:lnTo>
                      <a:pt x="726" y="64"/>
                    </a:lnTo>
                    <a:cubicBezTo>
                      <a:pt x="725" y="64"/>
                      <a:pt x="724" y="63"/>
                      <a:pt x="723" y="62"/>
                    </a:cubicBezTo>
                    <a:cubicBezTo>
                      <a:pt x="664" y="19"/>
                      <a:pt x="598" y="1"/>
                      <a:pt x="5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flipH="1">
                <a:off x="7040912" y="2788490"/>
                <a:ext cx="110668" cy="64039"/>
              </a:xfrm>
              <a:custGeom>
                <a:rect b="b" l="l" r="r" t="t"/>
                <a:pathLst>
                  <a:path extrusionOk="0" h="2299" w="3973">
                    <a:moveTo>
                      <a:pt x="3853" y="0"/>
                    </a:moveTo>
                    <a:cubicBezTo>
                      <a:pt x="3831" y="0"/>
                      <a:pt x="3809" y="15"/>
                      <a:pt x="3811" y="44"/>
                    </a:cubicBezTo>
                    <a:cubicBezTo>
                      <a:pt x="3845" y="1730"/>
                      <a:pt x="2349" y="2132"/>
                      <a:pt x="980" y="2132"/>
                    </a:cubicBezTo>
                    <a:cubicBezTo>
                      <a:pt x="663" y="2132"/>
                      <a:pt x="353" y="2110"/>
                      <a:pt x="71" y="2078"/>
                    </a:cubicBezTo>
                    <a:cubicBezTo>
                      <a:pt x="69" y="2078"/>
                      <a:pt x="66" y="2078"/>
                      <a:pt x="64" y="2078"/>
                    </a:cubicBezTo>
                    <a:cubicBezTo>
                      <a:pt x="8" y="2078"/>
                      <a:pt x="1" y="2169"/>
                      <a:pt x="57" y="2183"/>
                    </a:cubicBezTo>
                    <a:cubicBezTo>
                      <a:pt x="370" y="2258"/>
                      <a:pt x="717" y="2299"/>
                      <a:pt x="1071" y="2299"/>
                    </a:cubicBezTo>
                    <a:cubicBezTo>
                      <a:pt x="2471" y="2299"/>
                      <a:pt x="3973" y="1662"/>
                      <a:pt x="3898" y="44"/>
                    </a:cubicBezTo>
                    <a:cubicBezTo>
                      <a:pt x="3898" y="15"/>
                      <a:pt x="3876" y="0"/>
                      <a:pt x="38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flipH="1">
                <a:off x="7083002" y="3081323"/>
                <a:ext cx="43482" cy="1377931"/>
              </a:xfrm>
              <a:custGeom>
                <a:rect b="b" l="l" r="r" t="t"/>
                <a:pathLst>
                  <a:path extrusionOk="0" h="49468" w="1561">
                    <a:moveTo>
                      <a:pt x="1478" y="0"/>
                    </a:moveTo>
                    <a:cubicBezTo>
                      <a:pt x="1437" y="0"/>
                      <a:pt x="1395" y="27"/>
                      <a:pt x="1395" y="81"/>
                    </a:cubicBezTo>
                    <a:cubicBezTo>
                      <a:pt x="1318" y="11065"/>
                      <a:pt x="411" y="22053"/>
                      <a:pt x="140" y="33036"/>
                    </a:cubicBezTo>
                    <a:cubicBezTo>
                      <a:pt x="1" y="38490"/>
                      <a:pt x="32" y="43967"/>
                      <a:pt x="150" y="49421"/>
                    </a:cubicBezTo>
                    <a:cubicBezTo>
                      <a:pt x="152" y="49451"/>
                      <a:pt x="176" y="49467"/>
                      <a:pt x="200" y="49467"/>
                    </a:cubicBezTo>
                    <a:cubicBezTo>
                      <a:pt x="222" y="49467"/>
                      <a:pt x="244" y="49452"/>
                      <a:pt x="244" y="49421"/>
                    </a:cubicBezTo>
                    <a:cubicBezTo>
                      <a:pt x="293" y="41914"/>
                      <a:pt x="272" y="34409"/>
                      <a:pt x="564" y="26904"/>
                    </a:cubicBezTo>
                    <a:cubicBezTo>
                      <a:pt x="821" y="20301"/>
                      <a:pt x="1106" y="13696"/>
                      <a:pt x="1353" y="7088"/>
                    </a:cubicBezTo>
                    <a:cubicBezTo>
                      <a:pt x="1440" y="4756"/>
                      <a:pt x="1538" y="2417"/>
                      <a:pt x="1558" y="81"/>
                    </a:cubicBezTo>
                    <a:cubicBezTo>
                      <a:pt x="1560" y="27"/>
                      <a:pt x="1519" y="0"/>
                      <a:pt x="14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flipH="1">
                <a:off x="6606632" y="3002049"/>
                <a:ext cx="198550" cy="1433140"/>
              </a:xfrm>
              <a:custGeom>
                <a:rect b="b" l="l" r="r" t="t"/>
                <a:pathLst>
                  <a:path extrusionOk="0" h="51450" w="7128">
                    <a:moveTo>
                      <a:pt x="66" y="0"/>
                    </a:moveTo>
                    <a:cubicBezTo>
                      <a:pt x="32" y="0"/>
                      <a:pt x="1" y="22"/>
                      <a:pt x="6" y="66"/>
                    </a:cubicBezTo>
                    <a:cubicBezTo>
                      <a:pt x="1688" y="17240"/>
                      <a:pt x="4420" y="34349"/>
                      <a:pt x="7006" y="51406"/>
                    </a:cubicBezTo>
                    <a:cubicBezTo>
                      <a:pt x="7010" y="51436"/>
                      <a:pt x="7031" y="51449"/>
                      <a:pt x="7054" y="51449"/>
                    </a:cubicBezTo>
                    <a:cubicBezTo>
                      <a:pt x="7088" y="51449"/>
                      <a:pt x="7127" y="51420"/>
                      <a:pt x="7121" y="51374"/>
                    </a:cubicBezTo>
                    <a:cubicBezTo>
                      <a:pt x="4653" y="34283"/>
                      <a:pt x="2265" y="17206"/>
                      <a:pt x="145" y="66"/>
                    </a:cubicBezTo>
                    <a:cubicBezTo>
                      <a:pt x="139" y="23"/>
                      <a:pt x="101" y="0"/>
                      <a:pt x="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flipH="1">
                <a:off x="7708109" y="2911829"/>
                <a:ext cx="113871" cy="49387"/>
              </a:xfrm>
              <a:custGeom>
                <a:rect b="b" l="l" r="r" t="t"/>
                <a:pathLst>
                  <a:path extrusionOk="0" h="1773" w="4088">
                    <a:moveTo>
                      <a:pt x="4032" y="0"/>
                    </a:moveTo>
                    <a:cubicBezTo>
                      <a:pt x="4018" y="0"/>
                      <a:pt x="4004" y="6"/>
                      <a:pt x="3996" y="20"/>
                    </a:cubicBezTo>
                    <a:cubicBezTo>
                      <a:pt x="3437" y="1002"/>
                      <a:pt x="2522" y="1578"/>
                      <a:pt x="1517" y="1578"/>
                    </a:cubicBezTo>
                    <a:cubicBezTo>
                      <a:pt x="1087" y="1578"/>
                      <a:pt x="640" y="1473"/>
                      <a:pt x="197" y="1247"/>
                    </a:cubicBezTo>
                    <a:cubicBezTo>
                      <a:pt x="182" y="1240"/>
                      <a:pt x="167" y="1236"/>
                      <a:pt x="152" y="1236"/>
                    </a:cubicBezTo>
                    <a:cubicBezTo>
                      <a:pt x="62" y="1236"/>
                      <a:pt x="1" y="1367"/>
                      <a:pt x="96" y="1418"/>
                    </a:cubicBezTo>
                    <a:cubicBezTo>
                      <a:pt x="550" y="1656"/>
                      <a:pt x="1038" y="1772"/>
                      <a:pt x="1516" y="1772"/>
                    </a:cubicBezTo>
                    <a:cubicBezTo>
                      <a:pt x="2603" y="1772"/>
                      <a:pt x="3634" y="1171"/>
                      <a:pt x="4076" y="55"/>
                    </a:cubicBezTo>
                    <a:cubicBezTo>
                      <a:pt x="4088" y="23"/>
                      <a:pt x="4060" y="0"/>
                      <a:pt x="40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flipH="1">
                <a:off x="7558366" y="1808071"/>
                <a:ext cx="6602" cy="18579"/>
              </a:xfrm>
              <a:custGeom>
                <a:rect b="b" l="l" r="r" t="t"/>
                <a:pathLst>
                  <a:path extrusionOk="0" h="667" w="237">
                    <a:moveTo>
                      <a:pt x="100" y="0"/>
                    </a:moveTo>
                    <a:cubicBezTo>
                      <a:pt x="57" y="0"/>
                      <a:pt x="15" y="29"/>
                      <a:pt x="15" y="88"/>
                    </a:cubicBezTo>
                    <a:cubicBezTo>
                      <a:pt x="11" y="255"/>
                      <a:pt x="0" y="463"/>
                      <a:pt x="63" y="619"/>
                    </a:cubicBezTo>
                    <a:cubicBezTo>
                      <a:pt x="75" y="650"/>
                      <a:pt x="103" y="666"/>
                      <a:pt x="129" y="666"/>
                    </a:cubicBezTo>
                    <a:cubicBezTo>
                      <a:pt x="154" y="666"/>
                      <a:pt x="178" y="651"/>
                      <a:pt x="188" y="619"/>
                    </a:cubicBezTo>
                    <a:cubicBezTo>
                      <a:pt x="237" y="459"/>
                      <a:pt x="212" y="255"/>
                      <a:pt x="195" y="88"/>
                    </a:cubicBezTo>
                    <a:cubicBezTo>
                      <a:pt x="190" y="30"/>
                      <a:pt x="144" y="0"/>
                      <a:pt x="1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flipH="1">
                <a:off x="7522434" y="1808071"/>
                <a:ext cx="10473" cy="62339"/>
              </a:xfrm>
              <a:custGeom>
                <a:rect b="b" l="l" r="r" t="t"/>
                <a:pathLst>
                  <a:path extrusionOk="0" h="2238" w="376">
                    <a:moveTo>
                      <a:pt x="350" y="1"/>
                    </a:moveTo>
                    <a:cubicBezTo>
                      <a:pt x="336" y="1"/>
                      <a:pt x="322" y="11"/>
                      <a:pt x="320" y="29"/>
                    </a:cubicBezTo>
                    <a:cubicBezTo>
                      <a:pt x="278" y="362"/>
                      <a:pt x="240" y="696"/>
                      <a:pt x="208" y="1033"/>
                    </a:cubicBezTo>
                    <a:cubicBezTo>
                      <a:pt x="177" y="1394"/>
                      <a:pt x="198" y="1819"/>
                      <a:pt x="24" y="2145"/>
                    </a:cubicBezTo>
                    <a:cubicBezTo>
                      <a:pt x="1" y="2189"/>
                      <a:pt x="40" y="2237"/>
                      <a:pt x="80" y="2237"/>
                    </a:cubicBezTo>
                    <a:cubicBezTo>
                      <a:pt x="93" y="2237"/>
                      <a:pt x="107" y="2231"/>
                      <a:pt x="118" y="2218"/>
                    </a:cubicBezTo>
                    <a:cubicBezTo>
                      <a:pt x="316" y="2006"/>
                      <a:pt x="299" y="1728"/>
                      <a:pt x="316" y="1450"/>
                    </a:cubicBezTo>
                    <a:cubicBezTo>
                      <a:pt x="344" y="977"/>
                      <a:pt x="365" y="501"/>
                      <a:pt x="375" y="29"/>
                    </a:cubicBezTo>
                    <a:cubicBezTo>
                      <a:pt x="375" y="10"/>
                      <a:pt x="363" y="1"/>
                      <a:pt x="3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flipH="1">
                <a:off x="7652569" y="1850103"/>
                <a:ext cx="33621" cy="40418"/>
              </a:xfrm>
              <a:custGeom>
                <a:rect b="b" l="l" r="r" t="t"/>
                <a:pathLst>
                  <a:path extrusionOk="0" h="1451" w="1207">
                    <a:moveTo>
                      <a:pt x="1142" y="435"/>
                    </a:moveTo>
                    <a:cubicBezTo>
                      <a:pt x="1143" y="447"/>
                      <a:pt x="1144" y="460"/>
                      <a:pt x="1144" y="472"/>
                    </a:cubicBezTo>
                    <a:lnTo>
                      <a:pt x="1158" y="438"/>
                    </a:lnTo>
                    <a:cubicBezTo>
                      <a:pt x="1153" y="437"/>
                      <a:pt x="1148" y="436"/>
                      <a:pt x="1142" y="435"/>
                    </a:cubicBezTo>
                    <a:close/>
                    <a:moveTo>
                      <a:pt x="647" y="1"/>
                    </a:moveTo>
                    <a:cubicBezTo>
                      <a:pt x="473" y="1"/>
                      <a:pt x="299" y="86"/>
                      <a:pt x="185" y="222"/>
                    </a:cubicBezTo>
                    <a:cubicBezTo>
                      <a:pt x="50" y="386"/>
                      <a:pt x="0" y="615"/>
                      <a:pt x="35" y="827"/>
                    </a:cubicBezTo>
                    <a:cubicBezTo>
                      <a:pt x="77" y="1085"/>
                      <a:pt x="251" y="1324"/>
                      <a:pt x="498" y="1415"/>
                    </a:cubicBezTo>
                    <a:cubicBezTo>
                      <a:pt x="563" y="1439"/>
                      <a:pt x="632" y="1451"/>
                      <a:pt x="702" y="1451"/>
                    </a:cubicBezTo>
                    <a:cubicBezTo>
                      <a:pt x="893" y="1451"/>
                      <a:pt x="1085" y="1363"/>
                      <a:pt x="1189" y="1202"/>
                    </a:cubicBezTo>
                    <a:cubicBezTo>
                      <a:pt x="1200" y="1186"/>
                      <a:pt x="1207" y="1168"/>
                      <a:pt x="1203" y="1151"/>
                    </a:cubicBezTo>
                    <a:cubicBezTo>
                      <a:pt x="1196" y="1133"/>
                      <a:pt x="1180" y="1128"/>
                      <a:pt x="1162" y="1128"/>
                    </a:cubicBezTo>
                    <a:cubicBezTo>
                      <a:pt x="1147" y="1128"/>
                      <a:pt x="1131" y="1132"/>
                      <a:pt x="1117" y="1136"/>
                    </a:cubicBezTo>
                    <a:cubicBezTo>
                      <a:pt x="1016" y="1172"/>
                      <a:pt x="915" y="1202"/>
                      <a:pt x="810" y="1202"/>
                    </a:cubicBezTo>
                    <a:cubicBezTo>
                      <a:pt x="706" y="1202"/>
                      <a:pt x="595" y="1165"/>
                      <a:pt x="533" y="1077"/>
                    </a:cubicBezTo>
                    <a:cubicBezTo>
                      <a:pt x="438" y="952"/>
                      <a:pt x="480" y="764"/>
                      <a:pt x="578" y="643"/>
                    </a:cubicBezTo>
                    <a:cubicBezTo>
                      <a:pt x="688" y="504"/>
                      <a:pt x="863" y="426"/>
                      <a:pt x="1039" y="426"/>
                    </a:cubicBezTo>
                    <a:cubicBezTo>
                      <a:pt x="1073" y="426"/>
                      <a:pt x="1108" y="429"/>
                      <a:pt x="1142" y="435"/>
                    </a:cubicBezTo>
                    <a:lnTo>
                      <a:pt x="1142" y="435"/>
                    </a:lnTo>
                    <a:cubicBezTo>
                      <a:pt x="1124" y="235"/>
                      <a:pt x="958" y="60"/>
                      <a:pt x="762" y="14"/>
                    </a:cubicBezTo>
                    <a:cubicBezTo>
                      <a:pt x="724" y="5"/>
                      <a:pt x="685" y="1"/>
                      <a:pt x="6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flipH="1">
                <a:off x="7651567" y="1848906"/>
                <a:ext cx="34317" cy="36017"/>
              </a:xfrm>
              <a:custGeom>
                <a:rect b="b" l="l" r="r" t="t"/>
                <a:pathLst>
                  <a:path extrusionOk="0" h="1293" w="1232">
                    <a:moveTo>
                      <a:pt x="577" y="0"/>
                    </a:moveTo>
                    <a:cubicBezTo>
                      <a:pt x="323" y="0"/>
                      <a:pt x="77" y="148"/>
                      <a:pt x="7" y="470"/>
                    </a:cubicBezTo>
                    <a:cubicBezTo>
                      <a:pt x="1" y="498"/>
                      <a:pt x="21" y="515"/>
                      <a:pt x="42" y="515"/>
                    </a:cubicBezTo>
                    <a:cubicBezTo>
                      <a:pt x="56" y="515"/>
                      <a:pt x="70" y="508"/>
                      <a:pt x="77" y="491"/>
                    </a:cubicBezTo>
                    <a:cubicBezTo>
                      <a:pt x="179" y="240"/>
                      <a:pt x="393" y="117"/>
                      <a:pt x="602" y="117"/>
                    </a:cubicBezTo>
                    <a:cubicBezTo>
                      <a:pt x="801" y="117"/>
                      <a:pt x="995" y="229"/>
                      <a:pt x="1081" y="449"/>
                    </a:cubicBezTo>
                    <a:lnTo>
                      <a:pt x="1081" y="449"/>
                    </a:lnTo>
                    <a:cubicBezTo>
                      <a:pt x="1037" y="432"/>
                      <a:pt x="989" y="424"/>
                      <a:pt x="940" y="424"/>
                    </a:cubicBezTo>
                    <a:cubicBezTo>
                      <a:pt x="714" y="424"/>
                      <a:pt x="467" y="596"/>
                      <a:pt x="406" y="804"/>
                    </a:cubicBezTo>
                    <a:cubicBezTo>
                      <a:pt x="312" y="1140"/>
                      <a:pt x="564" y="1293"/>
                      <a:pt x="833" y="1293"/>
                    </a:cubicBezTo>
                    <a:cubicBezTo>
                      <a:pt x="938" y="1293"/>
                      <a:pt x="1046" y="1269"/>
                      <a:pt x="1136" y="1225"/>
                    </a:cubicBezTo>
                    <a:cubicBezTo>
                      <a:pt x="1188" y="1199"/>
                      <a:pt x="1159" y="1118"/>
                      <a:pt x="1106" y="1118"/>
                    </a:cubicBezTo>
                    <a:cubicBezTo>
                      <a:pt x="1101" y="1118"/>
                      <a:pt x="1096" y="1119"/>
                      <a:pt x="1091" y="1120"/>
                    </a:cubicBezTo>
                    <a:cubicBezTo>
                      <a:pt x="1002" y="1150"/>
                      <a:pt x="905" y="1188"/>
                      <a:pt x="809" y="1188"/>
                    </a:cubicBezTo>
                    <a:cubicBezTo>
                      <a:pt x="801" y="1188"/>
                      <a:pt x="794" y="1187"/>
                      <a:pt x="786" y="1187"/>
                    </a:cubicBezTo>
                    <a:cubicBezTo>
                      <a:pt x="584" y="1173"/>
                      <a:pt x="445" y="940"/>
                      <a:pt x="549" y="756"/>
                    </a:cubicBezTo>
                    <a:cubicBezTo>
                      <a:pt x="615" y="639"/>
                      <a:pt x="787" y="531"/>
                      <a:pt x="939" y="531"/>
                    </a:cubicBezTo>
                    <a:cubicBezTo>
                      <a:pt x="1013" y="531"/>
                      <a:pt x="1083" y="557"/>
                      <a:pt x="1133" y="620"/>
                    </a:cubicBezTo>
                    <a:cubicBezTo>
                      <a:pt x="1143" y="631"/>
                      <a:pt x="1156" y="635"/>
                      <a:pt x="1170" y="635"/>
                    </a:cubicBezTo>
                    <a:cubicBezTo>
                      <a:pt x="1201" y="635"/>
                      <a:pt x="1232" y="612"/>
                      <a:pt x="1227" y="578"/>
                    </a:cubicBezTo>
                    <a:cubicBezTo>
                      <a:pt x="1189" y="208"/>
                      <a:pt x="878" y="0"/>
                      <a:pt x="5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flipH="1">
                <a:off x="7546305" y="1789715"/>
                <a:ext cx="34206" cy="15042"/>
              </a:xfrm>
              <a:custGeom>
                <a:rect b="b" l="l" r="r" t="t"/>
                <a:pathLst>
                  <a:path extrusionOk="0" h="540" w="1228">
                    <a:moveTo>
                      <a:pt x="649" y="0"/>
                    </a:moveTo>
                    <a:cubicBezTo>
                      <a:pt x="444" y="0"/>
                      <a:pt x="234" y="86"/>
                      <a:pt x="114" y="246"/>
                    </a:cubicBezTo>
                    <a:cubicBezTo>
                      <a:pt x="1" y="396"/>
                      <a:pt x="157" y="539"/>
                      <a:pt x="305" y="539"/>
                    </a:cubicBezTo>
                    <a:cubicBezTo>
                      <a:pt x="335" y="539"/>
                      <a:pt x="365" y="533"/>
                      <a:pt x="392" y="521"/>
                    </a:cubicBezTo>
                    <a:cubicBezTo>
                      <a:pt x="485" y="479"/>
                      <a:pt x="564" y="419"/>
                      <a:pt x="669" y="419"/>
                    </a:cubicBezTo>
                    <a:cubicBezTo>
                      <a:pt x="677" y="419"/>
                      <a:pt x="686" y="419"/>
                      <a:pt x="694" y="420"/>
                    </a:cubicBezTo>
                    <a:cubicBezTo>
                      <a:pt x="802" y="430"/>
                      <a:pt x="899" y="489"/>
                      <a:pt x="1000" y="517"/>
                    </a:cubicBezTo>
                    <a:cubicBezTo>
                      <a:pt x="1012" y="521"/>
                      <a:pt x="1025" y="523"/>
                      <a:pt x="1037" y="523"/>
                    </a:cubicBezTo>
                    <a:cubicBezTo>
                      <a:pt x="1132" y="523"/>
                      <a:pt x="1227" y="428"/>
                      <a:pt x="1187" y="333"/>
                    </a:cubicBezTo>
                    <a:cubicBezTo>
                      <a:pt x="1100" y="106"/>
                      <a:pt x="877" y="0"/>
                      <a:pt x="6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flipH="1">
                <a:off x="7386189" y="2386272"/>
                <a:ext cx="430304" cy="141392"/>
              </a:xfrm>
              <a:custGeom>
                <a:rect b="b" l="l" r="r" t="t"/>
                <a:pathLst>
                  <a:path extrusionOk="0" h="5076" w="15448">
                    <a:moveTo>
                      <a:pt x="15447" y="1"/>
                    </a:moveTo>
                    <a:lnTo>
                      <a:pt x="0" y="949"/>
                    </a:lnTo>
                    <a:lnTo>
                      <a:pt x="90" y="5075"/>
                    </a:lnTo>
                    <a:lnTo>
                      <a:pt x="14932" y="4276"/>
                    </a:lnTo>
                    <a:lnTo>
                      <a:pt x="1544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flipH="1">
                <a:off x="7472876" y="2050794"/>
                <a:ext cx="235988" cy="98356"/>
              </a:xfrm>
              <a:custGeom>
                <a:rect b="b" l="l" r="r" t="t"/>
                <a:pathLst>
                  <a:path extrusionOk="0" h="3531" w="8472">
                    <a:moveTo>
                      <a:pt x="8132" y="0"/>
                    </a:moveTo>
                    <a:cubicBezTo>
                      <a:pt x="8029" y="0"/>
                      <a:pt x="7928" y="45"/>
                      <a:pt x="7878" y="146"/>
                    </a:cubicBezTo>
                    <a:cubicBezTo>
                      <a:pt x="7147" y="1603"/>
                      <a:pt x="6104" y="2800"/>
                      <a:pt x="4358" y="2800"/>
                    </a:cubicBezTo>
                    <a:cubicBezTo>
                      <a:pt x="4294" y="2800"/>
                      <a:pt x="4230" y="2798"/>
                      <a:pt x="4165" y="2795"/>
                    </a:cubicBezTo>
                    <a:cubicBezTo>
                      <a:pt x="3300" y="2753"/>
                      <a:pt x="2494" y="2437"/>
                      <a:pt x="1826" y="1888"/>
                    </a:cubicBezTo>
                    <a:cubicBezTo>
                      <a:pt x="1287" y="1447"/>
                      <a:pt x="1020" y="825"/>
                      <a:pt x="522" y="362"/>
                    </a:cubicBezTo>
                    <a:cubicBezTo>
                      <a:pt x="499" y="341"/>
                      <a:pt x="467" y="329"/>
                      <a:pt x="435" y="329"/>
                    </a:cubicBezTo>
                    <a:cubicBezTo>
                      <a:pt x="385" y="329"/>
                      <a:pt x="337" y="356"/>
                      <a:pt x="328" y="411"/>
                    </a:cubicBezTo>
                    <a:cubicBezTo>
                      <a:pt x="1" y="2256"/>
                      <a:pt x="2688" y="3483"/>
                      <a:pt x="4165" y="3528"/>
                    </a:cubicBezTo>
                    <a:cubicBezTo>
                      <a:pt x="4203" y="3529"/>
                      <a:pt x="4241" y="3530"/>
                      <a:pt x="4280" y="3530"/>
                    </a:cubicBezTo>
                    <a:cubicBezTo>
                      <a:pt x="6090" y="3530"/>
                      <a:pt x="8274" y="2240"/>
                      <a:pt x="8455" y="303"/>
                    </a:cubicBezTo>
                    <a:cubicBezTo>
                      <a:pt x="8472" y="117"/>
                      <a:pt x="8299" y="0"/>
                      <a:pt x="81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flipH="1">
                <a:off x="7582766" y="2906258"/>
                <a:ext cx="29415" cy="92534"/>
              </a:xfrm>
              <a:custGeom>
                <a:rect b="b" l="l" r="r" t="t"/>
                <a:pathLst>
                  <a:path extrusionOk="0" h="3322" w="1056">
                    <a:moveTo>
                      <a:pt x="650" y="1"/>
                    </a:moveTo>
                    <a:cubicBezTo>
                      <a:pt x="592" y="1"/>
                      <a:pt x="530" y="51"/>
                      <a:pt x="545" y="127"/>
                    </a:cubicBezTo>
                    <a:cubicBezTo>
                      <a:pt x="667" y="783"/>
                      <a:pt x="844" y="1479"/>
                      <a:pt x="677" y="2150"/>
                    </a:cubicBezTo>
                    <a:cubicBezTo>
                      <a:pt x="555" y="2626"/>
                      <a:pt x="229" y="2894"/>
                      <a:pt x="6" y="3300"/>
                    </a:cubicBezTo>
                    <a:cubicBezTo>
                      <a:pt x="0" y="3310"/>
                      <a:pt x="8" y="3322"/>
                      <a:pt x="19" y="3322"/>
                    </a:cubicBezTo>
                    <a:cubicBezTo>
                      <a:pt x="21" y="3322"/>
                      <a:pt x="22" y="3321"/>
                      <a:pt x="24" y="3321"/>
                    </a:cubicBezTo>
                    <a:cubicBezTo>
                      <a:pt x="482" y="3244"/>
                      <a:pt x="733" y="2695"/>
                      <a:pt x="851" y="2289"/>
                    </a:cubicBezTo>
                    <a:cubicBezTo>
                      <a:pt x="1056" y="1566"/>
                      <a:pt x="910" y="788"/>
                      <a:pt x="736" y="71"/>
                    </a:cubicBezTo>
                    <a:cubicBezTo>
                      <a:pt x="724" y="22"/>
                      <a:pt x="688" y="1"/>
                      <a:pt x="6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flipH="1">
                <a:off x="7614716" y="2928374"/>
                <a:ext cx="4958" cy="6490"/>
              </a:xfrm>
              <a:custGeom>
                <a:rect b="b" l="l" r="r" t="t"/>
                <a:pathLst>
                  <a:path extrusionOk="0" h="233" w="178">
                    <a:moveTo>
                      <a:pt x="89" y="0"/>
                    </a:moveTo>
                    <a:cubicBezTo>
                      <a:pt x="47" y="0"/>
                      <a:pt x="4" y="28"/>
                      <a:pt x="1" y="84"/>
                    </a:cubicBezTo>
                    <a:cubicBezTo>
                      <a:pt x="1" y="115"/>
                      <a:pt x="4" y="140"/>
                      <a:pt x="7" y="170"/>
                    </a:cubicBezTo>
                    <a:cubicBezTo>
                      <a:pt x="13" y="212"/>
                      <a:pt x="51" y="233"/>
                      <a:pt x="89" y="233"/>
                    </a:cubicBezTo>
                    <a:cubicBezTo>
                      <a:pt x="128" y="233"/>
                      <a:pt x="166" y="212"/>
                      <a:pt x="171" y="170"/>
                    </a:cubicBezTo>
                    <a:cubicBezTo>
                      <a:pt x="174" y="140"/>
                      <a:pt x="178" y="115"/>
                      <a:pt x="178" y="84"/>
                    </a:cubicBezTo>
                    <a:cubicBezTo>
                      <a:pt x="174" y="28"/>
                      <a:pt x="132" y="0"/>
                      <a:pt x="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flipH="1">
                <a:off x="7810671" y="2292459"/>
                <a:ext cx="15655" cy="111336"/>
              </a:xfrm>
              <a:custGeom>
                <a:rect b="b" l="l" r="r" t="t"/>
                <a:pathLst>
                  <a:path extrusionOk="0" h="3997" w="562">
                    <a:moveTo>
                      <a:pt x="96" y="1"/>
                    </a:moveTo>
                    <a:cubicBezTo>
                      <a:pt x="51" y="1"/>
                      <a:pt x="0" y="39"/>
                      <a:pt x="13" y="98"/>
                    </a:cubicBezTo>
                    <a:cubicBezTo>
                      <a:pt x="276" y="1373"/>
                      <a:pt x="391" y="2649"/>
                      <a:pt x="430" y="3949"/>
                    </a:cubicBezTo>
                    <a:cubicBezTo>
                      <a:pt x="430" y="3981"/>
                      <a:pt x="454" y="3996"/>
                      <a:pt x="478" y="3996"/>
                    </a:cubicBezTo>
                    <a:cubicBezTo>
                      <a:pt x="502" y="3996"/>
                      <a:pt x="527" y="3981"/>
                      <a:pt x="527" y="3949"/>
                    </a:cubicBezTo>
                    <a:cubicBezTo>
                      <a:pt x="562" y="2639"/>
                      <a:pt x="416" y="1338"/>
                      <a:pt x="162" y="56"/>
                    </a:cubicBezTo>
                    <a:cubicBezTo>
                      <a:pt x="155" y="17"/>
                      <a:pt x="127" y="1"/>
                      <a:pt x="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flipH="1">
                <a:off x="7376281" y="2241903"/>
                <a:ext cx="31504" cy="249720"/>
              </a:xfrm>
              <a:custGeom>
                <a:rect b="b" l="l" r="r" t="t"/>
                <a:pathLst>
                  <a:path extrusionOk="0" h="8965" w="1131">
                    <a:moveTo>
                      <a:pt x="1058" y="0"/>
                    </a:moveTo>
                    <a:cubicBezTo>
                      <a:pt x="1022" y="0"/>
                      <a:pt x="984" y="24"/>
                      <a:pt x="983" y="71"/>
                    </a:cubicBezTo>
                    <a:cubicBezTo>
                      <a:pt x="833" y="3046"/>
                      <a:pt x="534" y="5959"/>
                      <a:pt x="9" y="8889"/>
                    </a:cubicBezTo>
                    <a:cubicBezTo>
                      <a:pt x="1" y="8935"/>
                      <a:pt x="37" y="8964"/>
                      <a:pt x="72" y="8964"/>
                    </a:cubicBezTo>
                    <a:cubicBezTo>
                      <a:pt x="95" y="8964"/>
                      <a:pt x="117" y="8951"/>
                      <a:pt x="124" y="8920"/>
                    </a:cubicBezTo>
                    <a:cubicBezTo>
                      <a:pt x="753" y="6031"/>
                      <a:pt x="1118" y="3028"/>
                      <a:pt x="1129" y="71"/>
                    </a:cubicBezTo>
                    <a:cubicBezTo>
                      <a:pt x="1130" y="24"/>
                      <a:pt x="1095" y="0"/>
                      <a:pt x="10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flipH="1">
                <a:off x="6508235" y="2049927"/>
                <a:ext cx="961861" cy="682336"/>
              </a:xfrm>
              <a:custGeom>
                <a:rect b="b" l="l" r="r" t="t"/>
                <a:pathLst>
                  <a:path extrusionOk="0" h="24496" w="34531">
                    <a:moveTo>
                      <a:pt x="12939" y="0"/>
                    </a:moveTo>
                    <a:cubicBezTo>
                      <a:pt x="10956" y="0"/>
                      <a:pt x="7827" y="52"/>
                      <a:pt x="7582" y="373"/>
                    </a:cubicBezTo>
                    <a:cubicBezTo>
                      <a:pt x="6935" y="1221"/>
                      <a:pt x="1" y="11263"/>
                      <a:pt x="1" y="11263"/>
                    </a:cubicBezTo>
                    <a:lnTo>
                      <a:pt x="3310" y="15472"/>
                    </a:lnTo>
                    <a:lnTo>
                      <a:pt x="7943" y="10056"/>
                    </a:lnTo>
                    <a:lnTo>
                      <a:pt x="9987" y="24496"/>
                    </a:lnTo>
                    <a:lnTo>
                      <a:pt x="23703" y="24496"/>
                    </a:lnTo>
                    <a:lnTo>
                      <a:pt x="25448" y="10540"/>
                    </a:lnTo>
                    <a:lnTo>
                      <a:pt x="30081" y="15350"/>
                    </a:lnTo>
                    <a:lnTo>
                      <a:pt x="34530" y="11562"/>
                    </a:lnTo>
                    <a:cubicBezTo>
                      <a:pt x="34530" y="11562"/>
                      <a:pt x="27794" y="974"/>
                      <a:pt x="26891" y="734"/>
                    </a:cubicBezTo>
                    <a:cubicBezTo>
                      <a:pt x="25990" y="495"/>
                      <a:pt x="14558" y="12"/>
                      <a:pt x="14558" y="12"/>
                    </a:cubicBezTo>
                    <a:cubicBezTo>
                      <a:pt x="14558" y="12"/>
                      <a:pt x="13876" y="0"/>
                      <a:pt x="1293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flipH="1">
                <a:off x="6781974" y="1665922"/>
                <a:ext cx="263499" cy="169815"/>
              </a:xfrm>
              <a:custGeom>
                <a:rect b="b" l="l" r="r" t="t"/>
                <a:pathLst>
                  <a:path extrusionOk="0" h="5354" w="8309">
                    <a:moveTo>
                      <a:pt x="5583" y="1"/>
                    </a:moveTo>
                    <a:cubicBezTo>
                      <a:pt x="5253" y="1"/>
                      <a:pt x="4943" y="162"/>
                      <a:pt x="4654" y="324"/>
                    </a:cubicBezTo>
                    <a:cubicBezTo>
                      <a:pt x="4368" y="479"/>
                      <a:pt x="4066" y="637"/>
                      <a:pt x="3744" y="637"/>
                    </a:cubicBezTo>
                    <a:cubicBezTo>
                      <a:pt x="3734" y="637"/>
                      <a:pt x="3723" y="637"/>
                      <a:pt x="3713" y="637"/>
                    </a:cubicBezTo>
                    <a:cubicBezTo>
                      <a:pt x="3441" y="630"/>
                      <a:pt x="3191" y="511"/>
                      <a:pt x="2928" y="449"/>
                    </a:cubicBezTo>
                    <a:cubicBezTo>
                      <a:pt x="2796" y="419"/>
                      <a:pt x="2663" y="405"/>
                      <a:pt x="2529" y="405"/>
                    </a:cubicBezTo>
                    <a:cubicBezTo>
                      <a:pt x="1931" y="405"/>
                      <a:pt x="1333" y="690"/>
                      <a:pt x="918" y="1130"/>
                    </a:cubicBezTo>
                    <a:cubicBezTo>
                      <a:pt x="411" y="1669"/>
                      <a:pt x="150" y="2409"/>
                      <a:pt x="77" y="3147"/>
                    </a:cubicBezTo>
                    <a:cubicBezTo>
                      <a:pt x="0" y="3883"/>
                      <a:pt x="98" y="4623"/>
                      <a:pt x="220" y="5353"/>
                    </a:cubicBezTo>
                    <a:lnTo>
                      <a:pt x="5976" y="2417"/>
                    </a:lnTo>
                    <a:cubicBezTo>
                      <a:pt x="6295" y="2215"/>
                      <a:pt x="6671" y="2121"/>
                      <a:pt x="7029" y="2000"/>
                    </a:cubicBezTo>
                    <a:cubicBezTo>
                      <a:pt x="7386" y="1875"/>
                      <a:pt x="7752" y="1711"/>
                      <a:pt x="7991" y="1419"/>
                    </a:cubicBezTo>
                    <a:cubicBezTo>
                      <a:pt x="8231" y="1124"/>
                      <a:pt x="8308" y="668"/>
                      <a:pt x="8075" y="369"/>
                    </a:cubicBezTo>
                    <a:cubicBezTo>
                      <a:pt x="7923" y="173"/>
                      <a:pt x="7671" y="84"/>
                      <a:pt x="7419" y="84"/>
                    </a:cubicBezTo>
                    <a:cubicBezTo>
                      <a:pt x="7331" y="84"/>
                      <a:pt x="7244" y="95"/>
                      <a:pt x="7161" y="115"/>
                    </a:cubicBezTo>
                    <a:cubicBezTo>
                      <a:pt x="6834" y="195"/>
                      <a:pt x="6552" y="394"/>
                      <a:pt x="6281" y="588"/>
                    </a:cubicBezTo>
                    <a:cubicBezTo>
                      <a:pt x="6285" y="255"/>
                      <a:pt x="5931" y="8"/>
                      <a:pt x="5593" y="1"/>
                    </a:cubicBezTo>
                    <a:cubicBezTo>
                      <a:pt x="5590" y="1"/>
                      <a:pt x="5586" y="1"/>
                      <a:pt x="5583"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flipH="1">
                <a:off x="6821277" y="1735260"/>
                <a:ext cx="257157" cy="392783"/>
              </a:xfrm>
              <a:custGeom>
                <a:rect b="b" l="l" r="r" t="t"/>
                <a:pathLst>
                  <a:path extrusionOk="0" h="14101" w="9232">
                    <a:moveTo>
                      <a:pt x="8442" y="1"/>
                    </a:moveTo>
                    <a:lnTo>
                      <a:pt x="2290" y="536"/>
                    </a:lnTo>
                    <a:lnTo>
                      <a:pt x="1877" y="3407"/>
                    </a:lnTo>
                    <a:cubicBezTo>
                      <a:pt x="1282" y="3456"/>
                      <a:pt x="493" y="3504"/>
                      <a:pt x="396" y="4641"/>
                    </a:cubicBezTo>
                    <a:cubicBezTo>
                      <a:pt x="296" y="5778"/>
                      <a:pt x="1727" y="5826"/>
                      <a:pt x="1727" y="5826"/>
                    </a:cubicBezTo>
                    <a:lnTo>
                      <a:pt x="1727" y="11370"/>
                    </a:lnTo>
                    <a:lnTo>
                      <a:pt x="0" y="11349"/>
                    </a:lnTo>
                    <a:lnTo>
                      <a:pt x="0" y="11349"/>
                    </a:lnTo>
                    <a:cubicBezTo>
                      <a:pt x="0" y="11349"/>
                      <a:pt x="0" y="13723"/>
                      <a:pt x="3455" y="14071"/>
                    </a:cubicBezTo>
                    <a:cubicBezTo>
                      <a:pt x="3651" y="14091"/>
                      <a:pt x="3837" y="14100"/>
                      <a:pt x="4014" y="14100"/>
                    </a:cubicBezTo>
                    <a:cubicBezTo>
                      <a:pt x="6953" y="14100"/>
                      <a:pt x="7295" y="11561"/>
                      <a:pt x="7295" y="11561"/>
                    </a:cubicBezTo>
                    <a:lnTo>
                      <a:pt x="6007" y="11503"/>
                    </a:lnTo>
                    <a:lnTo>
                      <a:pt x="5923" y="8492"/>
                    </a:lnTo>
                    <a:lnTo>
                      <a:pt x="6812" y="8492"/>
                    </a:lnTo>
                    <a:cubicBezTo>
                      <a:pt x="9232" y="8197"/>
                      <a:pt x="8442" y="1"/>
                      <a:pt x="8442" y="1"/>
                    </a:cubicBezTo>
                    <a:close/>
                  </a:path>
                </a:pathLst>
              </a:custGeom>
              <a:solidFill>
                <a:srgbClr val="7051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flipH="1">
                <a:off x="6903202" y="1872749"/>
                <a:ext cx="26156" cy="23148"/>
              </a:xfrm>
              <a:custGeom>
                <a:rect b="b" l="l" r="r" t="t"/>
                <a:pathLst>
                  <a:path extrusionOk="0" h="831" w="939">
                    <a:moveTo>
                      <a:pt x="77" y="0"/>
                    </a:moveTo>
                    <a:cubicBezTo>
                      <a:pt x="39" y="0"/>
                      <a:pt x="1" y="25"/>
                      <a:pt x="1" y="70"/>
                    </a:cubicBezTo>
                    <a:cubicBezTo>
                      <a:pt x="14" y="476"/>
                      <a:pt x="396" y="831"/>
                      <a:pt x="794" y="831"/>
                    </a:cubicBezTo>
                    <a:cubicBezTo>
                      <a:pt x="815" y="831"/>
                      <a:pt x="837" y="829"/>
                      <a:pt x="859" y="827"/>
                    </a:cubicBezTo>
                    <a:cubicBezTo>
                      <a:pt x="915" y="824"/>
                      <a:pt x="939" y="734"/>
                      <a:pt x="876" y="723"/>
                    </a:cubicBezTo>
                    <a:cubicBezTo>
                      <a:pt x="470" y="665"/>
                      <a:pt x="241" y="449"/>
                      <a:pt x="147" y="52"/>
                    </a:cubicBezTo>
                    <a:cubicBezTo>
                      <a:pt x="137" y="17"/>
                      <a:pt x="107" y="0"/>
                      <a:pt x="77"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flipH="1">
                <a:off x="7026235" y="1843558"/>
                <a:ext cx="32562" cy="40418"/>
              </a:xfrm>
              <a:custGeom>
                <a:rect b="b" l="l" r="r" t="t"/>
                <a:pathLst>
                  <a:path extrusionOk="0" h="1451" w="1169">
                    <a:moveTo>
                      <a:pt x="1152" y="467"/>
                    </a:moveTo>
                    <a:cubicBezTo>
                      <a:pt x="1152" y="480"/>
                      <a:pt x="1152" y="493"/>
                      <a:pt x="1151" y="506"/>
                    </a:cubicBezTo>
                    <a:lnTo>
                      <a:pt x="1168" y="471"/>
                    </a:lnTo>
                    <a:cubicBezTo>
                      <a:pt x="1163" y="470"/>
                      <a:pt x="1157" y="468"/>
                      <a:pt x="1152" y="467"/>
                    </a:cubicBezTo>
                    <a:close/>
                    <a:moveTo>
                      <a:pt x="648" y="1"/>
                    </a:moveTo>
                    <a:cubicBezTo>
                      <a:pt x="486" y="1"/>
                      <a:pt x="326" y="71"/>
                      <a:pt x="213" y="186"/>
                    </a:cubicBezTo>
                    <a:cubicBezTo>
                      <a:pt x="67" y="343"/>
                      <a:pt x="0" y="569"/>
                      <a:pt x="21" y="781"/>
                    </a:cubicBezTo>
                    <a:cubicBezTo>
                      <a:pt x="46" y="1041"/>
                      <a:pt x="202" y="1291"/>
                      <a:pt x="442" y="1400"/>
                    </a:cubicBezTo>
                    <a:cubicBezTo>
                      <a:pt x="519" y="1434"/>
                      <a:pt x="603" y="1450"/>
                      <a:pt x="687" y="1450"/>
                    </a:cubicBezTo>
                    <a:cubicBezTo>
                      <a:pt x="864" y="1450"/>
                      <a:pt x="1042" y="1377"/>
                      <a:pt x="1147" y="1236"/>
                    </a:cubicBezTo>
                    <a:cubicBezTo>
                      <a:pt x="1158" y="1219"/>
                      <a:pt x="1168" y="1201"/>
                      <a:pt x="1161" y="1184"/>
                    </a:cubicBezTo>
                    <a:cubicBezTo>
                      <a:pt x="1157" y="1164"/>
                      <a:pt x="1138" y="1158"/>
                      <a:pt x="1116" y="1158"/>
                    </a:cubicBezTo>
                    <a:cubicBezTo>
                      <a:pt x="1103" y="1158"/>
                      <a:pt x="1090" y="1160"/>
                      <a:pt x="1078" y="1163"/>
                    </a:cubicBezTo>
                    <a:cubicBezTo>
                      <a:pt x="990" y="1188"/>
                      <a:pt x="899" y="1209"/>
                      <a:pt x="808" y="1209"/>
                    </a:cubicBezTo>
                    <a:cubicBezTo>
                      <a:pt x="795" y="1209"/>
                      <a:pt x="781" y="1209"/>
                      <a:pt x="768" y="1208"/>
                    </a:cubicBezTo>
                    <a:cubicBezTo>
                      <a:pt x="664" y="1201"/>
                      <a:pt x="557" y="1156"/>
                      <a:pt x="501" y="1066"/>
                    </a:cubicBezTo>
                    <a:cubicBezTo>
                      <a:pt x="414" y="934"/>
                      <a:pt x="470" y="749"/>
                      <a:pt x="577" y="635"/>
                    </a:cubicBezTo>
                    <a:cubicBezTo>
                      <a:pt x="687" y="515"/>
                      <a:pt x="846" y="448"/>
                      <a:pt x="1007" y="448"/>
                    </a:cubicBezTo>
                    <a:cubicBezTo>
                      <a:pt x="1056" y="448"/>
                      <a:pt x="1104" y="454"/>
                      <a:pt x="1152" y="467"/>
                    </a:cubicBezTo>
                    <a:lnTo>
                      <a:pt x="1152" y="467"/>
                    </a:lnTo>
                    <a:cubicBezTo>
                      <a:pt x="1145" y="265"/>
                      <a:pt x="996" y="78"/>
                      <a:pt x="803" y="23"/>
                    </a:cubicBezTo>
                    <a:cubicBezTo>
                      <a:pt x="753" y="8"/>
                      <a:pt x="700" y="1"/>
                      <a:pt x="648" y="1"/>
                    </a:cubicBezTo>
                    <a:close/>
                  </a:path>
                </a:pathLst>
              </a:custGeom>
              <a:solidFill>
                <a:srgbClr val="51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flipH="1">
                <a:off x="7024146" y="1842165"/>
                <a:ext cx="33983" cy="36546"/>
              </a:xfrm>
              <a:custGeom>
                <a:rect b="b" l="l" r="r" t="t"/>
                <a:pathLst>
                  <a:path extrusionOk="0" h="1312" w="1220">
                    <a:moveTo>
                      <a:pt x="569" y="1"/>
                    </a:moveTo>
                    <a:cubicBezTo>
                      <a:pt x="329" y="1"/>
                      <a:pt x="94" y="136"/>
                      <a:pt x="8" y="435"/>
                    </a:cubicBezTo>
                    <a:cubicBezTo>
                      <a:pt x="1" y="460"/>
                      <a:pt x="24" y="481"/>
                      <a:pt x="46" y="481"/>
                    </a:cubicBezTo>
                    <a:cubicBezTo>
                      <a:pt x="57" y="481"/>
                      <a:pt x="68" y="475"/>
                      <a:pt x="74" y="462"/>
                    </a:cubicBezTo>
                    <a:cubicBezTo>
                      <a:pt x="187" y="233"/>
                      <a:pt x="399" y="119"/>
                      <a:pt x="602" y="119"/>
                    </a:cubicBezTo>
                    <a:cubicBezTo>
                      <a:pt x="814" y="119"/>
                      <a:pt x="1015" y="242"/>
                      <a:pt x="1086" y="488"/>
                    </a:cubicBezTo>
                    <a:lnTo>
                      <a:pt x="1086" y="488"/>
                    </a:lnTo>
                    <a:cubicBezTo>
                      <a:pt x="1032" y="461"/>
                      <a:pt x="972" y="449"/>
                      <a:pt x="911" y="449"/>
                    </a:cubicBezTo>
                    <a:cubicBezTo>
                      <a:pt x="703" y="449"/>
                      <a:pt x="475" y="587"/>
                      <a:pt x="393" y="765"/>
                    </a:cubicBezTo>
                    <a:cubicBezTo>
                      <a:pt x="239" y="1118"/>
                      <a:pt x="532" y="1312"/>
                      <a:pt x="830" y="1312"/>
                    </a:cubicBezTo>
                    <a:cubicBezTo>
                      <a:pt x="913" y="1312"/>
                      <a:pt x="997" y="1297"/>
                      <a:pt x="1071" y="1265"/>
                    </a:cubicBezTo>
                    <a:cubicBezTo>
                      <a:pt x="1131" y="1240"/>
                      <a:pt x="1120" y="1155"/>
                      <a:pt x="1060" y="1155"/>
                    </a:cubicBezTo>
                    <a:cubicBezTo>
                      <a:pt x="1054" y="1155"/>
                      <a:pt x="1047" y="1156"/>
                      <a:pt x="1040" y="1158"/>
                    </a:cubicBezTo>
                    <a:cubicBezTo>
                      <a:pt x="981" y="1172"/>
                      <a:pt x="905" y="1181"/>
                      <a:pt x="828" y="1181"/>
                    </a:cubicBezTo>
                    <a:cubicBezTo>
                      <a:pt x="597" y="1181"/>
                      <a:pt x="356" y="1096"/>
                      <a:pt x="523" y="786"/>
                    </a:cubicBezTo>
                    <a:cubicBezTo>
                      <a:pt x="583" y="673"/>
                      <a:pt x="762" y="551"/>
                      <a:pt x="920" y="551"/>
                    </a:cubicBezTo>
                    <a:cubicBezTo>
                      <a:pt x="995" y="551"/>
                      <a:pt x="1066" y="579"/>
                      <a:pt x="1116" y="650"/>
                    </a:cubicBezTo>
                    <a:cubicBezTo>
                      <a:pt x="1128" y="665"/>
                      <a:pt x="1146" y="673"/>
                      <a:pt x="1165" y="673"/>
                    </a:cubicBezTo>
                    <a:cubicBezTo>
                      <a:pt x="1193" y="673"/>
                      <a:pt x="1219" y="656"/>
                      <a:pt x="1217" y="622"/>
                    </a:cubicBezTo>
                    <a:cubicBezTo>
                      <a:pt x="1204" y="229"/>
                      <a:pt x="882" y="1"/>
                      <a:pt x="569"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flipH="1" rot="179340">
                <a:off x="6913081" y="1951273"/>
                <a:ext cx="57243" cy="77466"/>
              </a:xfrm>
              <a:custGeom>
                <a:rect b="b" l="l" r="r" t="t"/>
                <a:pathLst>
                  <a:path extrusionOk="0" h="2781" w="2055">
                    <a:moveTo>
                      <a:pt x="205" y="0"/>
                    </a:moveTo>
                    <a:cubicBezTo>
                      <a:pt x="166" y="0"/>
                      <a:pt x="130" y="9"/>
                      <a:pt x="98" y="31"/>
                    </a:cubicBezTo>
                    <a:cubicBezTo>
                      <a:pt x="0" y="101"/>
                      <a:pt x="10" y="247"/>
                      <a:pt x="39" y="362"/>
                    </a:cubicBezTo>
                    <a:cubicBezTo>
                      <a:pt x="289" y="1408"/>
                      <a:pt x="1032" y="2322"/>
                      <a:pt x="2006" y="2781"/>
                    </a:cubicBezTo>
                    <a:cubicBezTo>
                      <a:pt x="2023" y="2110"/>
                      <a:pt x="2041" y="1443"/>
                      <a:pt x="2054" y="772"/>
                    </a:cubicBezTo>
                    <a:lnTo>
                      <a:pt x="1926" y="755"/>
                    </a:lnTo>
                    <a:cubicBezTo>
                      <a:pt x="1425" y="498"/>
                      <a:pt x="915" y="261"/>
                      <a:pt x="393" y="49"/>
                    </a:cubicBezTo>
                    <a:cubicBezTo>
                      <a:pt x="333" y="23"/>
                      <a:pt x="266" y="0"/>
                      <a:pt x="205" y="0"/>
                    </a:cubicBezTo>
                    <a:close/>
                  </a:path>
                </a:pathLst>
              </a:custGeom>
              <a:solidFill>
                <a:srgbClr val="51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4"/>
              <p:cNvSpPr/>
              <p:nvPr/>
            </p:nvSpPr>
            <p:spPr>
              <a:xfrm flipH="1">
                <a:off x="6916823" y="1793308"/>
                <a:ext cx="27939" cy="10446"/>
              </a:xfrm>
              <a:custGeom>
                <a:rect b="b" l="l" r="r" t="t"/>
                <a:pathLst>
                  <a:path extrusionOk="0" h="375" w="1003">
                    <a:moveTo>
                      <a:pt x="471" y="0"/>
                    </a:moveTo>
                    <a:cubicBezTo>
                      <a:pt x="326" y="0"/>
                      <a:pt x="182" y="50"/>
                      <a:pt x="74" y="148"/>
                    </a:cubicBezTo>
                    <a:cubicBezTo>
                      <a:pt x="1" y="216"/>
                      <a:pt x="68" y="320"/>
                      <a:pt x="150" y="320"/>
                    </a:cubicBezTo>
                    <a:cubicBezTo>
                      <a:pt x="165" y="320"/>
                      <a:pt x="180" y="316"/>
                      <a:pt x="196" y="308"/>
                    </a:cubicBezTo>
                    <a:cubicBezTo>
                      <a:pt x="299" y="255"/>
                      <a:pt x="395" y="216"/>
                      <a:pt x="500" y="216"/>
                    </a:cubicBezTo>
                    <a:cubicBezTo>
                      <a:pt x="547" y="216"/>
                      <a:pt x="596" y="224"/>
                      <a:pt x="648" y="242"/>
                    </a:cubicBezTo>
                    <a:cubicBezTo>
                      <a:pt x="741" y="277"/>
                      <a:pt x="821" y="374"/>
                      <a:pt x="926" y="374"/>
                    </a:cubicBezTo>
                    <a:cubicBezTo>
                      <a:pt x="943" y="374"/>
                      <a:pt x="961" y="360"/>
                      <a:pt x="964" y="347"/>
                    </a:cubicBezTo>
                    <a:cubicBezTo>
                      <a:pt x="1002" y="183"/>
                      <a:pt x="776" y="65"/>
                      <a:pt x="651" y="26"/>
                    </a:cubicBezTo>
                    <a:cubicBezTo>
                      <a:pt x="593" y="9"/>
                      <a:pt x="532" y="0"/>
                      <a:pt x="471"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flipH="1">
                <a:off x="6845905" y="1795453"/>
                <a:ext cx="22925" cy="10585"/>
              </a:xfrm>
              <a:custGeom>
                <a:rect b="b" l="l" r="r" t="t"/>
                <a:pathLst>
                  <a:path extrusionOk="0" h="380" w="823">
                    <a:moveTo>
                      <a:pt x="374" y="0"/>
                    </a:moveTo>
                    <a:cubicBezTo>
                      <a:pt x="245" y="0"/>
                      <a:pt x="103" y="46"/>
                      <a:pt x="42" y="155"/>
                    </a:cubicBezTo>
                    <a:cubicBezTo>
                      <a:pt x="0" y="224"/>
                      <a:pt x="58" y="303"/>
                      <a:pt x="132" y="303"/>
                    </a:cubicBezTo>
                    <a:cubicBezTo>
                      <a:pt x="139" y="303"/>
                      <a:pt x="146" y="302"/>
                      <a:pt x="153" y="301"/>
                    </a:cubicBezTo>
                    <a:cubicBezTo>
                      <a:pt x="245" y="276"/>
                      <a:pt x="313" y="222"/>
                      <a:pt x="410" y="222"/>
                    </a:cubicBezTo>
                    <a:cubicBezTo>
                      <a:pt x="421" y="222"/>
                      <a:pt x="431" y="222"/>
                      <a:pt x="442" y="224"/>
                    </a:cubicBezTo>
                    <a:cubicBezTo>
                      <a:pt x="535" y="235"/>
                      <a:pt x="630" y="286"/>
                      <a:pt x="692" y="356"/>
                    </a:cubicBezTo>
                    <a:cubicBezTo>
                      <a:pt x="707" y="373"/>
                      <a:pt x="723" y="380"/>
                      <a:pt x="739" y="380"/>
                    </a:cubicBezTo>
                    <a:cubicBezTo>
                      <a:pt x="783" y="380"/>
                      <a:pt x="823" y="325"/>
                      <a:pt x="800" y="276"/>
                    </a:cubicBezTo>
                    <a:cubicBezTo>
                      <a:pt x="734" y="134"/>
                      <a:pt x="625" y="36"/>
                      <a:pt x="466" y="9"/>
                    </a:cubicBezTo>
                    <a:cubicBezTo>
                      <a:pt x="437" y="3"/>
                      <a:pt x="406" y="0"/>
                      <a:pt x="374"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flipH="1">
                <a:off x="6822336" y="1729306"/>
                <a:ext cx="228634" cy="112172"/>
              </a:xfrm>
              <a:custGeom>
                <a:rect b="b" l="l" r="r" t="t"/>
                <a:pathLst>
                  <a:path extrusionOk="0" h="4027" w="8208">
                    <a:moveTo>
                      <a:pt x="8207" y="0"/>
                    </a:moveTo>
                    <a:lnTo>
                      <a:pt x="582" y="612"/>
                    </a:lnTo>
                    <a:cubicBezTo>
                      <a:pt x="582" y="612"/>
                      <a:pt x="0" y="4026"/>
                      <a:pt x="817" y="4026"/>
                    </a:cubicBezTo>
                    <a:cubicBezTo>
                      <a:pt x="841" y="4026"/>
                      <a:pt x="865" y="4024"/>
                      <a:pt x="891" y="4018"/>
                    </a:cubicBezTo>
                    <a:cubicBezTo>
                      <a:pt x="1815" y="3809"/>
                      <a:pt x="1694" y="1508"/>
                      <a:pt x="1694" y="1508"/>
                    </a:cubicBezTo>
                    <a:lnTo>
                      <a:pt x="1694" y="1508"/>
                    </a:lnTo>
                    <a:cubicBezTo>
                      <a:pt x="2853" y="1751"/>
                      <a:pt x="3806" y="1849"/>
                      <a:pt x="4590" y="1849"/>
                    </a:cubicBezTo>
                    <a:cubicBezTo>
                      <a:pt x="7987" y="1849"/>
                      <a:pt x="8207" y="0"/>
                      <a:pt x="8207"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flipH="1">
                <a:off x="7377887" y="2362735"/>
                <a:ext cx="534649" cy="368967"/>
              </a:xfrm>
              <a:custGeom>
                <a:rect b="b" l="l" r="r" t="t"/>
                <a:pathLst>
                  <a:path extrusionOk="0" h="13246" w="19194">
                    <a:moveTo>
                      <a:pt x="15885" y="1"/>
                    </a:moveTo>
                    <a:cubicBezTo>
                      <a:pt x="15885" y="1"/>
                      <a:pt x="10205" y="6352"/>
                      <a:pt x="9597" y="7116"/>
                    </a:cubicBezTo>
                    <a:cubicBezTo>
                      <a:pt x="9565" y="7156"/>
                      <a:pt x="9516" y="7175"/>
                      <a:pt x="9452" y="7175"/>
                    </a:cubicBezTo>
                    <a:cubicBezTo>
                      <a:pt x="8298" y="7175"/>
                      <a:pt x="2242" y="984"/>
                      <a:pt x="2242" y="984"/>
                    </a:cubicBezTo>
                    <a:lnTo>
                      <a:pt x="0" y="4780"/>
                    </a:lnTo>
                    <a:cubicBezTo>
                      <a:pt x="0" y="4780"/>
                      <a:pt x="7289" y="12855"/>
                      <a:pt x="9531" y="13234"/>
                    </a:cubicBezTo>
                    <a:cubicBezTo>
                      <a:pt x="9575" y="13241"/>
                      <a:pt x="9622" y="13245"/>
                      <a:pt x="9670" y="13245"/>
                    </a:cubicBezTo>
                    <a:cubicBezTo>
                      <a:pt x="12063" y="13245"/>
                      <a:pt x="19194" y="4210"/>
                      <a:pt x="19194" y="4210"/>
                    </a:cubicBezTo>
                    <a:lnTo>
                      <a:pt x="15885" y="1"/>
                    </a:lnTo>
                    <a:close/>
                  </a:path>
                </a:pathLst>
              </a:custGeom>
              <a:solidFill>
                <a:srgbClr val="7051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flipH="1">
                <a:off x="6612902" y="4394601"/>
                <a:ext cx="80306" cy="139832"/>
              </a:xfrm>
              <a:custGeom>
                <a:rect b="b" l="l" r="r" t="t"/>
                <a:pathLst>
                  <a:path extrusionOk="0" h="5020" w="2883">
                    <a:moveTo>
                      <a:pt x="2760" y="0"/>
                    </a:moveTo>
                    <a:lnTo>
                      <a:pt x="1" y="539"/>
                    </a:lnTo>
                    <a:lnTo>
                      <a:pt x="1098" y="5020"/>
                    </a:lnTo>
                    <a:lnTo>
                      <a:pt x="2882" y="3900"/>
                    </a:lnTo>
                    <a:lnTo>
                      <a:pt x="2875" y="3698"/>
                    </a:lnTo>
                    <a:lnTo>
                      <a:pt x="2760" y="0"/>
                    </a:lnTo>
                    <a:close/>
                  </a:path>
                </a:pathLst>
              </a:custGeom>
              <a:solidFill>
                <a:srgbClr val="F6B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flipH="1">
                <a:off x="7118794" y="4409391"/>
                <a:ext cx="80306" cy="139944"/>
              </a:xfrm>
              <a:custGeom>
                <a:rect b="b" l="l" r="r" t="t"/>
                <a:pathLst>
                  <a:path extrusionOk="0" h="5024" w="2883">
                    <a:moveTo>
                      <a:pt x="123" y="1"/>
                    </a:moveTo>
                    <a:lnTo>
                      <a:pt x="8" y="3700"/>
                    </a:lnTo>
                    <a:lnTo>
                      <a:pt x="1" y="3901"/>
                    </a:lnTo>
                    <a:lnTo>
                      <a:pt x="1784" y="5023"/>
                    </a:lnTo>
                    <a:lnTo>
                      <a:pt x="2882" y="540"/>
                    </a:lnTo>
                    <a:lnTo>
                      <a:pt x="123" y="1"/>
                    </a:lnTo>
                    <a:close/>
                  </a:path>
                </a:pathLst>
              </a:custGeom>
              <a:solidFill>
                <a:srgbClr val="F6B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flipH="1">
                <a:off x="6580551" y="2731332"/>
                <a:ext cx="675456" cy="1741160"/>
              </a:xfrm>
              <a:custGeom>
                <a:rect b="b" l="l" r="r" t="t"/>
                <a:pathLst>
                  <a:path extrusionOk="0" h="62508" w="24249">
                    <a:moveTo>
                      <a:pt x="2301" y="1"/>
                    </a:moveTo>
                    <a:cubicBezTo>
                      <a:pt x="0" y="7888"/>
                      <a:pt x="323" y="61983"/>
                      <a:pt x="323" y="61983"/>
                    </a:cubicBezTo>
                    <a:lnTo>
                      <a:pt x="6364" y="62508"/>
                    </a:lnTo>
                    <a:lnTo>
                      <a:pt x="8936" y="14213"/>
                    </a:lnTo>
                    <a:cubicBezTo>
                      <a:pt x="8936" y="16522"/>
                      <a:pt x="18551" y="61173"/>
                      <a:pt x="18916" y="61608"/>
                    </a:cubicBezTo>
                    <a:cubicBezTo>
                      <a:pt x="18967" y="61668"/>
                      <a:pt x="19108" y="61694"/>
                      <a:pt x="19314" y="61694"/>
                    </a:cubicBezTo>
                    <a:cubicBezTo>
                      <a:pt x="20575" y="61694"/>
                      <a:pt x="24248" y="60721"/>
                      <a:pt x="24248" y="60721"/>
                    </a:cubicBezTo>
                    <a:lnTo>
                      <a:pt x="16017"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4"/>
              <p:cNvSpPr/>
              <p:nvPr/>
            </p:nvSpPr>
            <p:spPr>
              <a:xfrm flipH="1">
                <a:off x="6417723" y="2187782"/>
                <a:ext cx="214483" cy="464872"/>
              </a:xfrm>
              <a:custGeom>
                <a:rect b="b" l="l" r="r" t="t"/>
                <a:pathLst>
                  <a:path extrusionOk="0" h="16689" w="7700">
                    <a:moveTo>
                      <a:pt x="3803" y="1"/>
                    </a:moveTo>
                    <a:lnTo>
                      <a:pt x="1853" y="1100"/>
                    </a:lnTo>
                    <a:lnTo>
                      <a:pt x="2033" y="8638"/>
                    </a:lnTo>
                    <a:lnTo>
                      <a:pt x="0" y="10369"/>
                    </a:lnTo>
                    <a:lnTo>
                      <a:pt x="21" y="10449"/>
                    </a:lnTo>
                    <a:cubicBezTo>
                      <a:pt x="150" y="10585"/>
                      <a:pt x="3318" y="16689"/>
                      <a:pt x="4707" y="16689"/>
                    </a:cubicBezTo>
                    <a:cubicBezTo>
                      <a:pt x="4775" y="16689"/>
                      <a:pt x="4839" y="16674"/>
                      <a:pt x="4898" y="16644"/>
                    </a:cubicBezTo>
                    <a:cubicBezTo>
                      <a:pt x="6163" y="15983"/>
                      <a:pt x="7699" y="15490"/>
                      <a:pt x="6823" y="11152"/>
                    </a:cubicBezTo>
                    <a:cubicBezTo>
                      <a:pt x="5944" y="6814"/>
                      <a:pt x="3803" y="1"/>
                      <a:pt x="3803" y="1"/>
                    </a:cubicBezTo>
                    <a:close/>
                  </a:path>
                </a:pathLst>
              </a:custGeom>
              <a:solidFill>
                <a:srgbClr val="7051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flipH="1">
                <a:off x="6510509" y="2222823"/>
                <a:ext cx="72479" cy="387825"/>
              </a:xfrm>
              <a:custGeom>
                <a:rect b="b" l="l" r="r" t="t"/>
                <a:pathLst>
                  <a:path extrusionOk="0" h="13923" w="2602">
                    <a:moveTo>
                      <a:pt x="75" y="0"/>
                    </a:moveTo>
                    <a:cubicBezTo>
                      <a:pt x="37" y="0"/>
                      <a:pt x="1" y="24"/>
                      <a:pt x="3" y="71"/>
                    </a:cubicBezTo>
                    <a:cubicBezTo>
                      <a:pt x="79" y="3084"/>
                      <a:pt x="93" y="6108"/>
                      <a:pt x="253" y="9115"/>
                    </a:cubicBezTo>
                    <a:cubicBezTo>
                      <a:pt x="353" y="10961"/>
                      <a:pt x="770" y="12915"/>
                      <a:pt x="2477" y="13911"/>
                    </a:cubicBezTo>
                    <a:cubicBezTo>
                      <a:pt x="2490" y="13919"/>
                      <a:pt x="2502" y="13922"/>
                      <a:pt x="2513" y="13922"/>
                    </a:cubicBezTo>
                    <a:cubicBezTo>
                      <a:pt x="2570" y="13922"/>
                      <a:pt x="2602" y="13838"/>
                      <a:pt x="2543" y="13801"/>
                    </a:cubicBezTo>
                    <a:cubicBezTo>
                      <a:pt x="332" y="12310"/>
                      <a:pt x="437" y="9567"/>
                      <a:pt x="364" y="7186"/>
                    </a:cubicBezTo>
                    <a:cubicBezTo>
                      <a:pt x="291" y="4815"/>
                      <a:pt x="228" y="2445"/>
                      <a:pt x="152" y="71"/>
                    </a:cubicBezTo>
                    <a:cubicBezTo>
                      <a:pt x="150" y="24"/>
                      <a:pt x="112" y="0"/>
                      <a:pt x="75" y="0"/>
                    </a:cubicBezTo>
                    <a:close/>
                  </a:path>
                </a:pathLst>
              </a:custGeom>
              <a:solidFill>
                <a:srgbClr val="1419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flipH="1">
                <a:off x="6471260" y="2000991"/>
                <a:ext cx="168216" cy="236210"/>
              </a:xfrm>
              <a:custGeom>
                <a:rect b="b" l="l" r="r" t="t"/>
                <a:pathLst>
                  <a:path extrusionOk="0" h="8480" w="6039">
                    <a:moveTo>
                      <a:pt x="4010" y="1"/>
                    </a:moveTo>
                    <a:cubicBezTo>
                      <a:pt x="3998" y="1"/>
                      <a:pt x="3986" y="4"/>
                      <a:pt x="3974" y="12"/>
                    </a:cubicBezTo>
                    <a:cubicBezTo>
                      <a:pt x="3608" y="248"/>
                      <a:pt x="3445" y="850"/>
                      <a:pt x="3445" y="850"/>
                    </a:cubicBezTo>
                    <a:cubicBezTo>
                      <a:pt x="3445" y="850"/>
                      <a:pt x="3306" y="106"/>
                      <a:pt x="3058" y="106"/>
                    </a:cubicBezTo>
                    <a:cubicBezTo>
                      <a:pt x="2980" y="106"/>
                      <a:pt x="2891" y="180"/>
                      <a:pt x="2792" y="374"/>
                    </a:cubicBezTo>
                    <a:cubicBezTo>
                      <a:pt x="2381" y="1187"/>
                      <a:pt x="2601" y="4747"/>
                      <a:pt x="2601" y="4747"/>
                    </a:cubicBezTo>
                    <a:cubicBezTo>
                      <a:pt x="2601" y="4747"/>
                      <a:pt x="2466" y="5105"/>
                      <a:pt x="2179" y="5105"/>
                    </a:cubicBezTo>
                    <a:cubicBezTo>
                      <a:pt x="2066" y="5105"/>
                      <a:pt x="1930" y="5050"/>
                      <a:pt x="1770" y="4896"/>
                    </a:cubicBezTo>
                    <a:cubicBezTo>
                      <a:pt x="1269" y="4417"/>
                      <a:pt x="573" y="3257"/>
                      <a:pt x="283" y="3257"/>
                    </a:cubicBezTo>
                    <a:cubicBezTo>
                      <a:pt x="243" y="3257"/>
                      <a:pt x="211" y="3279"/>
                      <a:pt x="188" y="3328"/>
                    </a:cubicBezTo>
                    <a:cubicBezTo>
                      <a:pt x="0" y="3735"/>
                      <a:pt x="2190" y="8480"/>
                      <a:pt x="2190" y="8480"/>
                    </a:cubicBezTo>
                    <a:lnTo>
                      <a:pt x="4387" y="7767"/>
                    </a:lnTo>
                    <a:cubicBezTo>
                      <a:pt x="4387" y="7767"/>
                      <a:pt x="4895" y="4232"/>
                      <a:pt x="5110" y="3731"/>
                    </a:cubicBezTo>
                    <a:cubicBezTo>
                      <a:pt x="5301" y="3279"/>
                      <a:pt x="6038" y="1148"/>
                      <a:pt x="5791" y="1148"/>
                    </a:cubicBezTo>
                    <a:cubicBezTo>
                      <a:pt x="5765" y="1148"/>
                      <a:pt x="5727" y="1172"/>
                      <a:pt x="5676" y="1225"/>
                    </a:cubicBezTo>
                    <a:cubicBezTo>
                      <a:pt x="5152" y="1778"/>
                      <a:pt x="4554" y="3245"/>
                      <a:pt x="4554" y="3245"/>
                    </a:cubicBezTo>
                    <a:cubicBezTo>
                      <a:pt x="4554" y="3245"/>
                      <a:pt x="4352" y="1"/>
                      <a:pt x="4010" y="1"/>
                    </a:cubicBezTo>
                    <a:close/>
                  </a:path>
                </a:pathLst>
              </a:custGeom>
              <a:solidFill>
                <a:srgbClr val="7051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flipH="1">
                <a:off x="6971891" y="2733421"/>
                <a:ext cx="31030" cy="316516"/>
              </a:xfrm>
              <a:custGeom>
                <a:rect b="b" l="l" r="r" t="t"/>
                <a:pathLst>
                  <a:path extrusionOk="0" h="11363" w="1114">
                    <a:moveTo>
                      <a:pt x="706" y="1"/>
                    </a:moveTo>
                    <a:cubicBezTo>
                      <a:pt x="683" y="1"/>
                      <a:pt x="660" y="16"/>
                      <a:pt x="660" y="48"/>
                    </a:cubicBezTo>
                    <a:cubicBezTo>
                      <a:pt x="598" y="1904"/>
                      <a:pt x="619" y="3763"/>
                      <a:pt x="612" y="5619"/>
                    </a:cubicBezTo>
                    <a:cubicBezTo>
                      <a:pt x="612" y="6464"/>
                      <a:pt x="609" y="7309"/>
                      <a:pt x="609" y="8153"/>
                    </a:cubicBezTo>
                    <a:cubicBezTo>
                      <a:pt x="605" y="8661"/>
                      <a:pt x="605" y="9168"/>
                      <a:pt x="605" y="9672"/>
                    </a:cubicBezTo>
                    <a:cubicBezTo>
                      <a:pt x="605" y="9846"/>
                      <a:pt x="663" y="11150"/>
                      <a:pt x="283" y="11150"/>
                    </a:cubicBezTo>
                    <a:cubicBezTo>
                      <a:pt x="246" y="11150"/>
                      <a:pt x="205" y="11138"/>
                      <a:pt x="160" y="11111"/>
                    </a:cubicBezTo>
                    <a:cubicBezTo>
                      <a:pt x="145" y="11102"/>
                      <a:pt x="130" y="11098"/>
                      <a:pt x="116" y="11098"/>
                    </a:cubicBezTo>
                    <a:cubicBezTo>
                      <a:pt x="45" y="11098"/>
                      <a:pt x="1" y="11204"/>
                      <a:pt x="76" y="11254"/>
                    </a:cubicBezTo>
                    <a:cubicBezTo>
                      <a:pt x="189" y="11329"/>
                      <a:pt x="286" y="11363"/>
                      <a:pt x="369" y="11363"/>
                    </a:cubicBezTo>
                    <a:cubicBezTo>
                      <a:pt x="1113" y="11363"/>
                      <a:pt x="779" y="8666"/>
                      <a:pt x="782" y="8407"/>
                    </a:cubicBezTo>
                    <a:cubicBezTo>
                      <a:pt x="782" y="5623"/>
                      <a:pt x="838" y="2828"/>
                      <a:pt x="755" y="48"/>
                    </a:cubicBezTo>
                    <a:cubicBezTo>
                      <a:pt x="753" y="16"/>
                      <a:pt x="729" y="1"/>
                      <a:pt x="706"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flipH="1">
                <a:off x="7002531" y="2748296"/>
                <a:ext cx="28663" cy="24958"/>
              </a:xfrm>
              <a:custGeom>
                <a:rect b="b" l="l" r="r" t="t"/>
                <a:pathLst>
                  <a:path extrusionOk="0" h="896" w="1029">
                    <a:moveTo>
                      <a:pt x="588" y="146"/>
                    </a:moveTo>
                    <a:cubicBezTo>
                      <a:pt x="617" y="146"/>
                      <a:pt x="646" y="149"/>
                      <a:pt x="674" y="154"/>
                    </a:cubicBezTo>
                    <a:lnTo>
                      <a:pt x="674" y="154"/>
                    </a:lnTo>
                    <a:cubicBezTo>
                      <a:pt x="677" y="170"/>
                      <a:pt x="684" y="185"/>
                      <a:pt x="698" y="198"/>
                    </a:cubicBezTo>
                    <a:cubicBezTo>
                      <a:pt x="895" y="380"/>
                      <a:pt x="789" y="731"/>
                      <a:pt x="547" y="731"/>
                    </a:cubicBezTo>
                    <a:cubicBezTo>
                      <a:pt x="507" y="731"/>
                      <a:pt x="462" y="721"/>
                      <a:pt x="414" y="698"/>
                    </a:cubicBezTo>
                    <a:cubicBezTo>
                      <a:pt x="268" y="629"/>
                      <a:pt x="181" y="462"/>
                      <a:pt x="271" y="313"/>
                    </a:cubicBezTo>
                    <a:cubicBezTo>
                      <a:pt x="338" y="197"/>
                      <a:pt x="461" y="146"/>
                      <a:pt x="588" y="146"/>
                    </a:cubicBezTo>
                    <a:close/>
                    <a:moveTo>
                      <a:pt x="532" y="1"/>
                    </a:moveTo>
                    <a:cubicBezTo>
                      <a:pt x="370" y="1"/>
                      <a:pt x="203" y="107"/>
                      <a:pt x="125" y="247"/>
                    </a:cubicBezTo>
                    <a:cubicBezTo>
                      <a:pt x="0" y="466"/>
                      <a:pt x="114" y="727"/>
                      <a:pt x="327" y="838"/>
                    </a:cubicBezTo>
                    <a:cubicBezTo>
                      <a:pt x="398" y="876"/>
                      <a:pt x="475" y="895"/>
                      <a:pt x="550" y="895"/>
                    </a:cubicBezTo>
                    <a:cubicBezTo>
                      <a:pt x="698" y="895"/>
                      <a:pt x="839" y="821"/>
                      <a:pt x="918" y="677"/>
                    </a:cubicBezTo>
                    <a:cubicBezTo>
                      <a:pt x="1029" y="473"/>
                      <a:pt x="984" y="209"/>
                      <a:pt x="796" y="69"/>
                    </a:cubicBezTo>
                    <a:cubicBezTo>
                      <a:pt x="783" y="60"/>
                      <a:pt x="769" y="56"/>
                      <a:pt x="756" y="56"/>
                    </a:cubicBezTo>
                    <a:cubicBezTo>
                      <a:pt x="746" y="56"/>
                      <a:pt x="736" y="59"/>
                      <a:pt x="727" y="63"/>
                    </a:cubicBezTo>
                    <a:lnTo>
                      <a:pt x="727" y="63"/>
                    </a:lnTo>
                    <a:cubicBezTo>
                      <a:pt x="727" y="63"/>
                      <a:pt x="727" y="63"/>
                      <a:pt x="727" y="63"/>
                    </a:cubicBezTo>
                    <a:cubicBezTo>
                      <a:pt x="667" y="19"/>
                      <a:pt x="600" y="1"/>
                      <a:pt x="532"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flipH="1">
                <a:off x="7090855" y="2738491"/>
                <a:ext cx="110807" cy="64094"/>
              </a:xfrm>
              <a:custGeom>
                <a:rect b="b" l="l" r="r" t="t"/>
                <a:pathLst>
                  <a:path extrusionOk="0" h="2301" w="3978">
                    <a:moveTo>
                      <a:pt x="3856" y="1"/>
                    </a:moveTo>
                    <a:cubicBezTo>
                      <a:pt x="3834" y="1"/>
                      <a:pt x="3812" y="15"/>
                      <a:pt x="3812" y="43"/>
                    </a:cubicBezTo>
                    <a:cubicBezTo>
                      <a:pt x="3846" y="1730"/>
                      <a:pt x="2353" y="2130"/>
                      <a:pt x="984" y="2130"/>
                    </a:cubicBezTo>
                    <a:cubicBezTo>
                      <a:pt x="667" y="2130"/>
                      <a:pt x="356" y="2108"/>
                      <a:pt x="72" y="2076"/>
                    </a:cubicBezTo>
                    <a:cubicBezTo>
                      <a:pt x="70" y="2076"/>
                      <a:pt x="68" y="2076"/>
                      <a:pt x="66" y="2076"/>
                    </a:cubicBezTo>
                    <a:cubicBezTo>
                      <a:pt x="12" y="2076"/>
                      <a:pt x="1" y="2170"/>
                      <a:pt x="58" y="2184"/>
                    </a:cubicBezTo>
                    <a:cubicBezTo>
                      <a:pt x="372" y="2260"/>
                      <a:pt x="719" y="2300"/>
                      <a:pt x="1073" y="2300"/>
                    </a:cubicBezTo>
                    <a:cubicBezTo>
                      <a:pt x="2475" y="2300"/>
                      <a:pt x="3977" y="1663"/>
                      <a:pt x="3903" y="43"/>
                    </a:cubicBezTo>
                    <a:cubicBezTo>
                      <a:pt x="3901" y="15"/>
                      <a:pt x="3878" y="1"/>
                      <a:pt x="3856"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flipH="1">
                <a:off x="6797243" y="2741416"/>
                <a:ext cx="79832" cy="71615"/>
              </a:xfrm>
              <a:custGeom>
                <a:rect b="b" l="l" r="r" t="t"/>
                <a:pathLst>
                  <a:path extrusionOk="0" h="2571" w="2866">
                    <a:moveTo>
                      <a:pt x="107" y="1"/>
                    </a:moveTo>
                    <a:cubicBezTo>
                      <a:pt x="73" y="1"/>
                      <a:pt x="41" y="23"/>
                      <a:pt x="39" y="66"/>
                    </a:cubicBezTo>
                    <a:cubicBezTo>
                      <a:pt x="1" y="1432"/>
                      <a:pt x="1120" y="2571"/>
                      <a:pt x="2447" y="2571"/>
                    </a:cubicBezTo>
                    <a:cubicBezTo>
                      <a:pt x="2568" y="2571"/>
                      <a:pt x="2692" y="2561"/>
                      <a:pt x="2816" y="2541"/>
                    </a:cubicBezTo>
                    <a:cubicBezTo>
                      <a:pt x="2865" y="2530"/>
                      <a:pt x="2851" y="2458"/>
                      <a:pt x="2806" y="2458"/>
                    </a:cubicBezTo>
                    <a:cubicBezTo>
                      <a:pt x="2778" y="2458"/>
                      <a:pt x="2749" y="2459"/>
                      <a:pt x="2721" y="2459"/>
                    </a:cubicBezTo>
                    <a:cubicBezTo>
                      <a:pt x="1301" y="2459"/>
                      <a:pt x="246" y="1515"/>
                      <a:pt x="175" y="66"/>
                    </a:cubicBezTo>
                    <a:cubicBezTo>
                      <a:pt x="173" y="23"/>
                      <a:pt x="140" y="1"/>
                      <a:pt x="107"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flipH="1">
                <a:off x="7072192" y="4381760"/>
                <a:ext cx="153175" cy="41671"/>
              </a:xfrm>
              <a:custGeom>
                <a:rect b="b" l="l" r="r" t="t"/>
                <a:pathLst>
                  <a:path extrusionOk="0" h="1496" w="5499">
                    <a:moveTo>
                      <a:pt x="97" y="1"/>
                    </a:moveTo>
                    <a:cubicBezTo>
                      <a:pt x="26" y="1"/>
                      <a:pt x="0" y="108"/>
                      <a:pt x="78" y="131"/>
                    </a:cubicBezTo>
                    <a:cubicBezTo>
                      <a:pt x="1823" y="635"/>
                      <a:pt x="3599" y="1069"/>
                      <a:pt x="5365" y="1493"/>
                    </a:cubicBezTo>
                    <a:cubicBezTo>
                      <a:pt x="5372" y="1495"/>
                      <a:pt x="5378" y="1495"/>
                      <a:pt x="5385" y="1495"/>
                    </a:cubicBezTo>
                    <a:cubicBezTo>
                      <a:pt x="5471" y="1495"/>
                      <a:pt x="5498" y="1366"/>
                      <a:pt x="5407" y="1340"/>
                    </a:cubicBezTo>
                    <a:cubicBezTo>
                      <a:pt x="3655" y="867"/>
                      <a:pt x="1886" y="395"/>
                      <a:pt x="113" y="2"/>
                    </a:cubicBezTo>
                    <a:cubicBezTo>
                      <a:pt x="108" y="1"/>
                      <a:pt x="102" y="1"/>
                      <a:pt x="97" y="1"/>
                    </a:cubicBezTo>
                    <a:close/>
                  </a:path>
                </a:pathLst>
              </a:custGeom>
              <a:solidFill>
                <a:srgbClr val="1419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flipH="1">
                <a:off x="6577414" y="4374991"/>
                <a:ext cx="166629" cy="15376"/>
              </a:xfrm>
              <a:custGeom>
                <a:rect b="b" l="l" r="r" t="t"/>
                <a:pathLst>
                  <a:path extrusionOk="0" h="552" w="5982">
                    <a:moveTo>
                      <a:pt x="5860" y="1"/>
                    </a:moveTo>
                    <a:cubicBezTo>
                      <a:pt x="5856" y="1"/>
                      <a:pt x="5852" y="1"/>
                      <a:pt x="5847" y="2"/>
                    </a:cubicBezTo>
                    <a:cubicBezTo>
                      <a:pt x="3915" y="263"/>
                      <a:pt x="1968" y="468"/>
                      <a:pt x="18" y="523"/>
                    </a:cubicBezTo>
                    <a:cubicBezTo>
                      <a:pt x="0" y="523"/>
                      <a:pt x="0" y="552"/>
                      <a:pt x="18" y="552"/>
                    </a:cubicBezTo>
                    <a:cubicBezTo>
                      <a:pt x="1989" y="547"/>
                      <a:pt x="3935" y="447"/>
                      <a:pt x="5889" y="151"/>
                    </a:cubicBezTo>
                    <a:cubicBezTo>
                      <a:pt x="5982" y="135"/>
                      <a:pt x="5948" y="1"/>
                      <a:pt x="5860" y="1"/>
                    </a:cubicBezTo>
                    <a:close/>
                  </a:path>
                </a:pathLst>
              </a:custGeom>
              <a:solidFill>
                <a:srgbClr val="14194C"/>
              </a:solidFill>
              <a:ln cap="flat" cmpd="sng" w="9525">
                <a:solidFill>
                  <a:srgbClr val="0C343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flipH="1">
                <a:off x="7133028" y="3031268"/>
                <a:ext cx="43398" cy="1377987"/>
              </a:xfrm>
              <a:custGeom>
                <a:rect b="b" l="l" r="r" t="t"/>
                <a:pathLst>
                  <a:path extrusionOk="0" h="49470" w="1558">
                    <a:moveTo>
                      <a:pt x="1474" y="0"/>
                    </a:moveTo>
                    <a:cubicBezTo>
                      <a:pt x="1433" y="0"/>
                      <a:pt x="1391" y="27"/>
                      <a:pt x="1391" y="81"/>
                    </a:cubicBezTo>
                    <a:cubicBezTo>
                      <a:pt x="1314" y="11068"/>
                      <a:pt x="411" y="22052"/>
                      <a:pt x="135" y="33039"/>
                    </a:cubicBezTo>
                    <a:cubicBezTo>
                      <a:pt x="0" y="38493"/>
                      <a:pt x="31" y="43967"/>
                      <a:pt x="150" y="49425"/>
                    </a:cubicBezTo>
                    <a:cubicBezTo>
                      <a:pt x="150" y="49455"/>
                      <a:pt x="173" y="49469"/>
                      <a:pt x="197" y="49469"/>
                    </a:cubicBezTo>
                    <a:cubicBezTo>
                      <a:pt x="220" y="49469"/>
                      <a:pt x="244" y="49455"/>
                      <a:pt x="244" y="49425"/>
                    </a:cubicBezTo>
                    <a:cubicBezTo>
                      <a:pt x="289" y="41914"/>
                      <a:pt x="271" y="34412"/>
                      <a:pt x="563" y="26908"/>
                    </a:cubicBezTo>
                    <a:cubicBezTo>
                      <a:pt x="820" y="20300"/>
                      <a:pt x="1102" y="13696"/>
                      <a:pt x="1353" y="7092"/>
                    </a:cubicBezTo>
                    <a:cubicBezTo>
                      <a:pt x="1439" y="4756"/>
                      <a:pt x="1537" y="2417"/>
                      <a:pt x="1558" y="81"/>
                    </a:cubicBezTo>
                    <a:cubicBezTo>
                      <a:pt x="1558" y="27"/>
                      <a:pt x="1516" y="0"/>
                      <a:pt x="1474" y="0"/>
                    </a:cubicBezTo>
                    <a:close/>
                  </a:path>
                </a:pathLst>
              </a:custGeom>
              <a:solidFill>
                <a:srgbClr val="0C343D"/>
              </a:solidFill>
              <a:ln cap="flat" cmpd="sng" w="9525">
                <a:solidFill>
                  <a:srgbClr val="0C343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flipH="1">
                <a:off x="6656631" y="2951967"/>
                <a:ext cx="198550" cy="1433223"/>
              </a:xfrm>
              <a:custGeom>
                <a:rect b="b" l="l" r="r" t="t"/>
                <a:pathLst>
                  <a:path extrusionOk="0" h="51453" w="7128">
                    <a:moveTo>
                      <a:pt x="66" y="1"/>
                    </a:moveTo>
                    <a:cubicBezTo>
                      <a:pt x="32" y="1"/>
                      <a:pt x="0" y="23"/>
                      <a:pt x="4" y="68"/>
                    </a:cubicBezTo>
                    <a:cubicBezTo>
                      <a:pt x="1690" y="17245"/>
                      <a:pt x="4418" y="34350"/>
                      <a:pt x="7004" y="51410"/>
                    </a:cubicBezTo>
                    <a:cubicBezTo>
                      <a:pt x="7008" y="51440"/>
                      <a:pt x="7029" y="51453"/>
                      <a:pt x="7052" y="51453"/>
                    </a:cubicBezTo>
                    <a:cubicBezTo>
                      <a:pt x="7087" y="51453"/>
                      <a:pt x="7127" y="51422"/>
                      <a:pt x="7119" y="51375"/>
                    </a:cubicBezTo>
                    <a:cubicBezTo>
                      <a:pt x="4651" y="34284"/>
                      <a:pt x="2267" y="17207"/>
                      <a:pt x="143" y="68"/>
                    </a:cubicBezTo>
                    <a:cubicBezTo>
                      <a:pt x="138" y="24"/>
                      <a:pt x="100" y="1"/>
                      <a:pt x="66"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flipH="1">
                <a:off x="7700395" y="4362649"/>
                <a:ext cx="77855" cy="194594"/>
              </a:xfrm>
              <a:custGeom>
                <a:rect b="b" l="l" r="r" t="t"/>
                <a:pathLst>
                  <a:path extrusionOk="0" h="4874" w="2795">
                    <a:moveTo>
                      <a:pt x="0" y="0"/>
                    </a:moveTo>
                    <a:lnTo>
                      <a:pt x="181" y="3698"/>
                    </a:lnTo>
                    <a:lnTo>
                      <a:pt x="191" y="3900"/>
                    </a:lnTo>
                    <a:lnTo>
                      <a:pt x="2058" y="4874"/>
                    </a:lnTo>
                    <a:lnTo>
                      <a:pt x="2795" y="316"/>
                    </a:lnTo>
                    <a:lnTo>
                      <a:pt x="0" y="0"/>
                    </a:lnTo>
                    <a:close/>
                  </a:path>
                </a:pathLst>
              </a:custGeom>
              <a:solidFill>
                <a:srgbClr val="F6B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flipH="1">
                <a:off x="7444974" y="4361822"/>
                <a:ext cx="80306" cy="200424"/>
              </a:xfrm>
              <a:custGeom>
                <a:rect b="b" l="l" r="r" t="t"/>
                <a:pathLst>
                  <a:path extrusionOk="0" h="5020" w="2883">
                    <a:moveTo>
                      <a:pt x="2761" y="0"/>
                    </a:moveTo>
                    <a:lnTo>
                      <a:pt x="0" y="539"/>
                    </a:lnTo>
                    <a:lnTo>
                      <a:pt x="1102" y="5020"/>
                    </a:lnTo>
                    <a:lnTo>
                      <a:pt x="2882" y="3900"/>
                    </a:lnTo>
                    <a:lnTo>
                      <a:pt x="2875" y="3699"/>
                    </a:lnTo>
                    <a:lnTo>
                      <a:pt x="2761" y="0"/>
                    </a:lnTo>
                    <a:close/>
                  </a:path>
                </a:pathLst>
              </a:custGeom>
              <a:solidFill>
                <a:srgbClr val="F6B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flipH="1">
                <a:off x="7436244" y="2756123"/>
                <a:ext cx="438744" cy="1646370"/>
              </a:xfrm>
              <a:custGeom>
                <a:rect b="b" l="l" r="r" t="t"/>
                <a:pathLst>
                  <a:path extrusionOk="0" h="59105" w="15751">
                    <a:moveTo>
                      <a:pt x="0" y="0"/>
                    </a:moveTo>
                    <a:cubicBezTo>
                      <a:pt x="32" y="446"/>
                      <a:pt x="2907" y="55730"/>
                      <a:pt x="3129" y="58823"/>
                    </a:cubicBezTo>
                    <a:lnTo>
                      <a:pt x="6462" y="59104"/>
                    </a:lnTo>
                    <a:cubicBezTo>
                      <a:pt x="6462" y="59104"/>
                      <a:pt x="7508" y="6952"/>
                      <a:pt x="7734" y="6952"/>
                    </a:cubicBezTo>
                    <a:cubicBezTo>
                      <a:pt x="7735" y="6952"/>
                      <a:pt x="7737" y="6953"/>
                      <a:pt x="7738" y="6956"/>
                    </a:cubicBezTo>
                    <a:cubicBezTo>
                      <a:pt x="7960" y="7508"/>
                      <a:pt x="12267" y="58465"/>
                      <a:pt x="12267" y="58465"/>
                    </a:cubicBezTo>
                    <a:lnTo>
                      <a:pt x="15750" y="57790"/>
                    </a:lnTo>
                    <a:lnTo>
                      <a:pt x="14589"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flipH="1">
                <a:off x="7208243" y="2000959"/>
                <a:ext cx="1029019" cy="956986"/>
              </a:xfrm>
              <a:custGeom>
                <a:rect b="b" l="l" r="r" t="t"/>
                <a:pathLst>
                  <a:path extrusionOk="0" h="34356" w="36942">
                    <a:moveTo>
                      <a:pt x="28464" y="0"/>
                    </a:moveTo>
                    <a:cubicBezTo>
                      <a:pt x="24164" y="0"/>
                      <a:pt x="18349" y="261"/>
                      <a:pt x="18099" y="362"/>
                    </a:cubicBezTo>
                    <a:cubicBezTo>
                      <a:pt x="18099" y="362"/>
                      <a:pt x="13702" y="414"/>
                      <a:pt x="11954" y="1162"/>
                    </a:cubicBezTo>
                    <a:cubicBezTo>
                      <a:pt x="9976" y="2009"/>
                      <a:pt x="6045" y="15443"/>
                      <a:pt x="5992" y="15614"/>
                    </a:cubicBezTo>
                    <a:cubicBezTo>
                      <a:pt x="4821" y="19524"/>
                      <a:pt x="0" y="33108"/>
                      <a:pt x="0" y="33108"/>
                    </a:cubicBezTo>
                    <a:lnTo>
                      <a:pt x="2200" y="34356"/>
                    </a:lnTo>
                    <a:cubicBezTo>
                      <a:pt x="2200" y="34356"/>
                      <a:pt x="6145" y="27797"/>
                      <a:pt x="8735" y="22458"/>
                    </a:cubicBezTo>
                    <a:cubicBezTo>
                      <a:pt x="9586" y="20703"/>
                      <a:pt x="9705" y="17950"/>
                      <a:pt x="13202" y="10855"/>
                    </a:cubicBezTo>
                    <a:cubicBezTo>
                      <a:pt x="13202" y="10855"/>
                      <a:pt x="13653" y="17849"/>
                      <a:pt x="13202" y="22096"/>
                    </a:cubicBezTo>
                    <a:cubicBezTo>
                      <a:pt x="12753" y="26341"/>
                      <a:pt x="13104" y="28089"/>
                      <a:pt x="13104" y="28089"/>
                    </a:cubicBezTo>
                    <a:cubicBezTo>
                      <a:pt x="13104" y="28089"/>
                      <a:pt x="16570" y="30401"/>
                      <a:pt x="19590" y="30401"/>
                    </a:cubicBezTo>
                    <a:cubicBezTo>
                      <a:pt x="19710" y="30401"/>
                      <a:pt x="19830" y="30398"/>
                      <a:pt x="19948" y="30390"/>
                    </a:cubicBezTo>
                    <a:lnTo>
                      <a:pt x="22284" y="30313"/>
                    </a:lnTo>
                    <a:cubicBezTo>
                      <a:pt x="23483" y="30276"/>
                      <a:pt x="24669" y="30032"/>
                      <a:pt x="25766" y="29552"/>
                    </a:cubicBezTo>
                    <a:cubicBezTo>
                      <a:pt x="26914" y="29049"/>
                      <a:pt x="28068" y="28266"/>
                      <a:pt x="28092" y="27140"/>
                    </a:cubicBezTo>
                    <a:lnTo>
                      <a:pt x="28092" y="17950"/>
                    </a:lnTo>
                    <a:cubicBezTo>
                      <a:pt x="28092" y="17950"/>
                      <a:pt x="28979" y="8504"/>
                      <a:pt x="28992" y="8504"/>
                    </a:cubicBezTo>
                    <a:cubicBezTo>
                      <a:pt x="28992" y="8504"/>
                      <a:pt x="28992" y="8505"/>
                      <a:pt x="28992" y="8506"/>
                    </a:cubicBezTo>
                    <a:cubicBezTo>
                      <a:pt x="28992" y="8655"/>
                      <a:pt x="31290" y="19799"/>
                      <a:pt x="35235" y="20098"/>
                    </a:cubicBezTo>
                    <a:cubicBezTo>
                      <a:pt x="35268" y="20101"/>
                      <a:pt x="35301" y="20102"/>
                      <a:pt x="35334" y="20102"/>
                    </a:cubicBezTo>
                    <a:cubicBezTo>
                      <a:pt x="35883" y="20102"/>
                      <a:pt x="36421" y="19776"/>
                      <a:pt x="36942" y="19215"/>
                    </a:cubicBezTo>
                    <a:lnTo>
                      <a:pt x="35830" y="12082"/>
                    </a:lnTo>
                    <a:lnTo>
                      <a:pt x="35336" y="13101"/>
                    </a:lnTo>
                    <a:lnTo>
                      <a:pt x="33038" y="4060"/>
                    </a:lnTo>
                    <a:cubicBezTo>
                      <a:pt x="33038" y="4060"/>
                      <a:pt x="32761" y="0"/>
                      <a:pt x="2846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flipH="1">
                <a:off x="7758052" y="2861802"/>
                <a:ext cx="113871" cy="49387"/>
              </a:xfrm>
              <a:custGeom>
                <a:rect b="b" l="l" r="r" t="t"/>
                <a:pathLst>
                  <a:path extrusionOk="0" h="1773" w="4088">
                    <a:moveTo>
                      <a:pt x="4030" y="1"/>
                    </a:moveTo>
                    <a:cubicBezTo>
                      <a:pt x="4015" y="1"/>
                      <a:pt x="4000" y="7"/>
                      <a:pt x="3992" y="23"/>
                    </a:cubicBezTo>
                    <a:cubicBezTo>
                      <a:pt x="3435" y="1004"/>
                      <a:pt x="2520" y="1579"/>
                      <a:pt x="1514" y="1579"/>
                    </a:cubicBezTo>
                    <a:cubicBezTo>
                      <a:pt x="1083" y="1579"/>
                      <a:pt x="636" y="1474"/>
                      <a:pt x="193" y="1250"/>
                    </a:cubicBezTo>
                    <a:cubicBezTo>
                      <a:pt x="177" y="1241"/>
                      <a:pt x="161" y="1237"/>
                      <a:pt x="146" y="1237"/>
                    </a:cubicBezTo>
                    <a:cubicBezTo>
                      <a:pt x="58" y="1237"/>
                      <a:pt x="1" y="1366"/>
                      <a:pt x="96" y="1417"/>
                    </a:cubicBezTo>
                    <a:cubicBezTo>
                      <a:pt x="550" y="1656"/>
                      <a:pt x="1038" y="1773"/>
                      <a:pt x="1515" y="1773"/>
                    </a:cubicBezTo>
                    <a:cubicBezTo>
                      <a:pt x="2601" y="1773"/>
                      <a:pt x="3631" y="1170"/>
                      <a:pt x="4076" y="54"/>
                    </a:cubicBezTo>
                    <a:cubicBezTo>
                      <a:pt x="4087" y="25"/>
                      <a:pt x="4058" y="1"/>
                      <a:pt x="4030" y="1"/>
                    </a:cubicBez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flipH="1">
                <a:off x="7474997" y="2871858"/>
                <a:ext cx="64874" cy="43704"/>
              </a:xfrm>
              <a:custGeom>
                <a:rect b="b" l="l" r="r" t="t"/>
                <a:pathLst>
                  <a:path extrusionOk="0" h="1569" w="2329">
                    <a:moveTo>
                      <a:pt x="110" y="0"/>
                    </a:moveTo>
                    <a:cubicBezTo>
                      <a:pt x="56" y="0"/>
                      <a:pt x="0" y="49"/>
                      <a:pt x="20" y="111"/>
                    </a:cubicBezTo>
                    <a:cubicBezTo>
                      <a:pt x="318" y="1005"/>
                      <a:pt x="1258" y="1569"/>
                      <a:pt x="2175" y="1569"/>
                    </a:cubicBezTo>
                    <a:cubicBezTo>
                      <a:pt x="2202" y="1569"/>
                      <a:pt x="2228" y="1568"/>
                      <a:pt x="2255" y="1567"/>
                    </a:cubicBezTo>
                    <a:cubicBezTo>
                      <a:pt x="2329" y="1567"/>
                      <a:pt x="2329" y="1452"/>
                      <a:pt x="2255" y="1452"/>
                    </a:cubicBezTo>
                    <a:cubicBezTo>
                      <a:pt x="1296" y="1424"/>
                      <a:pt x="604" y="865"/>
                      <a:pt x="181" y="45"/>
                    </a:cubicBezTo>
                    <a:cubicBezTo>
                      <a:pt x="165" y="13"/>
                      <a:pt x="138" y="0"/>
                      <a:pt x="110" y="0"/>
                    </a:cubicBez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flipH="1">
                <a:off x="7443632" y="4336357"/>
                <a:ext cx="84568" cy="19749"/>
              </a:xfrm>
              <a:custGeom>
                <a:rect b="b" l="l" r="r" t="t"/>
                <a:pathLst>
                  <a:path extrusionOk="0" h="709" w="3036">
                    <a:moveTo>
                      <a:pt x="2931" y="0"/>
                    </a:moveTo>
                    <a:cubicBezTo>
                      <a:pt x="2925" y="0"/>
                      <a:pt x="2918" y="1"/>
                      <a:pt x="2911" y="2"/>
                    </a:cubicBezTo>
                    <a:cubicBezTo>
                      <a:pt x="2438" y="99"/>
                      <a:pt x="1972" y="228"/>
                      <a:pt x="1496" y="322"/>
                    </a:cubicBezTo>
                    <a:cubicBezTo>
                      <a:pt x="1027" y="412"/>
                      <a:pt x="537" y="447"/>
                      <a:pt x="74" y="572"/>
                    </a:cubicBezTo>
                    <a:cubicBezTo>
                      <a:pt x="1" y="593"/>
                      <a:pt x="15" y="708"/>
                      <a:pt x="92" y="708"/>
                    </a:cubicBezTo>
                    <a:cubicBezTo>
                      <a:pt x="119" y="709"/>
                      <a:pt x="145" y="709"/>
                      <a:pt x="172" y="709"/>
                    </a:cubicBezTo>
                    <a:cubicBezTo>
                      <a:pt x="1072" y="709"/>
                      <a:pt x="2119" y="442"/>
                      <a:pt x="2949" y="148"/>
                    </a:cubicBezTo>
                    <a:cubicBezTo>
                      <a:pt x="3036" y="116"/>
                      <a:pt x="3013" y="0"/>
                      <a:pt x="2931" y="0"/>
                    </a:cubicBez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flipH="1">
                <a:off x="7694656" y="4326525"/>
                <a:ext cx="93983" cy="27409"/>
              </a:xfrm>
              <a:custGeom>
                <a:rect b="b" l="l" r="r" t="t"/>
                <a:pathLst>
                  <a:path extrusionOk="0" h="984" w="3374">
                    <a:moveTo>
                      <a:pt x="121" y="0"/>
                    </a:moveTo>
                    <a:cubicBezTo>
                      <a:pt x="30" y="0"/>
                      <a:pt x="0" y="146"/>
                      <a:pt x="99" y="174"/>
                    </a:cubicBezTo>
                    <a:cubicBezTo>
                      <a:pt x="1151" y="449"/>
                      <a:pt x="2205" y="717"/>
                      <a:pt x="3258" y="981"/>
                    </a:cubicBezTo>
                    <a:cubicBezTo>
                      <a:pt x="3264" y="983"/>
                      <a:pt x="3270" y="983"/>
                      <a:pt x="3276" y="983"/>
                    </a:cubicBezTo>
                    <a:cubicBezTo>
                      <a:pt x="3349" y="983"/>
                      <a:pt x="3373" y="867"/>
                      <a:pt x="3293" y="845"/>
                    </a:cubicBezTo>
                    <a:cubicBezTo>
                      <a:pt x="2247" y="561"/>
                      <a:pt x="1197" y="275"/>
                      <a:pt x="147" y="4"/>
                    </a:cubicBezTo>
                    <a:cubicBezTo>
                      <a:pt x="138" y="1"/>
                      <a:pt x="129" y="0"/>
                      <a:pt x="121" y="0"/>
                    </a:cubicBez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flipH="1">
                <a:off x="7505883" y="1625987"/>
                <a:ext cx="292617" cy="312199"/>
              </a:xfrm>
              <a:custGeom>
                <a:rect b="b" l="l" r="r" t="t"/>
                <a:pathLst>
                  <a:path extrusionOk="0" h="11208" w="10505">
                    <a:moveTo>
                      <a:pt x="8893" y="1"/>
                    </a:moveTo>
                    <a:cubicBezTo>
                      <a:pt x="8830" y="1"/>
                      <a:pt x="8766" y="4"/>
                      <a:pt x="8704" y="9"/>
                    </a:cubicBezTo>
                    <a:cubicBezTo>
                      <a:pt x="8134" y="62"/>
                      <a:pt x="7603" y="309"/>
                      <a:pt x="7077" y="538"/>
                    </a:cubicBezTo>
                    <a:cubicBezTo>
                      <a:pt x="6552" y="771"/>
                      <a:pt x="6007" y="994"/>
                      <a:pt x="5434" y="994"/>
                    </a:cubicBezTo>
                    <a:cubicBezTo>
                      <a:pt x="4860" y="994"/>
                      <a:pt x="4308" y="768"/>
                      <a:pt x="3737" y="733"/>
                    </a:cubicBezTo>
                    <a:cubicBezTo>
                      <a:pt x="3678" y="729"/>
                      <a:pt x="3619" y="727"/>
                      <a:pt x="3561" y="727"/>
                    </a:cubicBezTo>
                    <a:cubicBezTo>
                      <a:pt x="2927" y="727"/>
                      <a:pt x="2295" y="963"/>
                      <a:pt x="1818" y="1383"/>
                    </a:cubicBezTo>
                    <a:cubicBezTo>
                      <a:pt x="1297" y="1838"/>
                      <a:pt x="971" y="2509"/>
                      <a:pt x="925" y="3200"/>
                    </a:cubicBezTo>
                    <a:cubicBezTo>
                      <a:pt x="876" y="4007"/>
                      <a:pt x="1193" y="4785"/>
                      <a:pt x="1433" y="5557"/>
                    </a:cubicBezTo>
                    <a:cubicBezTo>
                      <a:pt x="1579" y="6027"/>
                      <a:pt x="1697" y="6516"/>
                      <a:pt x="1666" y="7010"/>
                    </a:cubicBezTo>
                    <a:cubicBezTo>
                      <a:pt x="1634" y="7501"/>
                      <a:pt x="1436" y="8001"/>
                      <a:pt x="1047" y="8303"/>
                    </a:cubicBezTo>
                    <a:cubicBezTo>
                      <a:pt x="745" y="8533"/>
                      <a:pt x="331" y="8654"/>
                      <a:pt x="157" y="8991"/>
                    </a:cubicBezTo>
                    <a:cubicBezTo>
                      <a:pt x="1" y="9294"/>
                      <a:pt x="122" y="9707"/>
                      <a:pt x="418" y="9874"/>
                    </a:cubicBezTo>
                    <a:cubicBezTo>
                      <a:pt x="512" y="9926"/>
                      <a:pt x="618" y="9951"/>
                      <a:pt x="725" y="9951"/>
                    </a:cubicBezTo>
                    <a:cubicBezTo>
                      <a:pt x="954" y="9951"/>
                      <a:pt x="1187" y="9838"/>
                      <a:pt x="1308" y="9641"/>
                    </a:cubicBezTo>
                    <a:lnTo>
                      <a:pt x="1308" y="9641"/>
                    </a:lnTo>
                    <a:cubicBezTo>
                      <a:pt x="1141" y="10358"/>
                      <a:pt x="1728" y="11154"/>
                      <a:pt x="2462" y="11205"/>
                    </a:cubicBezTo>
                    <a:cubicBezTo>
                      <a:pt x="2486" y="11207"/>
                      <a:pt x="2510" y="11208"/>
                      <a:pt x="2534" y="11208"/>
                    </a:cubicBezTo>
                    <a:cubicBezTo>
                      <a:pt x="3240" y="11208"/>
                      <a:pt x="3884" y="10521"/>
                      <a:pt x="3817" y="9811"/>
                    </a:cubicBezTo>
                    <a:lnTo>
                      <a:pt x="9608" y="2867"/>
                    </a:lnTo>
                    <a:cubicBezTo>
                      <a:pt x="9949" y="2603"/>
                      <a:pt x="10237" y="2258"/>
                      <a:pt x="10369" y="1849"/>
                    </a:cubicBezTo>
                    <a:cubicBezTo>
                      <a:pt x="10505" y="1442"/>
                      <a:pt x="10470" y="965"/>
                      <a:pt x="10226" y="611"/>
                    </a:cubicBezTo>
                    <a:cubicBezTo>
                      <a:pt x="9939" y="190"/>
                      <a:pt x="9409" y="1"/>
                      <a:pt x="8893"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flipH="1">
                <a:off x="7492151" y="1678715"/>
                <a:ext cx="252868" cy="400555"/>
              </a:xfrm>
              <a:custGeom>
                <a:rect b="b" l="l" r="r" t="t"/>
                <a:pathLst>
                  <a:path extrusionOk="0" h="14380" w="9078">
                    <a:moveTo>
                      <a:pt x="7730" y="1"/>
                    </a:moveTo>
                    <a:lnTo>
                      <a:pt x="1629" y="953"/>
                    </a:lnTo>
                    <a:lnTo>
                      <a:pt x="1414" y="3845"/>
                    </a:lnTo>
                    <a:cubicBezTo>
                      <a:pt x="827" y="3935"/>
                      <a:pt x="41" y="4039"/>
                      <a:pt x="20" y="5180"/>
                    </a:cubicBezTo>
                    <a:cubicBezTo>
                      <a:pt x="1" y="6232"/>
                      <a:pt x="1226" y="6271"/>
                      <a:pt x="1409" y="6271"/>
                    </a:cubicBezTo>
                    <a:cubicBezTo>
                      <a:pt x="1424" y="6271"/>
                      <a:pt x="1432" y="6271"/>
                      <a:pt x="1432" y="6271"/>
                    </a:cubicBezTo>
                    <a:lnTo>
                      <a:pt x="1807" y="11802"/>
                    </a:lnTo>
                    <a:lnTo>
                      <a:pt x="83" y="11899"/>
                    </a:lnTo>
                    <a:cubicBezTo>
                      <a:pt x="83" y="11899"/>
                      <a:pt x="246" y="14266"/>
                      <a:pt x="3715" y="14377"/>
                    </a:cubicBezTo>
                    <a:cubicBezTo>
                      <a:pt x="3779" y="14379"/>
                      <a:pt x="3841" y="14380"/>
                      <a:pt x="3903" y="14380"/>
                    </a:cubicBezTo>
                    <a:cubicBezTo>
                      <a:pt x="7194" y="14380"/>
                      <a:pt x="7375" y="11610"/>
                      <a:pt x="7375" y="11610"/>
                    </a:cubicBezTo>
                    <a:lnTo>
                      <a:pt x="7375" y="11610"/>
                    </a:lnTo>
                    <a:lnTo>
                      <a:pt x="6086" y="11642"/>
                    </a:lnTo>
                    <a:lnTo>
                      <a:pt x="5797" y="8642"/>
                    </a:lnTo>
                    <a:lnTo>
                      <a:pt x="6684" y="8582"/>
                    </a:lnTo>
                    <a:cubicBezTo>
                      <a:pt x="9078" y="8124"/>
                      <a:pt x="7730" y="1"/>
                      <a:pt x="7730" y="1"/>
                    </a:cubicBezTo>
                    <a:close/>
                  </a:path>
                </a:pathLst>
              </a:custGeom>
              <a:solidFill>
                <a:srgbClr val="F6B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8" name="Google Shape;1868;p44"/>
              <p:cNvGrpSpPr/>
              <p:nvPr/>
            </p:nvGrpSpPr>
            <p:grpSpPr>
              <a:xfrm>
                <a:off x="8231470" y="2460658"/>
                <a:ext cx="279622" cy="600252"/>
                <a:chOff x="5953928" y="3514125"/>
                <a:chExt cx="696618" cy="1495395"/>
              </a:xfrm>
            </p:grpSpPr>
            <p:grpSp>
              <p:nvGrpSpPr>
                <p:cNvPr id="1869" name="Google Shape;1869;p44"/>
                <p:cNvGrpSpPr/>
                <p:nvPr/>
              </p:nvGrpSpPr>
              <p:grpSpPr>
                <a:xfrm>
                  <a:off x="6096660" y="3514125"/>
                  <a:ext cx="553886" cy="546818"/>
                  <a:chOff x="6096660" y="3514125"/>
                  <a:chExt cx="553886" cy="546818"/>
                </a:xfrm>
              </p:grpSpPr>
              <p:sp>
                <p:nvSpPr>
                  <p:cNvPr id="1870" name="Google Shape;1870;p44"/>
                  <p:cNvSpPr/>
                  <p:nvPr/>
                </p:nvSpPr>
                <p:spPr>
                  <a:xfrm rot="5400000">
                    <a:off x="6100194" y="3510591"/>
                    <a:ext cx="546818" cy="553886"/>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1" name="Google Shape;1871;p44"/>
                  <p:cNvGrpSpPr/>
                  <p:nvPr/>
                </p:nvGrpSpPr>
                <p:grpSpPr>
                  <a:xfrm>
                    <a:off x="6125913" y="3579410"/>
                    <a:ext cx="452342" cy="394490"/>
                    <a:chOff x="6125913" y="3579410"/>
                    <a:chExt cx="452342" cy="394490"/>
                  </a:xfrm>
                </p:grpSpPr>
                <p:sp>
                  <p:nvSpPr>
                    <p:cNvPr id="1872" name="Google Shape;1872;p44"/>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77" name="Google Shape;1877;p44"/>
                <p:cNvGrpSpPr/>
                <p:nvPr/>
              </p:nvGrpSpPr>
              <p:grpSpPr>
                <a:xfrm>
                  <a:off x="5953928" y="3935659"/>
                  <a:ext cx="450481" cy="1073861"/>
                  <a:chOff x="5953928" y="3935659"/>
                  <a:chExt cx="450481" cy="1073861"/>
                </a:xfrm>
              </p:grpSpPr>
              <p:sp>
                <p:nvSpPr>
                  <p:cNvPr id="1878" name="Google Shape;1878;p44"/>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82" name="Google Shape;1882;p44"/>
              <p:cNvSpPr/>
              <p:nvPr/>
            </p:nvSpPr>
            <p:spPr>
              <a:xfrm flipH="1">
                <a:off x="7578588" y="1828321"/>
                <a:ext cx="27549" cy="21755"/>
              </a:xfrm>
              <a:custGeom>
                <a:rect b="b" l="l" r="r" t="t"/>
                <a:pathLst>
                  <a:path extrusionOk="0" h="781" w="989">
                    <a:moveTo>
                      <a:pt x="74" y="1"/>
                    </a:moveTo>
                    <a:cubicBezTo>
                      <a:pt x="37" y="1"/>
                      <a:pt x="1" y="24"/>
                      <a:pt x="4" y="70"/>
                    </a:cubicBezTo>
                    <a:cubicBezTo>
                      <a:pt x="46" y="468"/>
                      <a:pt x="418" y="781"/>
                      <a:pt x="810" y="781"/>
                    </a:cubicBezTo>
                    <a:cubicBezTo>
                      <a:pt x="849" y="781"/>
                      <a:pt x="887" y="778"/>
                      <a:pt x="926" y="771"/>
                    </a:cubicBezTo>
                    <a:cubicBezTo>
                      <a:pt x="989" y="761"/>
                      <a:pt x="968" y="670"/>
                      <a:pt x="912" y="667"/>
                    </a:cubicBezTo>
                    <a:cubicBezTo>
                      <a:pt x="512" y="636"/>
                      <a:pt x="269" y="431"/>
                      <a:pt x="147" y="52"/>
                    </a:cubicBezTo>
                    <a:cubicBezTo>
                      <a:pt x="138" y="17"/>
                      <a:pt x="106" y="1"/>
                      <a:pt x="74" y="1"/>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flipH="1">
                <a:off x="7702512" y="1800133"/>
                <a:ext cx="33732" cy="40306"/>
              </a:xfrm>
              <a:custGeom>
                <a:rect b="b" l="l" r="r" t="t"/>
                <a:pathLst>
                  <a:path extrusionOk="0" h="1447" w="1211">
                    <a:moveTo>
                      <a:pt x="1144" y="435"/>
                    </a:moveTo>
                    <a:cubicBezTo>
                      <a:pt x="1144" y="445"/>
                      <a:pt x="1147" y="460"/>
                      <a:pt x="1147" y="473"/>
                    </a:cubicBezTo>
                    <a:lnTo>
                      <a:pt x="1158" y="439"/>
                    </a:lnTo>
                    <a:cubicBezTo>
                      <a:pt x="1155" y="435"/>
                      <a:pt x="1147" y="435"/>
                      <a:pt x="1144" y="435"/>
                    </a:cubicBezTo>
                    <a:close/>
                    <a:moveTo>
                      <a:pt x="647" y="1"/>
                    </a:moveTo>
                    <a:cubicBezTo>
                      <a:pt x="473" y="1"/>
                      <a:pt x="300" y="84"/>
                      <a:pt x="188" y="219"/>
                    </a:cubicBezTo>
                    <a:cubicBezTo>
                      <a:pt x="50" y="383"/>
                      <a:pt x="0" y="612"/>
                      <a:pt x="35" y="824"/>
                    </a:cubicBezTo>
                    <a:cubicBezTo>
                      <a:pt x="81" y="1082"/>
                      <a:pt x="254" y="1321"/>
                      <a:pt x="498" y="1411"/>
                    </a:cubicBezTo>
                    <a:cubicBezTo>
                      <a:pt x="564" y="1436"/>
                      <a:pt x="634" y="1446"/>
                      <a:pt x="703" y="1446"/>
                    </a:cubicBezTo>
                    <a:cubicBezTo>
                      <a:pt x="894" y="1446"/>
                      <a:pt x="1085" y="1360"/>
                      <a:pt x="1189" y="1199"/>
                    </a:cubicBezTo>
                    <a:cubicBezTo>
                      <a:pt x="1200" y="1186"/>
                      <a:pt x="1210" y="1169"/>
                      <a:pt x="1203" y="1151"/>
                    </a:cubicBezTo>
                    <a:cubicBezTo>
                      <a:pt x="1197" y="1134"/>
                      <a:pt x="1179" y="1127"/>
                      <a:pt x="1162" y="1127"/>
                    </a:cubicBezTo>
                    <a:cubicBezTo>
                      <a:pt x="1147" y="1127"/>
                      <a:pt x="1130" y="1130"/>
                      <a:pt x="1117" y="1134"/>
                    </a:cubicBezTo>
                    <a:cubicBezTo>
                      <a:pt x="1019" y="1169"/>
                      <a:pt x="918" y="1199"/>
                      <a:pt x="814" y="1199"/>
                    </a:cubicBezTo>
                    <a:lnTo>
                      <a:pt x="810" y="1199"/>
                    </a:lnTo>
                    <a:cubicBezTo>
                      <a:pt x="706" y="1199"/>
                      <a:pt x="599" y="1161"/>
                      <a:pt x="533" y="1078"/>
                    </a:cubicBezTo>
                    <a:cubicBezTo>
                      <a:pt x="438" y="953"/>
                      <a:pt x="480" y="762"/>
                      <a:pt x="581" y="640"/>
                    </a:cubicBezTo>
                    <a:cubicBezTo>
                      <a:pt x="689" y="505"/>
                      <a:pt x="866" y="424"/>
                      <a:pt x="1040" y="424"/>
                    </a:cubicBezTo>
                    <a:cubicBezTo>
                      <a:pt x="1075" y="424"/>
                      <a:pt x="1109" y="428"/>
                      <a:pt x="1144" y="435"/>
                    </a:cubicBezTo>
                    <a:cubicBezTo>
                      <a:pt x="1123" y="233"/>
                      <a:pt x="960" y="60"/>
                      <a:pt x="765" y="14"/>
                    </a:cubicBezTo>
                    <a:cubicBezTo>
                      <a:pt x="727" y="4"/>
                      <a:pt x="685" y="1"/>
                      <a:pt x="647" y="1"/>
                    </a:cubicBezTo>
                    <a:close/>
                  </a:path>
                </a:pathLst>
              </a:custGeom>
              <a:solidFill>
                <a:srgbClr val="F9A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flipH="1">
                <a:off x="7701565" y="1798879"/>
                <a:ext cx="34262" cy="36072"/>
              </a:xfrm>
              <a:custGeom>
                <a:rect b="b" l="l" r="r" t="t"/>
                <a:pathLst>
                  <a:path extrusionOk="0" h="1295" w="1230">
                    <a:moveTo>
                      <a:pt x="577" y="0"/>
                    </a:moveTo>
                    <a:cubicBezTo>
                      <a:pt x="323" y="0"/>
                      <a:pt x="76" y="149"/>
                      <a:pt x="6" y="473"/>
                    </a:cubicBezTo>
                    <a:cubicBezTo>
                      <a:pt x="0" y="499"/>
                      <a:pt x="20" y="515"/>
                      <a:pt x="40" y="515"/>
                    </a:cubicBezTo>
                    <a:cubicBezTo>
                      <a:pt x="54" y="515"/>
                      <a:pt x="69" y="507"/>
                      <a:pt x="76" y="490"/>
                    </a:cubicBezTo>
                    <a:cubicBezTo>
                      <a:pt x="178" y="239"/>
                      <a:pt x="392" y="116"/>
                      <a:pt x="600" y="116"/>
                    </a:cubicBezTo>
                    <a:cubicBezTo>
                      <a:pt x="800" y="116"/>
                      <a:pt x="996" y="229"/>
                      <a:pt x="1082" y="453"/>
                    </a:cubicBezTo>
                    <a:lnTo>
                      <a:pt x="1082" y="453"/>
                    </a:lnTo>
                    <a:cubicBezTo>
                      <a:pt x="1036" y="434"/>
                      <a:pt x="986" y="425"/>
                      <a:pt x="935" y="425"/>
                    </a:cubicBezTo>
                    <a:cubicBezTo>
                      <a:pt x="710" y="425"/>
                      <a:pt x="466" y="596"/>
                      <a:pt x="406" y="807"/>
                    </a:cubicBezTo>
                    <a:cubicBezTo>
                      <a:pt x="311" y="1140"/>
                      <a:pt x="565" y="1295"/>
                      <a:pt x="834" y="1295"/>
                    </a:cubicBezTo>
                    <a:cubicBezTo>
                      <a:pt x="938" y="1295"/>
                      <a:pt x="1044" y="1272"/>
                      <a:pt x="1132" y="1227"/>
                    </a:cubicBezTo>
                    <a:cubicBezTo>
                      <a:pt x="1186" y="1199"/>
                      <a:pt x="1157" y="1120"/>
                      <a:pt x="1108" y="1120"/>
                    </a:cubicBezTo>
                    <a:cubicBezTo>
                      <a:pt x="1102" y="1120"/>
                      <a:pt x="1097" y="1121"/>
                      <a:pt x="1091" y="1123"/>
                    </a:cubicBezTo>
                    <a:cubicBezTo>
                      <a:pt x="1002" y="1149"/>
                      <a:pt x="903" y="1186"/>
                      <a:pt x="810" y="1186"/>
                    </a:cubicBezTo>
                    <a:cubicBezTo>
                      <a:pt x="802" y="1186"/>
                      <a:pt x="793" y="1186"/>
                      <a:pt x="785" y="1185"/>
                    </a:cubicBezTo>
                    <a:cubicBezTo>
                      <a:pt x="580" y="1172"/>
                      <a:pt x="441" y="942"/>
                      <a:pt x="545" y="758"/>
                    </a:cubicBezTo>
                    <a:cubicBezTo>
                      <a:pt x="613" y="639"/>
                      <a:pt x="785" y="532"/>
                      <a:pt x="937" y="532"/>
                    </a:cubicBezTo>
                    <a:cubicBezTo>
                      <a:pt x="1012" y="532"/>
                      <a:pt x="1081" y="557"/>
                      <a:pt x="1132" y="619"/>
                    </a:cubicBezTo>
                    <a:cubicBezTo>
                      <a:pt x="1141" y="630"/>
                      <a:pt x="1154" y="635"/>
                      <a:pt x="1168" y="635"/>
                    </a:cubicBezTo>
                    <a:cubicBezTo>
                      <a:pt x="1197" y="635"/>
                      <a:pt x="1229" y="612"/>
                      <a:pt x="1227" y="580"/>
                    </a:cubicBezTo>
                    <a:cubicBezTo>
                      <a:pt x="1189" y="209"/>
                      <a:pt x="878" y="0"/>
                      <a:pt x="577"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flipH="1">
                <a:off x="7578198" y="1902275"/>
                <a:ext cx="60835" cy="73899"/>
              </a:xfrm>
              <a:custGeom>
                <a:rect b="b" l="l" r="r" t="t"/>
                <a:pathLst>
                  <a:path extrusionOk="0" h="2653" w="2184">
                    <a:moveTo>
                      <a:pt x="216" y="1"/>
                    </a:moveTo>
                    <a:cubicBezTo>
                      <a:pt x="171" y="1"/>
                      <a:pt x="126" y="14"/>
                      <a:pt x="91" y="43"/>
                    </a:cubicBezTo>
                    <a:cubicBezTo>
                      <a:pt x="1" y="119"/>
                      <a:pt x="22" y="261"/>
                      <a:pt x="56" y="372"/>
                    </a:cubicBezTo>
                    <a:cubicBezTo>
                      <a:pt x="376" y="1398"/>
                      <a:pt x="1182" y="2263"/>
                      <a:pt x="2183" y="2653"/>
                    </a:cubicBezTo>
                    <a:cubicBezTo>
                      <a:pt x="2183" y="2618"/>
                      <a:pt x="2180" y="2587"/>
                      <a:pt x="2180" y="2552"/>
                    </a:cubicBezTo>
                    <a:lnTo>
                      <a:pt x="1995" y="640"/>
                    </a:lnTo>
                    <a:lnTo>
                      <a:pt x="1965" y="640"/>
                    </a:lnTo>
                    <a:cubicBezTo>
                      <a:pt x="1450" y="414"/>
                      <a:pt x="922" y="213"/>
                      <a:pt x="390" y="35"/>
                    </a:cubicBezTo>
                    <a:cubicBezTo>
                      <a:pt x="334" y="18"/>
                      <a:pt x="272" y="1"/>
                      <a:pt x="216" y="1"/>
                    </a:cubicBezTo>
                    <a:close/>
                  </a:path>
                </a:pathLst>
              </a:custGeom>
              <a:solidFill>
                <a:srgbClr val="F9A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flipH="1">
                <a:off x="7596359" y="1739689"/>
                <a:ext cx="34122" cy="15070"/>
              </a:xfrm>
              <a:custGeom>
                <a:rect b="b" l="l" r="r" t="t"/>
                <a:pathLst>
                  <a:path extrusionOk="0" h="541" w="1225">
                    <a:moveTo>
                      <a:pt x="647" y="1"/>
                    </a:moveTo>
                    <a:cubicBezTo>
                      <a:pt x="442" y="1"/>
                      <a:pt x="234" y="85"/>
                      <a:pt x="114" y="244"/>
                    </a:cubicBezTo>
                    <a:cubicBezTo>
                      <a:pt x="0" y="396"/>
                      <a:pt x="158" y="540"/>
                      <a:pt x="306" y="540"/>
                    </a:cubicBezTo>
                    <a:cubicBezTo>
                      <a:pt x="334" y="540"/>
                      <a:pt x="363" y="535"/>
                      <a:pt x="389" y="523"/>
                    </a:cubicBezTo>
                    <a:cubicBezTo>
                      <a:pt x="485" y="478"/>
                      <a:pt x="561" y="421"/>
                      <a:pt x="667" y="421"/>
                    </a:cubicBezTo>
                    <a:cubicBezTo>
                      <a:pt x="676" y="421"/>
                      <a:pt x="685" y="421"/>
                      <a:pt x="695" y="422"/>
                    </a:cubicBezTo>
                    <a:cubicBezTo>
                      <a:pt x="799" y="429"/>
                      <a:pt x="896" y="488"/>
                      <a:pt x="1000" y="520"/>
                    </a:cubicBezTo>
                    <a:cubicBezTo>
                      <a:pt x="1011" y="523"/>
                      <a:pt x="1023" y="524"/>
                      <a:pt x="1034" y="524"/>
                    </a:cubicBezTo>
                    <a:cubicBezTo>
                      <a:pt x="1127" y="524"/>
                      <a:pt x="1225" y="431"/>
                      <a:pt x="1188" y="332"/>
                    </a:cubicBezTo>
                    <a:cubicBezTo>
                      <a:pt x="1098" y="106"/>
                      <a:pt x="875" y="1"/>
                      <a:pt x="647"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flipH="1">
                <a:off x="7525358" y="1736736"/>
                <a:ext cx="27576" cy="14763"/>
              </a:xfrm>
              <a:custGeom>
                <a:rect b="b" l="l" r="r" t="t"/>
                <a:pathLst>
                  <a:path extrusionOk="0" h="530" w="990">
                    <a:moveTo>
                      <a:pt x="467" y="1"/>
                    </a:moveTo>
                    <a:cubicBezTo>
                      <a:pt x="267" y="1"/>
                      <a:pt x="1" y="104"/>
                      <a:pt x="10" y="330"/>
                    </a:cubicBezTo>
                    <a:cubicBezTo>
                      <a:pt x="13" y="410"/>
                      <a:pt x="69" y="504"/>
                      <a:pt x="156" y="522"/>
                    </a:cubicBezTo>
                    <a:cubicBezTo>
                      <a:pt x="183" y="525"/>
                      <a:pt x="210" y="528"/>
                      <a:pt x="235" y="528"/>
                    </a:cubicBezTo>
                    <a:cubicBezTo>
                      <a:pt x="275" y="528"/>
                      <a:pt x="313" y="521"/>
                      <a:pt x="351" y="501"/>
                    </a:cubicBezTo>
                    <a:cubicBezTo>
                      <a:pt x="399" y="476"/>
                      <a:pt x="427" y="448"/>
                      <a:pt x="483" y="438"/>
                    </a:cubicBezTo>
                    <a:cubicBezTo>
                      <a:pt x="495" y="436"/>
                      <a:pt x="508" y="435"/>
                      <a:pt x="522" y="435"/>
                    </a:cubicBezTo>
                    <a:cubicBezTo>
                      <a:pt x="602" y="435"/>
                      <a:pt x="698" y="469"/>
                      <a:pt x="761" y="511"/>
                    </a:cubicBezTo>
                    <a:cubicBezTo>
                      <a:pt x="781" y="524"/>
                      <a:pt x="803" y="529"/>
                      <a:pt x="825" y="529"/>
                    </a:cubicBezTo>
                    <a:cubicBezTo>
                      <a:pt x="908" y="529"/>
                      <a:pt x="989" y="446"/>
                      <a:pt x="959" y="358"/>
                    </a:cubicBezTo>
                    <a:cubicBezTo>
                      <a:pt x="889" y="153"/>
                      <a:pt x="747" y="24"/>
                      <a:pt x="521" y="3"/>
                    </a:cubicBezTo>
                    <a:cubicBezTo>
                      <a:pt x="504" y="2"/>
                      <a:pt x="486" y="1"/>
                      <a:pt x="467"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flipH="1">
                <a:off x="7518948" y="1672838"/>
                <a:ext cx="211336" cy="113398"/>
              </a:xfrm>
              <a:custGeom>
                <a:rect b="b" l="l" r="r" t="t"/>
                <a:pathLst>
                  <a:path extrusionOk="0" h="4071" w="7587">
                    <a:moveTo>
                      <a:pt x="7586" y="0"/>
                    </a:moveTo>
                    <a:lnTo>
                      <a:pt x="346" y="681"/>
                    </a:lnTo>
                    <a:cubicBezTo>
                      <a:pt x="346" y="681"/>
                      <a:pt x="1" y="4071"/>
                      <a:pt x="791" y="4071"/>
                    </a:cubicBezTo>
                    <a:cubicBezTo>
                      <a:pt x="821" y="4071"/>
                      <a:pt x="852" y="4066"/>
                      <a:pt x="885" y="4056"/>
                    </a:cubicBezTo>
                    <a:cubicBezTo>
                      <a:pt x="1792" y="3785"/>
                      <a:pt x="1514" y="1498"/>
                      <a:pt x="1514" y="1497"/>
                    </a:cubicBezTo>
                    <a:lnTo>
                      <a:pt x="1514" y="1497"/>
                    </a:lnTo>
                    <a:cubicBezTo>
                      <a:pt x="1949" y="1539"/>
                      <a:pt x="2357" y="1558"/>
                      <a:pt x="2740" y="1558"/>
                    </a:cubicBezTo>
                    <a:cubicBezTo>
                      <a:pt x="6226" y="1558"/>
                      <a:pt x="7586" y="0"/>
                      <a:pt x="7586"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flipH="1">
                <a:off x="7560594" y="1810606"/>
                <a:ext cx="44317" cy="33036"/>
              </a:xfrm>
              <a:custGeom>
                <a:rect b="b" l="l" r="r" t="t"/>
                <a:pathLst>
                  <a:path extrusionOk="0" h="1186" w="1591">
                    <a:moveTo>
                      <a:pt x="245" y="1"/>
                    </a:moveTo>
                    <a:cubicBezTo>
                      <a:pt x="114" y="1"/>
                      <a:pt x="1" y="132"/>
                      <a:pt x="23" y="285"/>
                    </a:cubicBezTo>
                    <a:cubicBezTo>
                      <a:pt x="93" y="796"/>
                      <a:pt x="746" y="1165"/>
                      <a:pt x="1216" y="1186"/>
                    </a:cubicBezTo>
                    <a:cubicBezTo>
                      <a:pt x="1220" y="1186"/>
                      <a:pt x="1224" y="1186"/>
                      <a:pt x="1228" y="1186"/>
                    </a:cubicBezTo>
                    <a:cubicBezTo>
                      <a:pt x="1526" y="1186"/>
                      <a:pt x="1590" y="712"/>
                      <a:pt x="1288" y="647"/>
                    </a:cubicBezTo>
                    <a:cubicBezTo>
                      <a:pt x="1104" y="605"/>
                      <a:pt x="941" y="563"/>
                      <a:pt x="781" y="451"/>
                    </a:cubicBezTo>
                    <a:cubicBezTo>
                      <a:pt x="628" y="347"/>
                      <a:pt x="531" y="191"/>
                      <a:pt x="398" y="66"/>
                    </a:cubicBezTo>
                    <a:cubicBezTo>
                      <a:pt x="349" y="20"/>
                      <a:pt x="296" y="1"/>
                      <a:pt x="245"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flipH="1">
                <a:off x="7436244" y="2336218"/>
                <a:ext cx="430304" cy="141476"/>
              </a:xfrm>
              <a:custGeom>
                <a:rect b="b" l="l" r="r" t="t"/>
                <a:pathLst>
                  <a:path extrusionOk="0" h="5079" w="15448">
                    <a:moveTo>
                      <a:pt x="15447" y="1"/>
                    </a:moveTo>
                    <a:lnTo>
                      <a:pt x="0" y="953"/>
                    </a:lnTo>
                    <a:lnTo>
                      <a:pt x="94" y="5079"/>
                    </a:lnTo>
                    <a:lnTo>
                      <a:pt x="14933" y="4280"/>
                    </a:lnTo>
                    <a:lnTo>
                      <a:pt x="1544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flipH="1">
                <a:off x="7522875" y="1996312"/>
                <a:ext cx="235932" cy="98356"/>
              </a:xfrm>
              <a:custGeom>
                <a:rect b="b" l="l" r="r" t="t"/>
                <a:pathLst>
                  <a:path extrusionOk="0" h="3531" w="8470">
                    <a:moveTo>
                      <a:pt x="8132" y="1"/>
                    </a:moveTo>
                    <a:cubicBezTo>
                      <a:pt x="8028" y="1"/>
                      <a:pt x="7926" y="47"/>
                      <a:pt x="7874" y="150"/>
                    </a:cubicBezTo>
                    <a:cubicBezTo>
                      <a:pt x="7145" y="1605"/>
                      <a:pt x="6097" y="2803"/>
                      <a:pt x="4345" y="2803"/>
                    </a:cubicBezTo>
                    <a:cubicBezTo>
                      <a:pt x="4285" y="2803"/>
                      <a:pt x="4224" y="2801"/>
                      <a:pt x="4161" y="2798"/>
                    </a:cubicBezTo>
                    <a:cubicBezTo>
                      <a:pt x="3296" y="2757"/>
                      <a:pt x="2493" y="2441"/>
                      <a:pt x="1822" y="1892"/>
                    </a:cubicBezTo>
                    <a:cubicBezTo>
                      <a:pt x="1283" y="1446"/>
                      <a:pt x="1019" y="828"/>
                      <a:pt x="518" y="362"/>
                    </a:cubicBezTo>
                    <a:cubicBezTo>
                      <a:pt x="496" y="341"/>
                      <a:pt x="465" y="330"/>
                      <a:pt x="435" y="330"/>
                    </a:cubicBezTo>
                    <a:cubicBezTo>
                      <a:pt x="384" y="330"/>
                      <a:pt x="335" y="358"/>
                      <a:pt x="324" y="414"/>
                    </a:cubicBezTo>
                    <a:cubicBezTo>
                      <a:pt x="0" y="2260"/>
                      <a:pt x="2687" y="3483"/>
                      <a:pt x="4161" y="3528"/>
                    </a:cubicBezTo>
                    <a:cubicBezTo>
                      <a:pt x="4199" y="3530"/>
                      <a:pt x="4237" y="3530"/>
                      <a:pt x="4276" y="3530"/>
                    </a:cubicBezTo>
                    <a:cubicBezTo>
                      <a:pt x="6087" y="3530"/>
                      <a:pt x="8274" y="2240"/>
                      <a:pt x="8451" y="307"/>
                    </a:cubicBezTo>
                    <a:cubicBezTo>
                      <a:pt x="8470" y="118"/>
                      <a:pt x="8298" y="1"/>
                      <a:pt x="8132" y="1"/>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flipH="1">
                <a:off x="7455073" y="2760496"/>
                <a:ext cx="427546" cy="96908"/>
              </a:xfrm>
              <a:custGeom>
                <a:rect b="b" l="l" r="r" t="t"/>
                <a:pathLst>
                  <a:path extrusionOk="0" h="3479" w="15349">
                    <a:moveTo>
                      <a:pt x="14839" y="1"/>
                    </a:moveTo>
                    <a:cubicBezTo>
                      <a:pt x="14755" y="1"/>
                      <a:pt x="14667" y="32"/>
                      <a:pt x="14585" y="108"/>
                    </a:cubicBezTo>
                    <a:cubicBezTo>
                      <a:pt x="12670" y="1883"/>
                      <a:pt x="10423" y="2734"/>
                      <a:pt x="7852" y="2734"/>
                    </a:cubicBezTo>
                    <a:cubicBezTo>
                      <a:pt x="7670" y="2734"/>
                      <a:pt x="7485" y="2730"/>
                      <a:pt x="7299" y="2721"/>
                    </a:cubicBezTo>
                    <a:cubicBezTo>
                      <a:pt x="6030" y="2663"/>
                      <a:pt x="4734" y="2440"/>
                      <a:pt x="3524" y="2037"/>
                    </a:cubicBezTo>
                    <a:cubicBezTo>
                      <a:pt x="2260" y="1620"/>
                      <a:pt x="1373" y="879"/>
                      <a:pt x="268" y="205"/>
                    </a:cubicBezTo>
                    <a:cubicBezTo>
                      <a:pt x="246" y="192"/>
                      <a:pt x="222" y="186"/>
                      <a:pt x="197" y="186"/>
                    </a:cubicBezTo>
                    <a:cubicBezTo>
                      <a:pt x="102" y="186"/>
                      <a:pt x="1" y="276"/>
                      <a:pt x="42" y="375"/>
                    </a:cubicBezTo>
                    <a:cubicBezTo>
                      <a:pt x="1039" y="2742"/>
                      <a:pt x="4849" y="3305"/>
                      <a:pt x="7070" y="3451"/>
                    </a:cubicBezTo>
                    <a:cubicBezTo>
                      <a:pt x="7343" y="3469"/>
                      <a:pt x="7619" y="3478"/>
                      <a:pt x="7897" y="3478"/>
                    </a:cubicBezTo>
                    <a:cubicBezTo>
                      <a:pt x="10534" y="3478"/>
                      <a:pt x="13340" y="2654"/>
                      <a:pt x="15110" y="629"/>
                    </a:cubicBezTo>
                    <a:cubicBezTo>
                      <a:pt x="15348" y="356"/>
                      <a:pt x="15119" y="1"/>
                      <a:pt x="14839" y="1"/>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flipH="1">
                <a:off x="7632709" y="2856259"/>
                <a:ext cx="29554" cy="92562"/>
              </a:xfrm>
              <a:custGeom>
                <a:rect b="b" l="l" r="r" t="t"/>
                <a:pathLst>
                  <a:path extrusionOk="0" h="3323" w="1061">
                    <a:moveTo>
                      <a:pt x="651" y="1"/>
                    </a:moveTo>
                    <a:cubicBezTo>
                      <a:pt x="594" y="1"/>
                      <a:pt x="532" y="50"/>
                      <a:pt x="546" y="125"/>
                    </a:cubicBezTo>
                    <a:cubicBezTo>
                      <a:pt x="671" y="785"/>
                      <a:pt x="848" y="1481"/>
                      <a:pt x="678" y="2148"/>
                    </a:cubicBezTo>
                    <a:cubicBezTo>
                      <a:pt x="559" y="2624"/>
                      <a:pt x="233" y="2891"/>
                      <a:pt x="7" y="3298"/>
                    </a:cubicBezTo>
                    <a:cubicBezTo>
                      <a:pt x="1" y="3312"/>
                      <a:pt x="14" y="3322"/>
                      <a:pt x="25" y="3322"/>
                    </a:cubicBezTo>
                    <a:cubicBezTo>
                      <a:pt x="484" y="3246"/>
                      <a:pt x="737" y="2693"/>
                      <a:pt x="851" y="2286"/>
                    </a:cubicBezTo>
                    <a:cubicBezTo>
                      <a:pt x="1060" y="1564"/>
                      <a:pt x="911" y="785"/>
                      <a:pt x="737" y="72"/>
                    </a:cubicBezTo>
                    <a:cubicBezTo>
                      <a:pt x="726" y="22"/>
                      <a:pt x="690" y="1"/>
                      <a:pt x="651" y="1"/>
                    </a:cubicBezTo>
                    <a:close/>
                  </a:path>
                </a:pathLst>
              </a:custGeom>
              <a:solidFill>
                <a:srgbClr val="674E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flipH="1">
                <a:off x="7664687" y="2878320"/>
                <a:ext cx="5042" cy="6518"/>
              </a:xfrm>
              <a:custGeom>
                <a:rect b="b" l="l" r="r" t="t"/>
                <a:pathLst>
                  <a:path extrusionOk="0" h="234" w="181">
                    <a:moveTo>
                      <a:pt x="91" y="1"/>
                    </a:moveTo>
                    <a:cubicBezTo>
                      <a:pt x="49" y="1"/>
                      <a:pt x="7" y="30"/>
                      <a:pt x="4" y="87"/>
                    </a:cubicBezTo>
                    <a:cubicBezTo>
                      <a:pt x="1" y="118"/>
                      <a:pt x="4" y="143"/>
                      <a:pt x="7" y="174"/>
                    </a:cubicBezTo>
                    <a:cubicBezTo>
                      <a:pt x="15" y="214"/>
                      <a:pt x="53" y="234"/>
                      <a:pt x="91" y="234"/>
                    </a:cubicBezTo>
                    <a:cubicBezTo>
                      <a:pt x="129" y="234"/>
                      <a:pt x="167" y="214"/>
                      <a:pt x="174" y="174"/>
                    </a:cubicBezTo>
                    <a:cubicBezTo>
                      <a:pt x="178" y="143"/>
                      <a:pt x="181" y="118"/>
                      <a:pt x="178" y="87"/>
                    </a:cubicBezTo>
                    <a:cubicBezTo>
                      <a:pt x="174" y="30"/>
                      <a:pt x="133" y="1"/>
                      <a:pt x="91" y="1"/>
                    </a:cubicBezTo>
                    <a:close/>
                  </a:path>
                </a:pathLst>
              </a:custGeom>
              <a:solidFill>
                <a:srgbClr val="1419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flipH="1">
                <a:off x="7860726" y="2242488"/>
                <a:ext cx="15571" cy="111309"/>
              </a:xfrm>
              <a:custGeom>
                <a:rect b="b" l="l" r="r" t="t"/>
                <a:pathLst>
                  <a:path extrusionOk="0" h="3996" w="559">
                    <a:moveTo>
                      <a:pt x="94" y="0"/>
                    </a:moveTo>
                    <a:cubicBezTo>
                      <a:pt x="49" y="0"/>
                      <a:pt x="1" y="38"/>
                      <a:pt x="13" y="98"/>
                    </a:cubicBezTo>
                    <a:cubicBezTo>
                      <a:pt x="277" y="1370"/>
                      <a:pt x="392" y="2646"/>
                      <a:pt x="427" y="3946"/>
                    </a:cubicBezTo>
                    <a:cubicBezTo>
                      <a:pt x="429" y="3979"/>
                      <a:pt x="453" y="3996"/>
                      <a:pt x="477" y="3996"/>
                    </a:cubicBezTo>
                    <a:cubicBezTo>
                      <a:pt x="501" y="3996"/>
                      <a:pt x="525" y="3979"/>
                      <a:pt x="527" y="3946"/>
                    </a:cubicBezTo>
                    <a:cubicBezTo>
                      <a:pt x="559" y="2639"/>
                      <a:pt x="416" y="1339"/>
                      <a:pt x="162" y="57"/>
                    </a:cubicBezTo>
                    <a:cubicBezTo>
                      <a:pt x="154" y="17"/>
                      <a:pt x="125" y="0"/>
                      <a:pt x="94"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4"/>
              <p:cNvSpPr/>
              <p:nvPr/>
            </p:nvSpPr>
            <p:spPr>
              <a:xfrm flipH="1">
                <a:off x="7426280" y="2191905"/>
                <a:ext cx="31448" cy="249692"/>
              </a:xfrm>
              <a:custGeom>
                <a:rect b="b" l="l" r="r" t="t"/>
                <a:pathLst>
                  <a:path extrusionOk="0" h="8964" w="1129">
                    <a:moveTo>
                      <a:pt x="1057" y="0"/>
                    </a:moveTo>
                    <a:cubicBezTo>
                      <a:pt x="1020" y="0"/>
                      <a:pt x="982" y="25"/>
                      <a:pt x="979" y="72"/>
                    </a:cubicBezTo>
                    <a:cubicBezTo>
                      <a:pt x="833" y="3044"/>
                      <a:pt x="533" y="5957"/>
                      <a:pt x="9" y="8890"/>
                    </a:cubicBezTo>
                    <a:cubicBezTo>
                      <a:pt x="0" y="8934"/>
                      <a:pt x="37" y="8963"/>
                      <a:pt x="71" y="8963"/>
                    </a:cubicBezTo>
                    <a:cubicBezTo>
                      <a:pt x="93" y="8963"/>
                      <a:pt x="114" y="8951"/>
                      <a:pt x="120" y="8922"/>
                    </a:cubicBezTo>
                    <a:cubicBezTo>
                      <a:pt x="753" y="6033"/>
                      <a:pt x="1114" y="3030"/>
                      <a:pt x="1128" y="72"/>
                    </a:cubicBezTo>
                    <a:cubicBezTo>
                      <a:pt x="1128" y="24"/>
                      <a:pt x="1093" y="0"/>
                      <a:pt x="1057"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flipH="1" rot="7777510">
                <a:off x="8195290" y="2899328"/>
                <a:ext cx="168218" cy="236212"/>
              </a:xfrm>
              <a:custGeom>
                <a:rect b="b" l="l" r="r" t="t"/>
                <a:pathLst>
                  <a:path extrusionOk="0" h="8480" w="6039">
                    <a:moveTo>
                      <a:pt x="4010" y="1"/>
                    </a:moveTo>
                    <a:cubicBezTo>
                      <a:pt x="3998" y="1"/>
                      <a:pt x="3986" y="4"/>
                      <a:pt x="3974" y="12"/>
                    </a:cubicBezTo>
                    <a:cubicBezTo>
                      <a:pt x="3608" y="248"/>
                      <a:pt x="3445" y="850"/>
                      <a:pt x="3445" y="850"/>
                    </a:cubicBezTo>
                    <a:cubicBezTo>
                      <a:pt x="3445" y="850"/>
                      <a:pt x="3306" y="106"/>
                      <a:pt x="3058" y="106"/>
                    </a:cubicBezTo>
                    <a:cubicBezTo>
                      <a:pt x="2980" y="106"/>
                      <a:pt x="2891" y="180"/>
                      <a:pt x="2792" y="374"/>
                    </a:cubicBezTo>
                    <a:cubicBezTo>
                      <a:pt x="2381" y="1187"/>
                      <a:pt x="2601" y="4747"/>
                      <a:pt x="2601" y="4747"/>
                    </a:cubicBezTo>
                    <a:cubicBezTo>
                      <a:pt x="2601" y="4747"/>
                      <a:pt x="2466" y="5105"/>
                      <a:pt x="2179" y="5105"/>
                    </a:cubicBezTo>
                    <a:cubicBezTo>
                      <a:pt x="2066" y="5105"/>
                      <a:pt x="1930" y="5050"/>
                      <a:pt x="1770" y="4896"/>
                    </a:cubicBezTo>
                    <a:cubicBezTo>
                      <a:pt x="1269" y="4417"/>
                      <a:pt x="573" y="3257"/>
                      <a:pt x="283" y="3257"/>
                    </a:cubicBezTo>
                    <a:cubicBezTo>
                      <a:pt x="243" y="3257"/>
                      <a:pt x="211" y="3279"/>
                      <a:pt x="188" y="3328"/>
                    </a:cubicBezTo>
                    <a:cubicBezTo>
                      <a:pt x="0" y="3735"/>
                      <a:pt x="2190" y="8480"/>
                      <a:pt x="2190" y="8480"/>
                    </a:cubicBezTo>
                    <a:lnTo>
                      <a:pt x="4387" y="7767"/>
                    </a:lnTo>
                    <a:cubicBezTo>
                      <a:pt x="4387" y="7767"/>
                      <a:pt x="4895" y="4232"/>
                      <a:pt x="5110" y="3731"/>
                    </a:cubicBezTo>
                    <a:cubicBezTo>
                      <a:pt x="5301" y="3279"/>
                      <a:pt x="6038" y="1148"/>
                      <a:pt x="5791" y="1148"/>
                    </a:cubicBezTo>
                    <a:cubicBezTo>
                      <a:pt x="5765" y="1148"/>
                      <a:pt x="5727" y="1172"/>
                      <a:pt x="5676" y="1225"/>
                    </a:cubicBezTo>
                    <a:cubicBezTo>
                      <a:pt x="5152" y="1778"/>
                      <a:pt x="4554" y="3245"/>
                      <a:pt x="4554" y="3245"/>
                    </a:cubicBezTo>
                    <a:cubicBezTo>
                      <a:pt x="4554" y="3245"/>
                      <a:pt x="4352" y="1"/>
                      <a:pt x="4010" y="1"/>
                    </a:cubicBezTo>
                    <a:close/>
                  </a:path>
                </a:pathLst>
              </a:custGeom>
              <a:solidFill>
                <a:srgbClr val="F6B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flipH="1">
                <a:off x="6927433" y="1808746"/>
                <a:ext cx="6600" cy="17400"/>
              </a:xfrm>
              <a:prstGeom prst="ellipse">
                <a:avLst/>
              </a:pr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p:nvPr/>
            </p:nvSpPr>
            <p:spPr>
              <a:xfrm flipH="1">
                <a:off x="6854016" y="1811226"/>
                <a:ext cx="6600" cy="17400"/>
              </a:xfrm>
              <a:prstGeom prst="ellipse">
                <a:avLst/>
              </a:pr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flipH="1">
                <a:off x="6874070" y="1803683"/>
                <a:ext cx="20700" cy="64200"/>
              </a:xfrm>
              <a:prstGeom prst="rtTriangle">
                <a:avLst/>
              </a:prstGeom>
              <a:solidFill>
                <a:srgbClr val="6E2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flipH="1">
                <a:off x="7557504" y="1765130"/>
                <a:ext cx="20700" cy="48600"/>
              </a:xfrm>
              <a:prstGeom prst="rtTriangle">
                <a:avLst/>
              </a:pr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flipH="1">
                <a:off x="7608117" y="1756406"/>
                <a:ext cx="6600" cy="17400"/>
              </a:xfrm>
              <a:prstGeom prst="ellipse">
                <a:avLst/>
              </a:pr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flipH="1">
                <a:off x="7534700" y="1758885"/>
                <a:ext cx="6600" cy="17400"/>
              </a:xfrm>
              <a:prstGeom prst="ellipse">
                <a:avLst/>
              </a:pr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6952900" y="4500575"/>
                <a:ext cx="257143" cy="153280"/>
              </a:xfrm>
              <a:custGeom>
                <a:rect b="b" l="l" r="r" t="t"/>
                <a:pathLst>
                  <a:path extrusionOk="0" h="4178" w="7009">
                    <a:moveTo>
                      <a:pt x="5179" y="0"/>
                    </a:moveTo>
                    <a:cubicBezTo>
                      <a:pt x="5179" y="0"/>
                      <a:pt x="3835" y="1530"/>
                      <a:pt x="2345" y="1937"/>
                    </a:cubicBezTo>
                    <a:cubicBezTo>
                      <a:pt x="855" y="2344"/>
                      <a:pt x="38" y="2681"/>
                      <a:pt x="38" y="2681"/>
                    </a:cubicBezTo>
                    <a:lnTo>
                      <a:pt x="1" y="3981"/>
                    </a:lnTo>
                    <a:lnTo>
                      <a:pt x="6989" y="4177"/>
                    </a:lnTo>
                    <a:lnTo>
                      <a:pt x="7009" y="276"/>
                    </a:lnTo>
                    <a:lnTo>
                      <a:pt x="51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6418175" y="4500575"/>
                <a:ext cx="257143" cy="153280"/>
              </a:xfrm>
              <a:custGeom>
                <a:rect b="b" l="l" r="r" t="t"/>
                <a:pathLst>
                  <a:path extrusionOk="0" h="4178" w="7009">
                    <a:moveTo>
                      <a:pt x="5179" y="0"/>
                    </a:moveTo>
                    <a:cubicBezTo>
                      <a:pt x="5179" y="0"/>
                      <a:pt x="3835" y="1530"/>
                      <a:pt x="2345" y="1937"/>
                    </a:cubicBezTo>
                    <a:cubicBezTo>
                      <a:pt x="855" y="2344"/>
                      <a:pt x="38" y="2681"/>
                      <a:pt x="38" y="2681"/>
                    </a:cubicBezTo>
                    <a:lnTo>
                      <a:pt x="1" y="3981"/>
                    </a:lnTo>
                    <a:lnTo>
                      <a:pt x="6989" y="4177"/>
                    </a:lnTo>
                    <a:lnTo>
                      <a:pt x="7009" y="276"/>
                    </a:lnTo>
                    <a:lnTo>
                      <a:pt x="51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7522638" y="4500575"/>
                <a:ext cx="257143" cy="153280"/>
              </a:xfrm>
              <a:custGeom>
                <a:rect b="b" l="l" r="r" t="t"/>
                <a:pathLst>
                  <a:path extrusionOk="0" h="4178" w="7009">
                    <a:moveTo>
                      <a:pt x="5179" y="0"/>
                    </a:moveTo>
                    <a:cubicBezTo>
                      <a:pt x="5179" y="0"/>
                      <a:pt x="3835" y="1530"/>
                      <a:pt x="2345" y="1937"/>
                    </a:cubicBezTo>
                    <a:cubicBezTo>
                      <a:pt x="855" y="2344"/>
                      <a:pt x="38" y="2681"/>
                      <a:pt x="38" y="2681"/>
                    </a:cubicBezTo>
                    <a:lnTo>
                      <a:pt x="1" y="3981"/>
                    </a:lnTo>
                    <a:lnTo>
                      <a:pt x="6989" y="4177"/>
                    </a:lnTo>
                    <a:lnTo>
                      <a:pt x="7009" y="276"/>
                    </a:lnTo>
                    <a:lnTo>
                      <a:pt x="51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7251036" y="4500575"/>
                <a:ext cx="257143" cy="153280"/>
              </a:xfrm>
              <a:custGeom>
                <a:rect b="b" l="l" r="r" t="t"/>
                <a:pathLst>
                  <a:path extrusionOk="0" h="4178" w="7009">
                    <a:moveTo>
                      <a:pt x="5179" y="0"/>
                    </a:moveTo>
                    <a:cubicBezTo>
                      <a:pt x="5179" y="0"/>
                      <a:pt x="3835" y="1530"/>
                      <a:pt x="2345" y="1937"/>
                    </a:cubicBezTo>
                    <a:cubicBezTo>
                      <a:pt x="855" y="2344"/>
                      <a:pt x="38" y="2681"/>
                      <a:pt x="38" y="2681"/>
                    </a:cubicBezTo>
                    <a:lnTo>
                      <a:pt x="1" y="3981"/>
                    </a:lnTo>
                    <a:lnTo>
                      <a:pt x="6989" y="4177"/>
                    </a:lnTo>
                    <a:lnTo>
                      <a:pt x="7009" y="276"/>
                    </a:lnTo>
                    <a:lnTo>
                      <a:pt x="51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911" name="Shape 1911"/>
        <p:cNvGrpSpPr/>
        <p:nvPr/>
      </p:nvGrpSpPr>
      <p:grpSpPr>
        <a:xfrm>
          <a:off x="0" y="0"/>
          <a:ext cx="0" cy="0"/>
          <a:chOff x="0" y="0"/>
          <a:chExt cx="0" cy="0"/>
        </a:xfrm>
      </p:grpSpPr>
      <p:grpSp>
        <p:nvGrpSpPr>
          <p:cNvPr id="1912" name="Google Shape;1912;p45"/>
          <p:cNvGrpSpPr/>
          <p:nvPr/>
        </p:nvGrpSpPr>
        <p:grpSpPr>
          <a:xfrm>
            <a:off x="4688013" y="2128669"/>
            <a:ext cx="1285200" cy="499100"/>
            <a:chOff x="1986550" y="1675900"/>
            <a:chExt cx="1285200" cy="499100"/>
          </a:xfrm>
        </p:grpSpPr>
        <p:sp>
          <p:nvSpPr>
            <p:cNvPr id="1913" name="Google Shape;1913;p45"/>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5"/>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45"/>
          <p:cNvGrpSpPr/>
          <p:nvPr/>
        </p:nvGrpSpPr>
        <p:grpSpPr>
          <a:xfrm>
            <a:off x="1653538" y="2128669"/>
            <a:ext cx="1285200" cy="499100"/>
            <a:chOff x="1986550" y="1675900"/>
            <a:chExt cx="1285200" cy="499100"/>
          </a:xfrm>
        </p:grpSpPr>
        <p:sp>
          <p:nvSpPr>
            <p:cNvPr id="1916" name="Google Shape;1916;p45"/>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5"/>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8" name="Google Shape;1918;p45"/>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solidFill>
                  <a:srgbClr val="20124D"/>
                </a:solidFill>
              </a:rPr>
              <a:t>CASE STUDY</a:t>
            </a:r>
            <a:endParaRPr b="0">
              <a:solidFill>
                <a:srgbClr val="20124D"/>
              </a:solidFill>
            </a:endParaRPr>
          </a:p>
        </p:txBody>
      </p:sp>
      <p:sp>
        <p:nvSpPr>
          <p:cNvPr id="1919" name="Google Shape;1919;p45"/>
          <p:cNvSpPr txBox="1"/>
          <p:nvPr>
            <p:ph idx="8" type="subTitle"/>
          </p:nvPr>
        </p:nvSpPr>
        <p:spPr>
          <a:xfrm>
            <a:off x="4812963" y="2097625"/>
            <a:ext cx="1035300" cy="37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1920" name="Google Shape;1920;p45"/>
          <p:cNvSpPr txBox="1"/>
          <p:nvPr>
            <p:ph idx="6" type="subTitle"/>
          </p:nvPr>
        </p:nvSpPr>
        <p:spPr>
          <a:xfrm>
            <a:off x="1680263" y="2097625"/>
            <a:ext cx="1231800" cy="37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Challenge</a:t>
            </a:r>
            <a:endParaRPr/>
          </a:p>
        </p:txBody>
      </p:sp>
      <p:sp>
        <p:nvSpPr>
          <p:cNvPr id="1921" name="Google Shape;1921;p45"/>
          <p:cNvSpPr txBox="1"/>
          <p:nvPr>
            <p:ph idx="1" type="subTitle"/>
          </p:nvPr>
        </p:nvSpPr>
        <p:spPr>
          <a:xfrm>
            <a:off x="2825488" y="3570144"/>
            <a:ext cx="1975800" cy="36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1922" name="Google Shape;1922;p45"/>
          <p:cNvSpPr txBox="1"/>
          <p:nvPr>
            <p:ph idx="3" type="subTitle"/>
          </p:nvPr>
        </p:nvSpPr>
        <p:spPr>
          <a:xfrm>
            <a:off x="5859950" y="3570144"/>
            <a:ext cx="1975800" cy="36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923" name="Google Shape;1923;p45"/>
          <p:cNvSpPr txBox="1"/>
          <p:nvPr>
            <p:ph idx="5" type="subTitle"/>
          </p:nvPr>
        </p:nvSpPr>
        <p:spPr>
          <a:xfrm>
            <a:off x="1308238" y="1766269"/>
            <a:ext cx="1975800" cy="36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924" name="Google Shape;1924;p45"/>
          <p:cNvSpPr txBox="1"/>
          <p:nvPr>
            <p:ph idx="7" type="subTitle"/>
          </p:nvPr>
        </p:nvSpPr>
        <p:spPr>
          <a:xfrm>
            <a:off x="4342713" y="1766269"/>
            <a:ext cx="1975800" cy="36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grpSp>
        <p:nvGrpSpPr>
          <p:cNvPr id="1925" name="Google Shape;1925;p45"/>
          <p:cNvGrpSpPr/>
          <p:nvPr/>
        </p:nvGrpSpPr>
        <p:grpSpPr>
          <a:xfrm rot="10800000">
            <a:off x="6205288" y="3078835"/>
            <a:ext cx="1285200" cy="499100"/>
            <a:chOff x="1986550" y="1675900"/>
            <a:chExt cx="1285200" cy="499100"/>
          </a:xfrm>
        </p:grpSpPr>
        <p:sp>
          <p:nvSpPr>
            <p:cNvPr id="1926" name="Google Shape;1926;p45"/>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5"/>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45"/>
          <p:cNvGrpSpPr/>
          <p:nvPr/>
        </p:nvGrpSpPr>
        <p:grpSpPr>
          <a:xfrm rot="10800000">
            <a:off x="3170788" y="3078835"/>
            <a:ext cx="1285200" cy="499100"/>
            <a:chOff x="1986550" y="1675900"/>
            <a:chExt cx="1285200" cy="499100"/>
          </a:xfrm>
        </p:grpSpPr>
        <p:sp>
          <p:nvSpPr>
            <p:cNvPr id="1929" name="Google Shape;1929;p45"/>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5"/>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1" name="Google Shape;1931;p45"/>
          <p:cNvSpPr txBox="1"/>
          <p:nvPr>
            <p:ph idx="2" type="subTitle"/>
          </p:nvPr>
        </p:nvSpPr>
        <p:spPr>
          <a:xfrm>
            <a:off x="3170788" y="3232450"/>
            <a:ext cx="1285200" cy="37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Research</a:t>
            </a:r>
            <a:endParaRPr/>
          </a:p>
        </p:txBody>
      </p:sp>
      <p:sp>
        <p:nvSpPr>
          <p:cNvPr id="1932" name="Google Shape;1932;p45"/>
          <p:cNvSpPr txBox="1"/>
          <p:nvPr>
            <p:ph idx="4" type="subTitle"/>
          </p:nvPr>
        </p:nvSpPr>
        <p:spPr>
          <a:xfrm>
            <a:off x="6330250" y="3232450"/>
            <a:ext cx="1035300" cy="37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Results</a:t>
            </a:r>
            <a:endParaRPr/>
          </a:p>
        </p:txBody>
      </p:sp>
      <p:cxnSp>
        <p:nvCxnSpPr>
          <p:cNvPr id="1933" name="Google Shape;1933;p45"/>
          <p:cNvCxnSpPr/>
          <p:nvPr/>
        </p:nvCxnSpPr>
        <p:spPr>
          <a:xfrm>
            <a:off x="811725" y="2864300"/>
            <a:ext cx="7525500" cy="0"/>
          </a:xfrm>
          <a:prstGeom prst="straightConnector1">
            <a:avLst/>
          </a:prstGeom>
          <a:noFill/>
          <a:ln cap="flat" cmpd="sng" w="19050">
            <a:solidFill>
              <a:srgbClr val="20124D"/>
            </a:solidFill>
            <a:prstDash val="solid"/>
            <a:round/>
            <a:headEnd len="med" w="med" type="none"/>
            <a:tailEnd len="med" w="med" type="none"/>
          </a:ln>
        </p:spPr>
      </p:cxnSp>
      <p:grpSp>
        <p:nvGrpSpPr>
          <p:cNvPr id="1934" name="Google Shape;1934;p45"/>
          <p:cNvGrpSpPr/>
          <p:nvPr/>
        </p:nvGrpSpPr>
        <p:grpSpPr>
          <a:xfrm>
            <a:off x="7477296" y="1930155"/>
            <a:ext cx="1231758" cy="1032773"/>
            <a:chOff x="6528996" y="742826"/>
            <a:chExt cx="1231758" cy="1032773"/>
          </a:xfrm>
        </p:grpSpPr>
        <p:grpSp>
          <p:nvGrpSpPr>
            <p:cNvPr id="1935" name="Google Shape;1935;p45"/>
            <p:cNvGrpSpPr/>
            <p:nvPr/>
          </p:nvGrpSpPr>
          <p:grpSpPr>
            <a:xfrm flipH="1" rot="-884038">
              <a:off x="6572421" y="758378"/>
              <a:ext cx="169271" cy="363366"/>
              <a:chOff x="5953928" y="3514125"/>
              <a:chExt cx="696618" cy="1495395"/>
            </a:xfrm>
          </p:grpSpPr>
          <p:grpSp>
            <p:nvGrpSpPr>
              <p:cNvPr id="1936" name="Google Shape;1936;p45"/>
              <p:cNvGrpSpPr/>
              <p:nvPr/>
            </p:nvGrpSpPr>
            <p:grpSpPr>
              <a:xfrm>
                <a:off x="6096660" y="3514125"/>
                <a:ext cx="553886" cy="546818"/>
                <a:chOff x="6096660" y="3514125"/>
                <a:chExt cx="553886" cy="546818"/>
              </a:xfrm>
            </p:grpSpPr>
            <p:sp>
              <p:nvSpPr>
                <p:cNvPr id="1937" name="Google Shape;1937;p45"/>
                <p:cNvSpPr/>
                <p:nvPr/>
              </p:nvSpPr>
              <p:spPr>
                <a:xfrm rot="5400000">
                  <a:off x="6100194" y="3510591"/>
                  <a:ext cx="546818" cy="553886"/>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8" name="Google Shape;1938;p45"/>
                <p:cNvGrpSpPr/>
                <p:nvPr/>
              </p:nvGrpSpPr>
              <p:grpSpPr>
                <a:xfrm>
                  <a:off x="6125913" y="3579410"/>
                  <a:ext cx="452342" cy="394490"/>
                  <a:chOff x="6125913" y="3579410"/>
                  <a:chExt cx="452342" cy="394490"/>
                </a:xfrm>
              </p:grpSpPr>
              <p:sp>
                <p:nvSpPr>
                  <p:cNvPr id="1939" name="Google Shape;1939;p45"/>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5"/>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5"/>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5"/>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5"/>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4" name="Google Shape;1944;p45"/>
              <p:cNvGrpSpPr/>
              <p:nvPr/>
            </p:nvGrpSpPr>
            <p:grpSpPr>
              <a:xfrm>
                <a:off x="5953928" y="3935659"/>
                <a:ext cx="450481" cy="1073861"/>
                <a:chOff x="5953928" y="3935659"/>
                <a:chExt cx="450481" cy="1073861"/>
              </a:xfrm>
            </p:grpSpPr>
            <p:sp>
              <p:nvSpPr>
                <p:cNvPr id="1945" name="Google Shape;1945;p45"/>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49" name="Google Shape;1949;p45"/>
            <p:cNvGrpSpPr/>
            <p:nvPr/>
          </p:nvGrpSpPr>
          <p:grpSpPr>
            <a:xfrm flipH="1">
              <a:off x="6702658" y="870295"/>
              <a:ext cx="1058097" cy="905304"/>
              <a:chOff x="6271325" y="-1109376"/>
              <a:chExt cx="1058097" cy="905304"/>
            </a:xfrm>
          </p:grpSpPr>
          <p:sp>
            <p:nvSpPr>
              <p:cNvPr id="1950" name="Google Shape;1950;p45"/>
              <p:cNvSpPr/>
              <p:nvPr/>
            </p:nvSpPr>
            <p:spPr>
              <a:xfrm>
                <a:off x="6925094" y="-447305"/>
                <a:ext cx="132589" cy="141005"/>
              </a:xfrm>
              <a:custGeom>
                <a:rect b="b" l="l" r="r" t="t"/>
                <a:pathLst>
                  <a:path extrusionOk="0" h="5084" w="4781">
                    <a:moveTo>
                      <a:pt x="4780" y="1"/>
                    </a:moveTo>
                    <a:lnTo>
                      <a:pt x="1149" y="2959"/>
                    </a:lnTo>
                    <a:lnTo>
                      <a:pt x="1" y="5084"/>
                    </a:lnTo>
                    <a:lnTo>
                      <a:pt x="3029" y="5084"/>
                    </a:lnTo>
                    <a:lnTo>
                      <a:pt x="1275" y="4489"/>
                    </a:lnTo>
                    <a:lnTo>
                      <a:pt x="4780"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5"/>
              <p:cNvSpPr/>
              <p:nvPr/>
            </p:nvSpPr>
            <p:spPr>
              <a:xfrm>
                <a:off x="6757998" y="-1109376"/>
                <a:ext cx="535847" cy="768065"/>
              </a:xfrm>
              <a:custGeom>
                <a:rect b="b" l="l" r="r" t="t"/>
                <a:pathLst>
                  <a:path extrusionOk="0" h="27693" w="19322">
                    <a:moveTo>
                      <a:pt x="14768" y="0"/>
                    </a:moveTo>
                    <a:cubicBezTo>
                      <a:pt x="13979" y="0"/>
                      <a:pt x="13207" y="78"/>
                      <a:pt x="12607" y="234"/>
                    </a:cubicBezTo>
                    <a:cubicBezTo>
                      <a:pt x="10672" y="737"/>
                      <a:pt x="2574" y="13928"/>
                      <a:pt x="1289" y="16393"/>
                    </a:cubicBezTo>
                    <a:cubicBezTo>
                      <a:pt x="1" y="18855"/>
                      <a:pt x="2809" y="23023"/>
                      <a:pt x="2809" y="23023"/>
                    </a:cubicBezTo>
                    <a:cubicBezTo>
                      <a:pt x="2809" y="23023"/>
                      <a:pt x="5569" y="27069"/>
                      <a:pt x="7623" y="27657"/>
                    </a:cubicBezTo>
                    <a:cubicBezTo>
                      <a:pt x="7707" y="27681"/>
                      <a:pt x="7800" y="27692"/>
                      <a:pt x="7901" y="27692"/>
                    </a:cubicBezTo>
                    <a:cubicBezTo>
                      <a:pt x="10254" y="27692"/>
                      <a:pt x="16884" y="21302"/>
                      <a:pt x="18077" y="18094"/>
                    </a:cubicBezTo>
                    <a:cubicBezTo>
                      <a:pt x="19322" y="14748"/>
                      <a:pt x="14658" y="6548"/>
                      <a:pt x="14658" y="6548"/>
                    </a:cubicBezTo>
                    <a:cubicBezTo>
                      <a:pt x="14658" y="6548"/>
                      <a:pt x="16599" y="5891"/>
                      <a:pt x="17411" y="5738"/>
                    </a:cubicBezTo>
                    <a:cubicBezTo>
                      <a:pt x="18224" y="5585"/>
                      <a:pt x="19003" y="2253"/>
                      <a:pt x="18635" y="1149"/>
                    </a:cubicBezTo>
                    <a:cubicBezTo>
                      <a:pt x="18382" y="386"/>
                      <a:pt x="16529" y="0"/>
                      <a:pt x="14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6271325" y="-511704"/>
                <a:ext cx="688376" cy="307609"/>
              </a:xfrm>
              <a:custGeom>
                <a:rect b="b" l="l" r="r" t="t"/>
                <a:pathLst>
                  <a:path extrusionOk="0" h="11091" w="24822">
                    <a:moveTo>
                      <a:pt x="3848" y="1"/>
                    </a:moveTo>
                    <a:cubicBezTo>
                      <a:pt x="3761" y="1"/>
                      <a:pt x="3693" y="5"/>
                      <a:pt x="3647" y="15"/>
                    </a:cubicBezTo>
                    <a:cubicBezTo>
                      <a:pt x="2430" y="266"/>
                      <a:pt x="1298" y="2108"/>
                      <a:pt x="1593" y="2276"/>
                    </a:cubicBezTo>
                    <a:cubicBezTo>
                      <a:pt x="1886" y="2445"/>
                      <a:pt x="14418" y="3241"/>
                      <a:pt x="14418" y="3241"/>
                    </a:cubicBezTo>
                    <a:cubicBezTo>
                      <a:pt x="14418" y="3241"/>
                      <a:pt x="6110" y="2972"/>
                      <a:pt x="2522" y="2972"/>
                    </a:cubicBezTo>
                    <a:cubicBezTo>
                      <a:pt x="1630" y="2972"/>
                      <a:pt x="1029" y="2989"/>
                      <a:pt x="920" y="3030"/>
                    </a:cubicBezTo>
                    <a:cubicBezTo>
                      <a:pt x="376" y="3241"/>
                      <a:pt x="2430" y="3574"/>
                      <a:pt x="5741" y="3618"/>
                    </a:cubicBezTo>
                    <a:cubicBezTo>
                      <a:pt x="6845" y="3631"/>
                      <a:pt x="8149" y="3636"/>
                      <a:pt x="9397" y="3636"/>
                    </a:cubicBezTo>
                    <a:cubicBezTo>
                      <a:pt x="11893" y="3636"/>
                      <a:pt x="14165" y="3618"/>
                      <a:pt x="14166" y="3618"/>
                    </a:cubicBezTo>
                    <a:lnTo>
                      <a:pt x="14166" y="3618"/>
                    </a:lnTo>
                    <a:cubicBezTo>
                      <a:pt x="14165" y="3618"/>
                      <a:pt x="169" y="4666"/>
                      <a:pt x="84" y="5295"/>
                    </a:cubicBezTo>
                    <a:cubicBezTo>
                      <a:pt x="0" y="5915"/>
                      <a:pt x="2820" y="11090"/>
                      <a:pt x="5473" y="11090"/>
                    </a:cubicBezTo>
                    <a:cubicBezTo>
                      <a:pt x="5507" y="11090"/>
                      <a:pt x="5541" y="11090"/>
                      <a:pt x="5574" y="11088"/>
                    </a:cubicBezTo>
                    <a:cubicBezTo>
                      <a:pt x="8257" y="10952"/>
                      <a:pt x="24821" y="5978"/>
                      <a:pt x="24821" y="5978"/>
                    </a:cubicBezTo>
                    <a:lnTo>
                      <a:pt x="21499" y="2982"/>
                    </a:lnTo>
                    <a:cubicBezTo>
                      <a:pt x="21499" y="2982"/>
                      <a:pt x="6091" y="1"/>
                      <a:pt x="38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5"/>
              <p:cNvSpPr/>
              <p:nvPr/>
            </p:nvSpPr>
            <p:spPr>
              <a:xfrm>
                <a:off x="7263585" y="-1041622"/>
                <a:ext cx="65837" cy="47760"/>
              </a:xfrm>
              <a:custGeom>
                <a:rect b="b" l="l" r="r" t="t"/>
                <a:pathLst>
                  <a:path extrusionOk="0" h="1722" w="2374">
                    <a:moveTo>
                      <a:pt x="473" y="1"/>
                    </a:moveTo>
                    <a:lnTo>
                      <a:pt x="1" y="1721"/>
                    </a:lnTo>
                    <a:lnTo>
                      <a:pt x="2373" y="1480"/>
                    </a:lnTo>
                    <a:lnTo>
                      <a:pt x="4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7198993" y="-1055877"/>
                <a:ext cx="36052" cy="25932"/>
              </a:xfrm>
              <a:custGeom>
                <a:rect b="b" l="l" r="r" t="t"/>
                <a:pathLst>
                  <a:path extrusionOk="0" h="935" w="1300">
                    <a:moveTo>
                      <a:pt x="704" y="1"/>
                    </a:moveTo>
                    <a:cubicBezTo>
                      <a:pt x="694" y="1"/>
                      <a:pt x="684" y="1"/>
                      <a:pt x="674" y="1"/>
                    </a:cubicBezTo>
                    <a:cubicBezTo>
                      <a:pt x="133" y="22"/>
                      <a:pt x="1" y="715"/>
                      <a:pt x="371" y="865"/>
                    </a:cubicBezTo>
                    <a:cubicBezTo>
                      <a:pt x="480" y="911"/>
                      <a:pt x="594" y="934"/>
                      <a:pt x="705" y="934"/>
                    </a:cubicBezTo>
                    <a:cubicBezTo>
                      <a:pt x="968" y="934"/>
                      <a:pt x="1208" y="802"/>
                      <a:pt x="1299" y="515"/>
                    </a:cubicBezTo>
                    <a:cubicBezTo>
                      <a:pt x="1299" y="515"/>
                      <a:pt x="1217" y="1"/>
                      <a:pt x="704" y="1"/>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7050895" y="-829566"/>
                <a:ext cx="214955" cy="316512"/>
              </a:xfrm>
              <a:custGeom>
                <a:rect b="b" l="l" r="r" t="t"/>
                <a:pathLst>
                  <a:path extrusionOk="0" h="11412" w="7751">
                    <a:moveTo>
                      <a:pt x="4146" y="0"/>
                    </a:moveTo>
                    <a:cubicBezTo>
                      <a:pt x="4127" y="0"/>
                      <a:pt x="4111" y="5"/>
                      <a:pt x="4097" y="15"/>
                    </a:cubicBezTo>
                    <a:cubicBezTo>
                      <a:pt x="3566" y="361"/>
                      <a:pt x="268" y="9731"/>
                      <a:pt x="268" y="9731"/>
                    </a:cubicBezTo>
                    <a:cubicBezTo>
                      <a:pt x="1" y="10928"/>
                      <a:pt x="635" y="11412"/>
                      <a:pt x="1598" y="11412"/>
                    </a:cubicBezTo>
                    <a:cubicBezTo>
                      <a:pt x="3193" y="11412"/>
                      <a:pt x="5693" y="10084"/>
                      <a:pt x="6496" y="8466"/>
                    </a:cubicBezTo>
                    <a:cubicBezTo>
                      <a:pt x="7750" y="5940"/>
                      <a:pt x="4796" y="0"/>
                      <a:pt x="41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6982891" y="-688593"/>
                <a:ext cx="273359" cy="323362"/>
              </a:xfrm>
              <a:custGeom>
                <a:rect b="b" l="l" r="r" t="t"/>
                <a:pathLst>
                  <a:path extrusionOk="0" h="11659" w="9857">
                    <a:moveTo>
                      <a:pt x="4488" y="0"/>
                    </a:moveTo>
                    <a:cubicBezTo>
                      <a:pt x="4488" y="2"/>
                      <a:pt x="1" y="11659"/>
                      <a:pt x="279" y="11659"/>
                    </a:cubicBezTo>
                    <a:cubicBezTo>
                      <a:pt x="555" y="11659"/>
                      <a:pt x="1849" y="10411"/>
                      <a:pt x="2639" y="9531"/>
                    </a:cubicBezTo>
                    <a:cubicBezTo>
                      <a:pt x="3424" y="8654"/>
                      <a:pt x="4488" y="6379"/>
                      <a:pt x="4488" y="6379"/>
                    </a:cubicBezTo>
                    <a:lnTo>
                      <a:pt x="4488" y="6379"/>
                    </a:lnTo>
                    <a:lnTo>
                      <a:pt x="3424" y="9347"/>
                    </a:lnTo>
                    <a:cubicBezTo>
                      <a:pt x="3424" y="9347"/>
                      <a:pt x="4526" y="8837"/>
                      <a:pt x="4876" y="8422"/>
                    </a:cubicBezTo>
                    <a:cubicBezTo>
                      <a:pt x="5229" y="8004"/>
                      <a:pt x="6263" y="6379"/>
                      <a:pt x="6263" y="6379"/>
                    </a:cubicBezTo>
                    <a:lnTo>
                      <a:pt x="6263" y="6379"/>
                    </a:lnTo>
                    <a:lnTo>
                      <a:pt x="5987" y="7865"/>
                    </a:lnTo>
                    <a:cubicBezTo>
                      <a:pt x="5987" y="7865"/>
                      <a:pt x="8041" y="5784"/>
                      <a:pt x="8948" y="4118"/>
                    </a:cubicBezTo>
                    <a:cubicBezTo>
                      <a:pt x="9856" y="2452"/>
                      <a:pt x="8948" y="647"/>
                      <a:pt x="8948" y="647"/>
                    </a:cubicBezTo>
                    <a:cubicBezTo>
                      <a:pt x="8948" y="647"/>
                      <a:pt x="8755" y="4441"/>
                      <a:pt x="7453" y="4720"/>
                    </a:cubicBezTo>
                    <a:cubicBezTo>
                      <a:pt x="7343" y="4743"/>
                      <a:pt x="7244" y="4753"/>
                      <a:pt x="7153" y="4753"/>
                    </a:cubicBezTo>
                    <a:cubicBezTo>
                      <a:pt x="6724" y="4753"/>
                      <a:pt x="6482" y="4520"/>
                      <a:pt x="6263" y="4284"/>
                    </a:cubicBezTo>
                    <a:cubicBezTo>
                      <a:pt x="6042" y="4050"/>
                      <a:pt x="5844" y="3814"/>
                      <a:pt x="5503" y="3814"/>
                    </a:cubicBezTo>
                    <a:cubicBezTo>
                      <a:pt x="5398" y="3814"/>
                      <a:pt x="5280" y="3836"/>
                      <a:pt x="5144" y="3887"/>
                    </a:cubicBezTo>
                    <a:cubicBezTo>
                      <a:pt x="4131" y="4262"/>
                      <a:pt x="2743" y="6454"/>
                      <a:pt x="2734" y="6454"/>
                    </a:cubicBezTo>
                    <a:cubicBezTo>
                      <a:pt x="2734" y="6454"/>
                      <a:pt x="2747" y="6430"/>
                      <a:pt x="2778" y="6379"/>
                    </a:cubicBezTo>
                    <a:cubicBezTo>
                      <a:pt x="3101" y="5831"/>
                      <a:pt x="4488" y="1"/>
                      <a:pt x="44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6753949" y="-889000"/>
                <a:ext cx="201837" cy="418355"/>
              </a:xfrm>
              <a:custGeom>
                <a:rect b="b" l="l" r="r" t="t"/>
                <a:pathLst>
                  <a:path extrusionOk="0" h="15084" w="7278">
                    <a:moveTo>
                      <a:pt x="6733" y="1"/>
                    </a:moveTo>
                    <a:cubicBezTo>
                      <a:pt x="6653" y="1"/>
                      <a:pt x="6593" y="22"/>
                      <a:pt x="6593" y="22"/>
                    </a:cubicBezTo>
                    <a:cubicBezTo>
                      <a:pt x="6593" y="22"/>
                      <a:pt x="2190" y="5401"/>
                      <a:pt x="1096" y="8254"/>
                    </a:cubicBezTo>
                    <a:cubicBezTo>
                      <a:pt x="1" y="11106"/>
                      <a:pt x="2741" y="14730"/>
                      <a:pt x="2955" y="15077"/>
                    </a:cubicBezTo>
                    <a:cubicBezTo>
                      <a:pt x="2958" y="15081"/>
                      <a:pt x="2961" y="15084"/>
                      <a:pt x="2965" y="15084"/>
                    </a:cubicBezTo>
                    <a:cubicBezTo>
                      <a:pt x="3265" y="15084"/>
                      <a:pt x="6676" y="2622"/>
                      <a:pt x="7024" y="1192"/>
                    </a:cubicBezTo>
                    <a:cubicBezTo>
                      <a:pt x="7278" y="146"/>
                      <a:pt x="6940" y="1"/>
                      <a:pt x="6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6765264" y="-760896"/>
                <a:ext cx="129400" cy="307082"/>
              </a:xfrm>
              <a:custGeom>
                <a:rect b="b" l="l" r="r" t="t"/>
                <a:pathLst>
                  <a:path extrusionOk="0" h="11072" w="4666">
                    <a:moveTo>
                      <a:pt x="2758" y="0"/>
                    </a:moveTo>
                    <a:lnTo>
                      <a:pt x="2758" y="0"/>
                    </a:lnTo>
                    <a:cubicBezTo>
                      <a:pt x="2757" y="1"/>
                      <a:pt x="860" y="2863"/>
                      <a:pt x="429" y="4294"/>
                    </a:cubicBezTo>
                    <a:cubicBezTo>
                      <a:pt x="1" y="5725"/>
                      <a:pt x="1105" y="9530"/>
                      <a:pt x="1320" y="9638"/>
                    </a:cubicBezTo>
                    <a:cubicBezTo>
                      <a:pt x="1333" y="9645"/>
                      <a:pt x="1346" y="9648"/>
                      <a:pt x="1359" y="9648"/>
                    </a:cubicBezTo>
                    <a:cubicBezTo>
                      <a:pt x="1555" y="9648"/>
                      <a:pt x="1693" y="8941"/>
                      <a:pt x="1694" y="8938"/>
                    </a:cubicBezTo>
                    <a:lnTo>
                      <a:pt x="1694" y="8938"/>
                    </a:lnTo>
                    <a:cubicBezTo>
                      <a:pt x="1693" y="8941"/>
                      <a:pt x="1565" y="9612"/>
                      <a:pt x="1565" y="9880"/>
                    </a:cubicBezTo>
                    <a:cubicBezTo>
                      <a:pt x="1565" y="10138"/>
                      <a:pt x="2136" y="11071"/>
                      <a:pt x="2422" y="11071"/>
                    </a:cubicBezTo>
                    <a:cubicBezTo>
                      <a:pt x="2433" y="11071"/>
                      <a:pt x="2444" y="11070"/>
                      <a:pt x="2455" y="11066"/>
                    </a:cubicBezTo>
                    <a:cubicBezTo>
                      <a:pt x="2724" y="10985"/>
                      <a:pt x="4665" y="3721"/>
                      <a:pt x="4665" y="3720"/>
                    </a:cubicBezTo>
                    <a:lnTo>
                      <a:pt x="4665" y="3720"/>
                    </a:lnTo>
                    <a:cubicBezTo>
                      <a:pt x="4665" y="3720"/>
                      <a:pt x="2615" y="8180"/>
                      <a:pt x="2496" y="8438"/>
                    </a:cubicBezTo>
                    <a:cubicBezTo>
                      <a:pt x="2484" y="8463"/>
                      <a:pt x="2468" y="8475"/>
                      <a:pt x="2446" y="8475"/>
                    </a:cubicBezTo>
                    <a:cubicBezTo>
                      <a:pt x="2245" y="8475"/>
                      <a:pt x="1636" y="7434"/>
                      <a:pt x="1320" y="5780"/>
                    </a:cubicBezTo>
                    <a:cubicBezTo>
                      <a:pt x="970" y="3944"/>
                      <a:pt x="2757" y="1"/>
                      <a:pt x="27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7003997" y="-447305"/>
                <a:ext cx="132700" cy="141005"/>
              </a:xfrm>
              <a:custGeom>
                <a:rect b="b" l="l" r="r" t="t"/>
                <a:pathLst>
                  <a:path extrusionOk="0" h="5084" w="4785">
                    <a:moveTo>
                      <a:pt x="4785" y="1"/>
                    </a:moveTo>
                    <a:lnTo>
                      <a:pt x="1154" y="2959"/>
                    </a:lnTo>
                    <a:lnTo>
                      <a:pt x="1" y="5084"/>
                    </a:lnTo>
                    <a:lnTo>
                      <a:pt x="3030" y="5084"/>
                    </a:lnTo>
                    <a:lnTo>
                      <a:pt x="1279" y="4489"/>
                    </a:lnTo>
                    <a:lnTo>
                      <a:pt x="4785"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7191449" y="-1067442"/>
                <a:ext cx="44816" cy="28789"/>
              </a:xfrm>
              <a:custGeom>
                <a:rect b="b" l="l" r="r" t="t"/>
                <a:pathLst>
                  <a:path extrusionOk="0" h="1038" w="1616">
                    <a:moveTo>
                      <a:pt x="973" y="1"/>
                    </a:moveTo>
                    <a:cubicBezTo>
                      <a:pt x="943" y="1"/>
                      <a:pt x="915" y="1"/>
                      <a:pt x="885" y="4"/>
                    </a:cubicBezTo>
                    <a:cubicBezTo>
                      <a:pt x="147" y="92"/>
                      <a:pt x="0" y="732"/>
                      <a:pt x="443" y="1038"/>
                    </a:cubicBezTo>
                    <a:cubicBezTo>
                      <a:pt x="388" y="782"/>
                      <a:pt x="565" y="432"/>
                      <a:pt x="946" y="418"/>
                    </a:cubicBezTo>
                    <a:lnTo>
                      <a:pt x="976" y="418"/>
                    </a:lnTo>
                    <a:cubicBezTo>
                      <a:pt x="1489" y="418"/>
                      <a:pt x="1571" y="932"/>
                      <a:pt x="1571" y="932"/>
                    </a:cubicBezTo>
                    <a:cubicBezTo>
                      <a:pt x="1571" y="932"/>
                      <a:pt x="1616" y="1"/>
                      <a:pt x="9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7202182" y="-1055849"/>
                <a:ext cx="32863" cy="20385"/>
              </a:xfrm>
              <a:custGeom>
                <a:rect b="b" l="l" r="r" t="t"/>
                <a:pathLst>
                  <a:path extrusionOk="0" h="735" w="1185">
                    <a:moveTo>
                      <a:pt x="559" y="0"/>
                    </a:moveTo>
                    <a:cubicBezTo>
                      <a:pt x="178" y="14"/>
                      <a:pt x="1" y="364"/>
                      <a:pt x="56" y="620"/>
                    </a:cubicBezTo>
                    <a:lnTo>
                      <a:pt x="59" y="620"/>
                    </a:lnTo>
                    <a:cubicBezTo>
                      <a:pt x="178" y="704"/>
                      <a:pt x="318" y="735"/>
                      <a:pt x="454" y="735"/>
                    </a:cubicBezTo>
                    <a:cubicBezTo>
                      <a:pt x="824" y="735"/>
                      <a:pt x="1184" y="514"/>
                      <a:pt x="1184" y="514"/>
                    </a:cubicBezTo>
                    <a:cubicBezTo>
                      <a:pt x="1184" y="514"/>
                      <a:pt x="1102" y="0"/>
                      <a:pt x="58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5"/>
              <p:cNvSpPr/>
              <p:nvPr/>
            </p:nvSpPr>
            <p:spPr>
              <a:xfrm>
                <a:off x="7263585" y="-1017743"/>
                <a:ext cx="65837" cy="23880"/>
              </a:xfrm>
              <a:custGeom>
                <a:rect b="b" l="l" r="r" t="t"/>
                <a:pathLst>
                  <a:path extrusionOk="0" h="861" w="2374">
                    <a:moveTo>
                      <a:pt x="235" y="0"/>
                    </a:moveTo>
                    <a:lnTo>
                      <a:pt x="1" y="860"/>
                    </a:lnTo>
                    <a:lnTo>
                      <a:pt x="1" y="860"/>
                    </a:lnTo>
                    <a:lnTo>
                      <a:pt x="2373" y="619"/>
                    </a:lnTo>
                    <a:lnTo>
                      <a:pt x="2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5"/>
              <p:cNvSpPr/>
              <p:nvPr/>
            </p:nvSpPr>
            <p:spPr>
              <a:xfrm>
                <a:off x="7147602" y="-950237"/>
                <a:ext cx="133061" cy="492158"/>
              </a:xfrm>
              <a:custGeom>
                <a:rect b="b" l="l" r="r" t="t"/>
                <a:pathLst>
                  <a:path extrusionOk="0" h="17745" w="4798">
                    <a:moveTo>
                      <a:pt x="3363" y="0"/>
                    </a:moveTo>
                    <a:cubicBezTo>
                      <a:pt x="2551" y="153"/>
                      <a:pt x="610" y="810"/>
                      <a:pt x="610" y="810"/>
                    </a:cubicBezTo>
                    <a:cubicBezTo>
                      <a:pt x="610" y="810"/>
                      <a:pt x="2982" y="85"/>
                      <a:pt x="3363" y="0"/>
                    </a:cubicBezTo>
                    <a:close/>
                    <a:moveTo>
                      <a:pt x="610" y="810"/>
                    </a:moveTo>
                    <a:cubicBezTo>
                      <a:pt x="614" y="821"/>
                      <a:pt x="2612" y="4332"/>
                      <a:pt x="3642" y="7697"/>
                    </a:cubicBezTo>
                    <a:cubicBezTo>
                      <a:pt x="3081" y="5107"/>
                      <a:pt x="614" y="821"/>
                      <a:pt x="610" y="810"/>
                    </a:cubicBezTo>
                    <a:close/>
                    <a:moveTo>
                      <a:pt x="3999" y="9051"/>
                    </a:moveTo>
                    <a:lnTo>
                      <a:pt x="3999" y="9051"/>
                    </a:lnTo>
                    <a:cubicBezTo>
                      <a:pt x="4278" y="10325"/>
                      <a:pt x="4346" y="11499"/>
                      <a:pt x="4029" y="12356"/>
                    </a:cubicBezTo>
                    <a:cubicBezTo>
                      <a:pt x="4002" y="12427"/>
                      <a:pt x="3975" y="12498"/>
                      <a:pt x="3941" y="12573"/>
                    </a:cubicBezTo>
                    <a:cubicBezTo>
                      <a:pt x="4798" y="11111"/>
                      <a:pt x="4458" y="10529"/>
                      <a:pt x="3999" y="9051"/>
                    </a:cubicBezTo>
                    <a:close/>
                    <a:moveTo>
                      <a:pt x="1368" y="16285"/>
                    </a:moveTo>
                    <a:lnTo>
                      <a:pt x="1368" y="16285"/>
                    </a:lnTo>
                    <a:cubicBezTo>
                      <a:pt x="936" y="16778"/>
                      <a:pt x="477" y="17268"/>
                      <a:pt x="1" y="17744"/>
                    </a:cubicBezTo>
                    <a:cubicBezTo>
                      <a:pt x="419" y="17380"/>
                      <a:pt x="888" y="16873"/>
                      <a:pt x="1368" y="16285"/>
                    </a:cubicBez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5"/>
              <p:cNvSpPr/>
              <p:nvPr/>
            </p:nvSpPr>
            <p:spPr>
              <a:xfrm>
                <a:off x="6990601" y="-982576"/>
                <a:ext cx="277519" cy="625369"/>
              </a:xfrm>
              <a:custGeom>
                <a:rect b="b" l="l" r="r" t="t"/>
                <a:pathLst>
                  <a:path extrusionOk="0" h="22548" w="10007">
                    <a:moveTo>
                      <a:pt x="9844" y="0"/>
                    </a:moveTo>
                    <a:cubicBezTo>
                      <a:pt x="9843" y="0"/>
                      <a:pt x="7382" y="878"/>
                      <a:pt x="6478" y="1251"/>
                    </a:cubicBezTo>
                    <a:cubicBezTo>
                      <a:pt x="5574" y="1625"/>
                      <a:pt x="5513" y="2438"/>
                      <a:pt x="5679" y="2588"/>
                    </a:cubicBezTo>
                    <a:cubicBezTo>
                      <a:pt x="5747" y="2649"/>
                      <a:pt x="6117" y="3978"/>
                      <a:pt x="6525" y="5634"/>
                    </a:cubicBezTo>
                    <a:cubicBezTo>
                      <a:pt x="7236" y="6296"/>
                      <a:pt x="8858" y="9629"/>
                      <a:pt x="8970" y="12155"/>
                    </a:cubicBezTo>
                    <a:cubicBezTo>
                      <a:pt x="9119" y="12831"/>
                      <a:pt x="9174" y="13797"/>
                      <a:pt x="8670" y="14718"/>
                    </a:cubicBezTo>
                    <a:cubicBezTo>
                      <a:pt x="7763" y="16384"/>
                      <a:pt x="5709" y="18465"/>
                      <a:pt x="5709" y="18465"/>
                    </a:cubicBezTo>
                    <a:lnTo>
                      <a:pt x="5985" y="16979"/>
                    </a:lnTo>
                    <a:lnTo>
                      <a:pt x="5985" y="16979"/>
                    </a:lnTo>
                    <a:cubicBezTo>
                      <a:pt x="5985" y="16979"/>
                      <a:pt x="4951" y="18604"/>
                      <a:pt x="4598" y="19022"/>
                    </a:cubicBezTo>
                    <a:cubicBezTo>
                      <a:pt x="4248" y="19437"/>
                      <a:pt x="3146" y="19947"/>
                      <a:pt x="3146" y="19947"/>
                    </a:cubicBezTo>
                    <a:lnTo>
                      <a:pt x="3704" y="18393"/>
                    </a:lnTo>
                    <a:cubicBezTo>
                      <a:pt x="3693" y="18270"/>
                      <a:pt x="3697" y="18128"/>
                      <a:pt x="3707" y="17982"/>
                    </a:cubicBezTo>
                    <a:lnTo>
                      <a:pt x="3707" y="17982"/>
                    </a:lnTo>
                    <a:cubicBezTo>
                      <a:pt x="3330" y="18706"/>
                      <a:pt x="2803" y="19637"/>
                      <a:pt x="2361" y="20131"/>
                    </a:cubicBezTo>
                    <a:cubicBezTo>
                      <a:pt x="1571" y="21011"/>
                      <a:pt x="277" y="22259"/>
                      <a:pt x="1" y="22259"/>
                    </a:cubicBezTo>
                    <a:lnTo>
                      <a:pt x="273" y="22524"/>
                    </a:lnTo>
                    <a:cubicBezTo>
                      <a:pt x="273" y="22524"/>
                      <a:pt x="426" y="22548"/>
                      <a:pt x="633" y="22548"/>
                    </a:cubicBezTo>
                    <a:cubicBezTo>
                      <a:pt x="882" y="22548"/>
                      <a:pt x="1204" y="22513"/>
                      <a:pt x="1460" y="22371"/>
                    </a:cubicBezTo>
                    <a:cubicBezTo>
                      <a:pt x="1518" y="22337"/>
                      <a:pt x="1612" y="22269"/>
                      <a:pt x="1735" y="22180"/>
                    </a:cubicBezTo>
                    <a:lnTo>
                      <a:pt x="4019" y="20318"/>
                    </a:lnTo>
                    <a:cubicBezTo>
                      <a:pt x="4631" y="19800"/>
                      <a:pt x="5230" y="19287"/>
                      <a:pt x="5662" y="18913"/>
                    </a:cubicBezTo>
                    <a:lnTo>
                      <a:pt x="5662" y="18910"/>
                    </a:lnTo>
                    <a:cubicBezTo>
                      <a:pt x="6138" y="18434"/>
                      <a:pt x="6597" y="17944"/>
                      <a:pt x="7029" y="17451"/>
                    </a:cubicBezTo>
                    <a:cubicBezTo>
                      <a:pt x="7940" y="16340"/>
                      <a:pt x="8895" y="14945"/>
                      <a:pt x="9599" y="13742"/>
                    </a:cubicBezTo>
                    <a:cubicBezTo>
                      <a:pt x="9602" y="13742"/>
                      <a:pt x="9602" y="13739"/>
                      <a:pt x="9602" y="13739"/>
                    </a:cubicBezTo>
                    <a:cubicBezTo>
                      <a:pt x="9636" y="13664"/>
                      <a:pt x="9663" y="13593"/>
                      <a:pt x="9690" y="13522"/>
                    </a:cubicBezTo>
                    <a:cubicBezTo>
                      <a:pt x="10007" y="12665"/>
                      <a:pt x="9939" y="11491"/>
                      <a:pt x="9660" y="10217"/>
                    </a:cubicBezTo>
                    <a:cubicBezTo>
                      <a:pt x="9544" y="9836"/>
                      <a:pt x="9419" y="9394"/>
                      <a:pt x="9303" y="8863"/>
                    </a:cubicBezTo>
                    <a:cubicBezTo>
                      <a:pt x="8273" y="5497"/>
                      <a:pt x="6274" y="1986"/>
                      <a:pt x="6271" y="1976"/>
                    </a:cubicBezTo>
                    <a:cubicBezTo>
                      <a:pt x="6271" y="1976"/>
                      <a:pt x="8212" y="1319"/>
                      <a:pt x="9024" y="1166"/>
                    </a:cubicBezTo>
                    <a:cubicBezTo>
                      <a:pt x="9409" y="1078"/>
                      <a:pt x="9844" y="0"/>
                      <a:pt x="98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5"/>
              <p:cNvSpPr/>
              <p:nvPr/>
            </p:nvSpPr>
            <p:spPr>
              <a:xfrm>
                <a:off x="7171287" y="-826349"/>
                <a:ext cx="68083" cy="258102"/>
              </a:xfrm>
              <a:custGeom>
                <a:rect b="b" l="l" r="r" t="t"/>
                <a:pathLst>
                  <a:path extrusionOk="0" h="9306" w="2455">
                    <a:moveTo>
                      <a:pt x="2363" y="5641"/>
                    </a:moveTo>
                    <a:cubicBezTo>
                      <a:pt x="2363" y="5641"/>
                      <a:pt x="2363" y="5641"/>
                      <a:pt x="2363" y="5642"/>
                    </a:cubicBezTo>
                    <a:lnTo>
                      <a:pt x="2363" y="5642"/>
                    </a:lnTo>
                    <a:cubicBezTo>
                      <a:pt x="2365" y="5658"/>
                      <a:pt x="2368" y="5674"/>
                      <a:pt x="2370" y="5689"/>
                    </a:cubicBezTo>
                    <a:lnTo>
                      <a:pt x="2370" y="5689"/>
                    </a:lnTo>
                    <a:cubicBezTo>
                      <a:pt x="2366" y="5657"/>
                      <a:pt x="2363" y="5641"/>
                      <a:pt x="2363" y="5641"/>
                    </a:cubicBezTo>
                    <a:close/>
                    <a:moveTo>
                      <a:pt x="2370" y="5689"/>
                    </a:moveTo>
                    <a:lnTo>
                      <a:pt x="2370" y="5689"/>
                    </a:lnTo>
                    <a:cubicBezTo>
                      <a:pt x="2384" y="5792"/>
                      <a:pt x="2414" y="6049"/>
                      <a:pt x="2425" y="6392"/>
                    </a:cubicBezTo>
                    <a:cubicBezTo>
                      <a:pt x="2434" y="6433"/>
                      <a:pt x="2445" y="6477"/>
                      <a:pt x="2455" y="6522"/>
                    </a:cubicBezTo>
                    <a:cubicBezTo>
                      <a:pt x="2443" y="6252"/>
                      <a:pt x="2414" y="5973"/>
                      <a:pt x="2370" y="5689"/>
                    </a:cubicBezTo>
                    <a:close/>
                    <a:moveTo>
                      <a:pt x="10" y="1"/>
                    </a:moveTo>
                    <a:lnTo>
                      <a:pt x="10" y="1"/>
                    </a:lnTo>
                    <a:cubicBezTo>
                      <a:pt x="609" y="2445"/>
                      <a:pt x="1282" y="5593"/>
                      <a:pt x="1160" y="6375"/>
                    </a:cubicBezTo>
                    <a:cubicBezTo>
                      <a:pt x="1081" y="6882"/>
                      <a:pt x="595" y="7977"/>
                      <a:pt x="0" y="9139"/>
                    </a:cubicBezTo>
                    <a:cubicBezTo>
                      <a:pt x="133" y="9238"/>
                      <a:pt x="272" y="9306"/>
                      <a:pt x="435" y="9306"/>
                    </a:cubicBezTo>
                    <a:cubicBezTo>
                      <a:pt x="517" y="9306"/>
                      <a:pt x="605" y="9289"/>
                      <a:pt x="700" y="9251"/>
                    </a:cubicBezTo>
                    <a:cubicBezTo>
                      <a:pt x="1173" y="9072"/>
                      <a:pt x="1717" y="7664"/>
                      <a:pt x="2050" y="6661"/>
                    </a:cubicBezTo>
                    <a:cubicBezTo>
                      <a:pt x="2132" y="6062"/>
                      <a:pt x="2155" y="5614"/>
                      <a:pt x="2155" y="5614"/>
                    </a:cubicBezTo>
                    <a:cubicBezTo>
                      <a:pt x="2155" y="5614"/>
                      <a:pt x="2213" y="5726"/>
                      <a:pt x="2282" y="5920"/>
                    </a:cubicBezTo>
                    <a:cubicBezTo>
                      <a:pt x="2332" y="5759"/>
                      <a:pt x="2359" y="5656"/>
                      <a:pt x="2363" y="5642"/>
                    </a:cubicBezTo>
                    <a:lnTo>
                      <a:pt x="2363" y="5642"/>
                    </a:lnTo>
                    <a:cubicBezTo>
                      <a:pt x="1989" y="3279"/>
                      <a:pt x="641" y="589"/>
                      <a:pt x="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5"/>
              <p:cNvSpPr/>
              <p:nvPr/>
            </p:nvSpPr>
            <p:spPr>
              <a:xfrm>
                <a:off x="6990601" y="-670677"/>
                <a:ext cx="254418" cy="305446"/>
              </a:xfrm>
              <a:custGeom>
                <a:rect b="b" l="l" r="r" t="t"/>
                <a:pathLst>
                  <a:path extrusionOk="0" h="11013" w="9174">
                    <a:moveTo>
                      <a:pt x="8670" y="1"/>
                    </a:moveTo>
                    <a:cubicBezTo>
                      <a:pt x="8670" y="1"/>
                      <a:pt x="8647" y="449"/>
                      <a:pt x="8565" y="1048"/>
                    </a:cubicBezTo>
                    <a:cubicBezTo>
                      <a:pt x="8664" y="752"/>
                      <a:pt x="8742" y="490"/>
                      <a:pt x="8797" y="307"/>
                    </a:cubicBezTo>
                    <a:cubicBezTo>
                      <a:pt x="8728" y="113"/>
                      <a:pt x="8670" y="1"/>
                      <a:pt x="8670" y="1"/>
                    </a:cubicBezTo>
                    <a:close/>
                    <a:moveTo>
                      <a:pt x="8940" y="779"/>
                    </a:moveTo>
                    <a:lnTo>
                      <a:pt x="8940" y="779"/>
                    </a:lnTo>
                    <a:cubicBezTo>
                      <a:pt x="8973" y="1725"/>
                      <a:pt x="8861" y="3319"/>
                      <a:pt x="7848" y="4040"/>
                    </a:cubicBezTo>
                    <a:cubicBezTo>
                      <a:pt x="7467" y="4311"/>
                      <a:pt x="7171" y="4407"/>
                      <a:pt x="6916" y="4407"/>
                    </a:cubicBezTo>
                    <a:cubicBezTo>
                      <a:pt x="6634" y="4407"/>
                      <a:pt x="6406" y="4291"/>
                      <a:pt x="6182" y="4159"/>
                    </a:cubicBezTo>
                    <a:cubicBezTo>
                      <a:pt x="5298" y="5814"/>
                      <a:pt x="4289" y="7426"/>
                      <a:pt x="3986" y="7528"/>
                    </a:cubicBezTo>
                    <a:cubicBezTo>
                      <a:pt x="3958" y="7538"/>
                      <a:pt x="3934" y="7542"/>
                      <a:pt x="3914" y="7542"/>
                    </a:cubicBezTo>
                    <a:cubicBezTo>
                      <a:pt x="3779" y="7542"/>
                      <a:pt x="3717" y="7379"/>
                      <a:pt x="3704" y="7147"/>
                    </a:cubicBezTo>
                    <a:lnTo>
                      <a:pt x="3146" y="8701"/>
                    </a:lnTo>
                    <a:cubicBezTo>
                      <a:pt x="3146" y="8701"/>
                      <a:pt x="4248" y="8191"/>
                      <a:pt x="4598" y="7776"/>
                    </a:cubicBezTo>
                    <a:cubicBezTo>
                      <a:pt x="4951" y="7358"/>
                      <a:pt x="5985" y="5733"/>
                      <a:pt x="5985" y="5733"/>
                    </a:cubicBezTo>
                    <a:lnTo>
                      <a:pt x="5985" y="5733"/>
                    </a:lnTo>
                    <a:lnTo>
                      <a:pt x="5709" y="7219"/>
                    </a:lnTo>
                    <a:cubicBezTo>
                      <a:pt x="5709" y="7219"/>
                      <a:pt x="7763" y="5138"/>
                      <a:pt x="8670" y="3472"/>
                    </a:cubicBezTo>
                    <a:cubicBezTo>
                      <a:pt x="9174" y="2551"/>
                      <a:pt x="9119" y="1585"/>
                      <a:pt x="8970" y="909"/>
                    </a:cubicBezTo>
                    <a:cubicBezTo>
                      <a:pt x="8960" y="864"/>
                      <a:pt x="8949" y="820"/>
                      <a:pt x="8940" y="779"/>
                    </a:cubicBezTo>
                    <a:close/>
                    <a:moveTo>
                      <a:pt x="3860" y="5733"/>
                    </a:moveTo>
                    <a:lnTo>
                      <a:pt x="1" y="11013"/>
                    </a:lnTo>
                    <a:cubicBezTo>
                      <a:pt x="277" y="11013"/>
                      <a:pt x="1571" y="9765"/>
                      <a:pt x="2361" y="8885"/>
                    </a:cubicBezTo>
                    <a:cubicBezTo>
                      <a:pt x="2803" y="8391"/>
                      <a:pt x="3330" y="7460"/>
                      <a:pt x="3707" y="6736"/>
                    </a:cubicBezTo>
                    <a:cubicBezTo>
                      <a:pt x="3744" y="6253"/>
                      <a:pt x="3860" y="5733"/>
                      <a:pt x="3860" y="573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5"/>
              <p:cNvSpPr/>
              <p:nvPr/>
            </p:nvSpPr>
            <p:spPr>
              <a:xfrm>
                <a:off x="7038692" y="-419099"/>
                <a:ext cx="63396" cy="51698"/>
              </a:xfrm>
              <a:custGeom>
                <a:rect b="b" l="l" r="r" t="t"/>
                <a:pathLst>
                  <a:path extrusionOk="0" h="1864" w="2286">
                    <a:moveTo>
                      <a:pt x="2285" y="1"/>
                    </a:moveTo>
                    <a:lnTo>
                      <a:pt x="1" y="1863"/>
                    </a:lnTo>
                    <a:cubicBezTo>
                      <a:pt x="484" y="1503"/>
                      <a:pt x="1402" y="748"/>
                      <a:pt x="2285" y="1"/>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5"/>
              <p:cNvSpPr/>
              <p:nvPr/>
            </p:nvSpPr>
            <p:spPr>
              <a:xfrm>
                <a:off x="6836734" y="-466248"/>
                <a:ext cx="8153" cy="12453"/>
              </a:xfrm>
              <a:custGeom>
                <a:rect b="b" l="l" r="r" t="t"/>
                <a:pathLst>
                  <a:path extrusionOk="0" h="449" w="294">
                    <a:moveTo>
                      <a:pt x="89" y="0"/>
                    </a:moveTo>
                    <a:cubicBezTo>
                      <a:pt x="55" y="86"/>
                      <a:pt x="28" y="160"/>
                      <a:pt x="0" y="225"/>
                    </a:cubicBezTo>
                    <a:cubicBezTo>
                      <a:pt x="41" y="354"/>
                      <a:pt x="99" y="446"/>
                      <a:pt x="181" y="449"/>
                    </a:cubicBezTo>
                    <a:cubicBezTo>
                      <a:pt x="201" y="449"/>
                      <a:pt x="239" y="392"/>
                      <a:pt x="293" y="282"/>
                    </a:cubicBezTo>
                    <a:cubicBezTo>
                      <a:pt x="208" y="171"/>
                      <a:pt x="140" y="72"/>
                      <a:pt x="89" y="0"/>
                    </a:cubicBez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5"/>
              <p:cNvSpPr/>
              <p:nvPr/>
            </p:nvSpPr>
            <p:spPr>
              <a:xfrm>
                <a:off x="6839202" y="-885755"/>
                <a:ext cx="134558" cy="427369"/>
              </a:xfrm>
              <a:custGeom>
                <a:rect b="b" l="l" r="r" t="t"/>
                <a:pathLst>
                  <a:path extrusionOk="0" h="15409" w="4852">
                    <a:moveTo>
                      <a:pt x="3923" y="1"/>
                    </a:moveTo>
                    <a:cubicBezTo>
                      <a:pt x="4042" y="144"/>
                      <a:pt x="4104" y="446"/>
                      <a:pt x="3950" y="1075"/>
                    </a:cubicBezTo>
                    <a:cubicBezTo>
                      <a:pt x="3781" y="1765"/>
                      <a:pt x="2900" y="5033"/>
                      <a:pt x="1999" y="8222"/>
                    </a:cubicBezTo>
                    <a:cubicBezTo>
                      <a:pt x="1972" y="8313"/>
                      <a:pt x="575" y="13549"/>
                      <a:pt x="0" y="15126"/>
                    </a:cubicBezTo>
                    <a:cubicBezTo>
                      <a:pt x="51" y="15198"/>
                      <a:pt x="119" y="15297"/>
                      <a:pt x="204" y="15408"/>
                    </a:cubicBezTo>
                    <a:cubicBezTo>
                      <a:pt x="962" y="13872"/>
                      <a:pt x="4852" y="2132"/>
                      <a:pt x="4766" y="1096"/>
                    </a:cubicBezTo>
                    <a:cubicBezTo>
                      <a:pt x="4709" y="423"/>
                      <a:pt x="4267" y="130"/>
                      <a:pt x="3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6876615" y="-888390"/>
                <a:ext cx="76403" cy="269806"/>
              </a:xfrm>
              <a:custGeom>
                <a:rect b="b" l="l" r="r" t="t"/>
                <a:pathLst>
                  <a:path extrusionOk="0" h="9728" w="2755">
                    <a:moveTo>
                      <a:pt x="2170" y="0"/>
                    </a:moveTo>
                    <a:lnTo>
                      <a:pt x="38" y="9608"/>
                    </a:lnTo>
                    <a:lnTo>
                      <a:pt x="1" y="9727"/>
                    </a:lnTo>
                    <a:cubicBezTo>
                      <a:pt x="365" y="8935"/>
                      <a:pt x="650" y="8317"/>
                      <a:pt x="650" y="8317"/>
                    </a:cubicBezTo>
                    <a:cubicBezTo>
                      <a:pt x="1551" y="5128"/>
                      <a:pt x="2432" y="1860"/>
                      <a:pt x="2601" y="1170"/>
                    </a:cubicBezTo>
                    <a:cubicBezTo>
                      <a:pt x="2755" y="541"/>
                      <a:pt x="2693" y="239"/>
                      <a:pt x="2574" y="96"/>
                    </a:cubicBezTo>
                    <a:cubicBezTo>
                      <a:pt x="2350" y="14"/>
                      <a:pt x="2170" y="0"/>
                      <a:pt x="21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6833905" y="-657752"/>
                <a:ext cx="60762" cy="197751"/>
              </a:xfrm>
              <a:custGeom>
                <a:rect b="b" l="l" r="r" t="t"/>
                <a:pathLst>
                  <a:path extrusionOk="0" h="7130" w="2191">
                    <a:moveTo>
                      <a:pt x="2190" y="1"/>
                    </a:moveTo>
                    <a:lnTo>
                      <a:pt x="2190" y="1"/>
                    </a:lnTo>
                    <a:cubicBezTo>
                      <a:pt x="2190" y="1"/>
                      <a:pt x="1905" y="619"/>
                      <a:pt x="1541" y="1411"/>
                    </a:cubicBezTo>
                    <a:lnTo>
                      <a:pt x="21" y="6150"/>
                    </a:lnTo>
                    <a:cubicBezTo>
                      <a:pt x="21" y="6150"/>
                      <a:pt x="0" y="6783"/>
                      <a:pt x="102" y="7130"/>
                    </a:cubicBezTo>
                    <a:cubicBezTo>
                      <a:pt x="130" y="7065"/>
                      <a:pt x="157" y="6991"/>
                      <a:pt x="191" y="6905"/>
                    </a:cubicBezTo>
                    <a:cubicBezTo>
                      <a:pt x="766" y="5328"/>
                      <a:pt x="2163" y="92"/>
                      <a:pt x="2190" y="1"/>
                    </a:cubicBezTo>
                    <a:close/>
                  </a:path>
                </a:pathLst>
              </a:custGeom>
              <a:solidFill>
                <a:srgbClr val="E9AD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5"/>
              <p:cNvSpPr/>
              <p:nvPr/>
            </p:nvSpPr>
            <p:spPr>
              <a:xfrm>
                <a:off x="7058688" y="-523491"/>
                <a:ext cx="8042" cy="13895"/>
              </a:xfrm>
              <a:custGeom>
                <a:rect b="b" l="l" r="r" t="t"/>
                <a:pathLst>
                  <a:path extrusionOk="0" h="501" w="290">
                    <a:moveTo>
                      <a:pt x="208" y="1"/>
                    </a:moveTo>
                    <a:cubicBezTo>
                      <a:pt x="141" y="208"/>
                      <a:pt x="83" y="358"/>
                      <a:pt x="45" y="426"/>
                    </a:cubicBezTo>
                    <a:cubicBezTo>
                      <a:pt x="14" y="477"/>
                      <a:pt x="1" y="501"/>
                      <a:pt x="1" y="501"/>
                    </a:cubicBezTo>
                    <a:cubicBezTo>
                      <a:pt x="4" y="501"/>
                      <a:pt x="113" y="330"/>
                      <a:pt x="290" y="79"/>
                    </a:cubicBezTo>
                    <a:cubicBezTo>
                      <a:pt x="259" y="55"/>
                      <a:pt x="232" y="28"/>
                      <a:pt x="208" y="1"/>
                    </a:cubicBezTo>
                    <a:close/>
                  </a:path>
                </a:pathLst>
              </a:custGeom>
              <a:solidFill>
                <a:srgbClr val="188B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5"/>
              <p:cNvSpPr/>
              <p:nvPr/>
            </p:nvSpPr>
            <p:spPr>
              <a:xfrm>
                <a:off x="7064456" y="-688593"/>
                <a:ext cx="106853" cy="167298"/>
              </a:xfrm>
              <a:custGeom>
                <a:rect b="b" l="l" r="r" t="t"/>
                <a:pathLst>
                  <a:path extrusionOk="0" h="6032" w="3853">
                    <a:moveTo>
                      <a:pt x="1547" y="0"/>
                    </a:moveTo>
                    <a:lnTo>
                      <a:pt x="1547" y="0"/>
                    </a:lnTo>
                    <a:cubicBezTo>
                      <a:pt x="1545" y="9"/>
                      <a:pt x="479" y="4483"/>
                      <a:pt x="0" y="5954"/>
                    </a:cubicBezTo>
                    <a:cubicBezTo>
                      <a:pt x="24" y="5981"/>
                      <a:pt x="51" y="6008"/>
                      <a:pt x="82" y="6032"/>
                    </a:cubicBezTo>
                    <a:cubicBezTo>
                      <a:pt x="544" y="5376"/>
                      <a:pt x="1472" y="4159"/>
                      <a:pt x="2203" y="3887"/>
                    </a:cubicBezTo>
                    <a:cubicBezTo>
                      <a:pt x="2340" y="3835"/>
                      <a:pt x="2458" y="3815"/>
                      <a:pt x="2564" y="3815"/>
                    </a:cubicBezTo>
                    <a:cubicBezTo>
                      <a:pt x="2903" y="3815"/>
                      <a:pt x="3101" y="4050"/>
                      <a:pt x="3322" y="4284"/>
                    </a:cubicBezTo>
                    <a:cubicBezTo>
                      <a:pt x="3421" y="4386"/>
                      <a:pt x="3523" y="4492"/>
                      <a:pt x="3641" y="4577"/>
                    </a:cubicBezTo>
                    <a:cubicBezTo>
                      <a:pt x="3713" y="4441"/>
                      <a:pt x="3784" y="4309"/>
                      <a:pt x="3852" y="4172"/>
                    </a:cubicBezTo>
                    <a:cubicBezTo>
                      <a:pt x="3546" y="3948"/>
                      <a:pt x="3267" y="3560"/>
                      <a:pt x="2748" y="3455"/>
                    </a:cubicBezTo>
                    <a:cubicBezTo>
                      <a:pt x="2717" y="3452"/>
                      <a:pt x="2686" y="3448"/>
                      <a:pt x="2655" y="3448"/>
                    </a:cubicBezTo>
                    <a:cubicBezTo>
                      <a:pt x="1772" y="3448"/>
                      <a:pt x="214" y="5635"/>
                      <a:pt x="214" y="5635"/>
                    </a:cubicBezTo>
                    <a:lnTo>
                      <a:pt x="1547" y="0"/>
                    </a:lnTo>
                    <a:close/>
                  </a:path>
                </a:pathLst>
              </a:custGeom>
              <a:solidFill>
                <a:srgbClr val="DC3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7046041" y="-688593"/>
                <a:ext cx="119388" cy="192287"/>
              </a:xfrm>
              <a:custGeom>
                <a:rect b="b" l="l" r="r" t="t"/>
                <a:pathLst>
                  <a:path extrusionOk="0" h="6933" w="4305">
                    <a:moveTo>
                      <a:pt x="2211" y="0"/>
                    </a:moveTo>
                    <a:cubicBezTo>
                      <a:pt x="2211" y="2"/>
                      <a:pt x="1" y="6522"/>
                      <a:pt x="382" y="6895"/>
                    </a:cubicBezTo>
                    <a:cubicBezTo>
                      <a:pt x="409" y="6923"/>
                      <a:pt x="440" y="6933"/>
                      <a:pt x="474" y="6933"/>
                    </a:cubicBezTo>
                    <a:cubicBezTo>
                      <a:pt x="892" y="6933"/>
                      <a:pt x="1714" y="4880"/>
                      <a:pt x="2867" y="4516"/>
                    </a:cubicBezTo>
                    <a:cubicBezTo>
                      <a:pt x="3007" y="4472"/>
                      <a:pt x="3132" y="4451"/>
                      <a:pt x="3252" y="4451"/>
                    </a:cubicBezTo>
                    <a:cubicBezTo>
                      <a:pt x="3585" y="4451"/>
                      <a:pt x="3840" y="4601"/>
                      <a:pt x="4094" y="4753"/>
                    </a:cubicBezTo>
                    <a:cubicBezTo>
                      <a:pt x="4125" y="4770"/>
                      <a:pt x="4156" y="4788"/>
                      <a:pt x="4183" y="4805"/>
                    </a:cubicBezTo>
                    <a:cubicBezTo>
                      <a:pt x="4223" y="4730"/>
                      <a:pt x="4264" y="4651"/>
                      <a:pt x="4305" y="4577"/>
                    </a:cubicBezTo>
                    <a:cubicBezTo>
                      <a:pt x="4187" y="4492"/>
                      <a:pt x="4085" y="4386"/>
                      <a:pt x="3986" y="4284"/>
                    </a:cubicBezTo>
                    <a:cubicBezTo>
                      <a:pt x="3765" y="4050"/>
                      <a:pt x="3567" y="3815"/>
                      <a:pt x="3228" y="3815"/>
                    </a:cubicBezTo>
                    <a:cubicBezTo>
                      <a:pt x="3122" y="3815"/>
                      <a:pt x="3004" y="3835"/>
                      <a:pt x="2867" y="3887"/>
                    </a:cubicBezTo>
                    <a:cubicBezTo>
                      <a:pt x="2136" y="4159"/>
                      <a:pt x="1208" y="5376"/>
                      <a:pt x="746" y="6032"/>
                    </a:cubicBezTo>
                    <a:cubicBezTo>
                      <a:pt x="569" y="6283"/>
                      <a:pt x="460" y="6454"/>
                      <a:pt x="457" y="6454"/>
                    </a:cubicBezTo>
                    <a:cubicBezTo>
                      <a:pt x="457" y="6454"/>
                      <a:pt x="470" y="6430"/>
                      <a:pt x="501" y="6379"/>
                    </a:cubicBezTo>
                    <a:cubicBezTo>
                      <a:pt x="539" y="6311"/>
                      <a:pt x="597" y="6161"/>
                      <a:pt x="664" y="5954"/>
                    </a:cubicBezTo>
                    <a:cubicBezTo>
                      <a:pt x="1143" y="4482"/>
                      <a:pt x="2211" y="2"/>
                      <a:pt x="2211" y="0"/>
                    </a:cubicBezTo>
                    <a:close/>
                  </a:path>
                </a:pathLst>
              </a:custGeom>
              <a:solidFill>
                <a:srgbClr val="E9AD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7165435" y="-669928"/>
                <a:ext cx="73103" cy="113187"/>
              </a:xfrm>
              <a:custGeom>
                <a:rect b="b" l="l" r="r" t="t"/>
                <a:pathLst>
                  <a:path extrusionOk="0" h="4081" w="2636">
                    <a:moveTo>
                      <a:pt x="2574" y="1"/>
                    </a:moveTo>
                    <a:cubicBezTo>
                      <a:pt x="2574" y="1"/>
                      <a:pt x="2547" y="107"/>
                      <a:pt x="2493" y="280"/>
                    </a:cubicBezTo>
                    <a:cubicBezTo>
                      <a:pt x="2540" y="405"/>
                      <a:pt x="2591" y="565"/>
                      <a:pt x="2636" y="752"/>
                    </a:cubicBezTo>
                    <a:cubicBezTo>
                      <a:pt x="2622" y="303"/>
                      <a:pt x="2574" y="1"/>
                      <a:pt x="2574" y="1"/>
                    </a:cubicBezTo>
                    <a:close/>
                    <a:moveTo>
                      <a:pt x="2261" y="1021"/>
                    </a:moveTo>
                    <a:cubicBezTo>
                      <a:pt x="1928" y="2024"/>
                      <a:pt x="1384" y="3432"/>
                      <a:pt x="911" y="3611"/>
                    </a:cubicBezTo>
                    <a:cubicBezTo>
                      <a:pt x="816" y="3649"/>
                      <a:pt x="728" y="3666"/>
                      <a:pt x="646" y="3666"/>
                    </a:cubicBezTo>
                    <a:cubicBezTo>
                      <a:pt x="483" y="3666"/>
                      <a:pt x="344" y="3598"/>
                      <a:pt x="211" y="3499"/>
                    </a:cubicBezTo>
                    <a:cubicBezTo>
                      <a:pt x="143" y="3636"/>
                      <a:pt x="72" y="3768"/>
                      <a:pt x="0" y="3904"/>
                    </a:cubicBezTo>
                    <a:cubicBezTo>
                      <a:pt x="153" y="4009"/>
                      <a:pt x="334" y="4080"/>
                      <a:pt x="571" y="4080"/>
                    </a:cubicBezTo>
                    <a:cubicBezTo>
                      <a:pt x="663" y="4080"/>
                      <a:pt x="762" y="4071"/>
                      <a:pt x="871" y="4047"/>
                    </a:cubicBezTo>
                    <a:cubicBezTo>
                      <a:pt x="1727" y="3863"/>
                      <a:pt x="2101" y="2163"/>
                      <a:pt x="2261" y="1021"/>
                    </a:cubicBezTo>
                    <a:close/>
                  </a:path>
                </a:pathLst>
              </a:custGeom>
              <a:solidFill>
                <a:srgbClr val="CB30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5"/>
              <p:cNvSpPr/>
              <p:nvPr/>
            </p:nvSpPr>
            <p:spPr>
              <a:xfrm>
                <a:off x="7162024" y="-662190"/>
                <a:ext cx="77429" cy="113741"/>
              </a:xfrm>
              <a:custGeom>
                <a:rect b="b" l="l" r="r" t="t"/>
                <a:pathLst>
                  <a:path extrusionOk="0" h="4101" w="2792">
                    <a:moveTo>
                      <a:pt x="2616" y="1"/>
                    </a:moveTo>
                    <a:cubicBezTo>
                      <a:pt x="2561" y="184"/>
                      <a:pt x="2483" y="446"/>
                      <a:pt x="2384" y="742"/>
                    </a:cubicBezTo>
                    <a:cubicBezTo>
                      <a:pt x="2224" y="1884"/>
                      <a:pt x="1850" y="3584"/>
                      <a:pt x="994" y="3768"/>
                    </a:cubicBezTo>
                    <a:cubicBezTo>
                      <a:pt x="885" y="3792"/>
                      <a:pt x="786" y="3801"/>
                      <a:pt x="694" y="3801"/>
                    </a:cubicBezTo>
                    <a:cubicBezTo>
                      <a:pt x="457" y="3801"/>
                      <a:pt x="276" y="3730"/>
                      <a:pt x="123" y="3625"/>
                    </a:cubicBezTo>
                    <a:cubicBezTo>
                      <a:pt x="82" y="3699"/>
                      <a:pt x="41" y="3778"/>
                      <a:pt x="1" y="3853"/>
                    </a:cubicBezTo>
                    <a:cubicBezTo>
                      <a:pt x="225" y="3985"/>
                      <a:pt x="453" y="4101"/>
                      <a:pt x="735" y="4101"/>
                    </a:cubicBezTo>
                    <a:cubicBezTo>
                      <a:pt x="990" y="4101"/>
                      <a:pt x="1286" y="4005"/>
                      <a:pt x="1667" y="3734"/>
                    </a:cubicBezTo>
                    <a:cubicBezTo>
                      <a:pt x="2680" y="3013"/>
                      <a:pt x="2792" y="1419"/>
                      <a:pt x="2759" y="473"/>
                    </a:cubicBezTo>
                    <a:cubicBezTo>
                      <a:pt x="2714" y="286"/>
                      <a:pt x="2663" y="126"/>
                      <a:pt x="2616" y="1"/>
                    </a:cubicBezTo>
                    <a:close/>
                  </a:path>
                </a:pathLst>
              </a:custGeom>
              <a:solidFill>
                <a:srgbClr val="D78B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5"/>
              <p:cNvSpPr/>
              <p:nvPr/>
            </p:nvSpPr>
            <p:spPr>
              <a:xfrm>
                <a:off x="6314673" y="-487853"/>
                <a:ext cx="356501" cy="66037"/>
              </a:xfrm>
              <a:custGeom>
                <a:rect b="b" l="l" r="r" t="t"/>
                <a:pathLst>
                  <a:path extrusionOk="0" h="2381" w="12855">
                    <a:moveTo>
                      <a:pt x="1557" y="1"/>
                    </a:moveTo>
                    <a:cubicBezTo>
                      <a:pt x="904" y="1"/>
                      <a:pt x="360" y="490"/>
                      <a:pt x="360" y="490"/>
                    </a:cubicBezTo>
                    <a:cubicBezTo>
                      <a:pt x="173" y="763"/>
                      <a:pt x="44" y="1017"/>
                      <a:pt x="0" y="1191"/>
                    </a:cubicBezTo>
                    <a:cubicBezTo>
                      <a:pt x="0" y="1323"/>
                      <a:pt x="30" y="1416"/>
                      <a:pt x="30" y="1416"/>
                    </a:cubicBezTo>
                    <a:lnTo>
                      <a:pt x="12855" y="2381"/>
                    </a:lnTo>
                    <a:cubicBezTo>
                      <a:pt x="12855" y="2381"/>
                      <a:pt x="2624" y="219"/>
                      <a:pt x="1846" y="35"/>
                    </a:cubicBezTo>
                    <a:cubicBezTo>
                      <a:pt x="1750" y="11"/>
                      <a:pt x="1653" y="1"/>
                      <a:pt x="1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6430656" y="-341222"/>
                <a:ext cx="513301" cy="137150"/>
              </a:xfrm>
              <a:custGeom>
                <a:rect b="b" l="l" r="r" t="t"/>
                <a:pathLst>
                  <a:path extrusionOk="0" h="4945" w="18509">
                    <a:moveTo>
                      <a:pt x="18508" y="0"/>
                    </a:moveTo>
                    <a:lnTo>
                      <a:pt x="18508" y="0"/>
                    </a:lnTo>
                    <a:cubicBezTo>
                      <a:pt x="15642" y="854"/>
                      <a:pt x="2787" y="4651"/>
                      <a:pt x="0" y="4927"/>
                    </a:cubicBezTo>
                    <a:cubicBezTo>
                      <a:pt x="115" y="4941"/>
                      <a:pt x="234" y="4944"/>
                      <a:pt x="353" y="4944"/>
                    </a:cubicBezTo>
                    <a:lnTo>
                      <a:pt x="465" y="4944"/>
                    </a:lnTo>
                    <a:cubicBezTo>
                      <a:pt x="2070" y="4893"/>
                      <a:pt x="15560" y="882"/>
                      <a:pt x="18508" y="0"/>
                    </a:cubicBez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6943953" y="-345936"/>
                <a:ext cx="15780" cy="4743"/>
              </a:xfrm>
              <a:custGeom>
                <a:rect b="b" l="l" r="r" t="t"/>
                <a:pathLst>
                  <a:path extrusionOk="0" h="171" w="569">
                    <a:moveTo>
                      <a:pt x="568" y="1"/>
                    </a:moveTo>
                    <a:cubicBezTo>
                      <a:pt x="554" y="4"/>
                      <a:pt x="354" y="65"/>
                      <a:pt x="0" y="170"/>
                    </a:cubicBezTo>
                    <a:lnTo>
                      <a:pt x="0" y="170"/>
                    </a:lnTo>
                    <a:cubicBezTo>
                      <a:pt x="354" y="65"/>
                      <a:pt x="554" y="4"/>
                      <a:pt x="568" y="1"/>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5"/>
              <p:cNvSpPr/>
              <p:nvPr/>
            </p:nvSpPr>
            <p:spPr>
              <a:xfrm>
                <a:off x="6959706" y="-345936"/>
                <a:ext cx="28" cy="28"/>
              </a:xfrm>
              <a:custGeom>
                <a:rect b="b" l="l" r="r" t="t"/>
                <a:pathLst>
                  <a:path extrusionOk="0" h="1" w="1">
                    <a:moveTo>
                      <a:pt x="0" y="1"/>
                    </a:moveTo>
                    <a:lnTo>
                      <a:pt x="0" y="1"/>
                    </a:lnTo>
                    <a:lnTo>
                      <a:pt x="0" y="1"/>
                    </a:lnTo>
                    <a:close/>
                  </a:path>
                </a:pathLst>
              </a:custGeom>
              <a:solidFill>
                <a:srgbClr val="188B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5"/>
              <p:cNvSpPr/>
              <p:nvPr/>
            </p:nvSpPr>
            <p:spPr>
              <a:xfrm>
                <a:off x="6352668" y="-413442"/>
                <a:ext cx="607037" cy="208900"/>
              </a:xfrm>
              <a:custGeom>
                <a:rect b="b" l="l" r="r" t="t"/>
                <a:pathLst>
                  <a:path extrusionOk="0" h="7532" w="21889">
                    <a:moveTo>
                      <a:pt x="19188" y="1"/>
                    </a:moveTo>
                    <a:lnTo>
                      <a:pt x="4369" y="2027"/>
                    </a:lnTo>
                    <a:lnTo>
                      <a:pt x="4369" y="2027"/>
                    </a:lnTo>
                    <a:lnTo>
                      <a:pt x="15565" y="1323"/>
                    </a:lnTo>
                    <a:lnTo>
                      <a:pt x="0" y="6235"/>
                    </a:lnTo>
                    <a:cubicBezTo>
                      <a:pt x="0" y="6235"/>
                      <a:pt x="1227" y="7374"/>
                      <a:pt x="2812" y="7531"/>
                    </a:cubicBezTo>
                    <a:cubicBezTo>
                      <a:pt x="5599" y="7255"/>
                      <a:pt x="18454" y="3458"/>
                      <a:pt x="21320" y="2604"/>
                    </a:cubicBezTo>
                    <a:cubicBezTo>
                      <a:pt x="21674" y="2499"/>
                      <a:pt x="21874" y="2438"/>
                      <a:pt x="21888" y="2435"/>
                    </a:cubicBezTo>
                    <a:lnTo>
                      <a:pt x="191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82" name="Google Shape;1982;p45"/>
          <p:cNvSpPr/>
          <p:nvPr/>
        </p:nvSpPr>
        <p:spPr>
          <a:xfrm>
            <a:off x="2203166" y="2781990"/>
            <a:ext cx="186000" cy="1626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3720391" y="2781990"/>
            <a:ext cx="186000" cy="1626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5"/>
          <p:cNvSpPr/>
          <p:nvPr/>
        </p:nvSpPr>
        <p:spPr>
          <a:xfrm>
            <a:off x="5237616" y="2781990"/>
            <a:ext cx="186000" cy="1626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5"/>
          <p:cNvSpPr/>
          <p:nvPr/>
        </p:nvSpPr>
        <p:spPr>
          <a:xfrm>
            <a:off x="6754841" y="2781990"/>
            <a:ext cx="186000" cy="1626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1989" name="Shape 1989"/>
        <p:cNvGrpSpPr/>
        <p:nvPr/>
      </p:nvGrpSpPr>
      <p:grpSpPr>
        <a:xfrm>
          <a:off x="0" y="0"/>
          <a:ext cx="0" cy="0"/>
          <a:chOff x="0" y="0"/>
          <a:chExt cx="0" cy="0"/>
        </a:xfrm>
      </p:grpSpPr>
      <p:grpSp>
        <p:nvGrpSpPr>
          <p:cNvPr id="1990" name="Google Shape;1990;p46"/>
          <p:cNvGrpSpPr/>
          <p:nvPr/>
        </p:nvGrpSpPr>
        <p:grpSpPr>
          <a:xfrm>
            <a:off x="2552389" y="1546275"/>
            <a:ext cx="4039200" cy="2935725"/>
            <a:chOff x="2525439" y="1546275"/>
            <a:chExt cx="4039200" cy="2935725"/>
          </a:xfrm>
        </p:grpSpPr>
        <p:sp>
          <p:nvSpPr>
            <p:cNvPr id="1991" name="Google Shape;1991;p46"/>
            <p:cNvSpPr/>
            <p:nvPr/>
          </p:nvSpPr>
          <p:spPr>
            <a:xfrm>
              <a:off x="2525439" y="4165800"/>
              <a:ext cx="4039200" cy="316200"/>
            </a:xfrm>
            <a:prstGeom prst="ellips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6"/>
            <p:cNvSpPr/>
            <p:nvPr/>
          </p:nvSpPr>
          <p:spPr>
            <a:xfrm>
              <a:off x="5900378" y="3295918"/>
              <a:ext cx="193004" cy="504385"/>
            </a:xfrm>
            <a:custGeom>
              <a:rect b="b" l="l" r="r" t="t"/>
              <a:pathLst>
                <a:path extrusionOk="0" h="14883" w="5695">
                  <a:moveTo>
                    <a:pt x="4628" y="1"/>
                  </a:moveTo>
                  <a:cubicBezTo>
                    <a:pt x="3772" y="1"/>
                    <a:pt x="2574" y="1309"/>
                    <a:pt x="2118" y="2004"/>
                  </a:cubicBezTo>
                  <a:cubicBezTo>
                    <a:pt x="927" y="3827"/>
                    <a:pt x="342" y="6342"/>
                    <a:pt x="172" y="8489"/>
                  </a:cubicBezTo>
                  <a:cubicBezTo>
                    <a:pt x="1" y="10620"/>
                    <a:pt x="181" y="12761"/>
                    <a:pt x="419" y="14882"/>
                  </a:cubicBezTo>
                  <a:lnTo>
                    <a:pt x="1472" y="14691"/>
                  </a:lnTo>
                  <a:cubicBezTo>
                    <a:pt x="2151" y="12751"/>
                    <a:pt x="2573" y="10741"/>
                    <a:pt x="3185" y="8781"/>
                  </a:cubicBezTo>
                  <a:cubicBezTo>
                    <a:pt x="3567" y="7557"/>
                    <a:pt x="4175" y="6392"/>
                    <a:pt x="4614" y="5184"/>
                  </a:cubicBezTo>
                  <a:cubicBezTo>
                    <a:pt x="5072" y="3924"/>
                    <a:pt x="5694" y="2669"/>
                    <a:pt x="5526" y="1291"/>
                  </a:cubicBezTo>
                  <a:cubicBezTo>
                    <a:pt x="5414" y="344"/>
                    <a:pt x="5066" y="1"/>
                    <a:pt x="462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6"/>
            <p:cNvSpPr/>
            <p:nvPr/>
          </p:nvSpPr>
          <p:spPr>
            <a:xfrm>
              <a:off x="5988598" y="3293207"/>
              <a:ext cx="328767" cy="504487"/>
            </a:xfrm>
            <a:custGeom>
              <a:rect b="b" l="l" r="r" t="t"/>
              <a:pathLst>
                <a:path extrusionOk="0" h="14886" w="9701">
                  <a:moveTo>
                    <a:pt x="8374" y="0"/>
                  </a:moveTo>
                  <a:cubicBezTo>
                    <a:pt x="8347" y="0"/>
                    <a:pt x="8320" y="1"/>
                    <a:pt x="8293" y="3"/>
                  </a:cubicBezTo>
                  <a:cubicBezTo>
                    <a:pt x="6108" y="137"/>
                    <a:pt x="4332" y="2987"/>
                    <a:pt x="3338" y="4606"/>
                  </a:cubicBezTo>
                  <a:cubicBezTo>
                    <a:pt x="1844" y="7041"/>
                    <a:pt x="933" y="9680"/>
                    <a:pt x="0" y="12380"/>
                  </a:cubicBezTo>
                  <a:lnTo>
                    <a:pt x="659" y="14885"/>
                  </a:lnTo>
                  <a:cubicBezTo>
                    <a:pt x="2699" y="11955"/>
                    <a:pt x="4787" y="9526"/>
                    <a:pt x="7158" y="6860"/>
                  </a:cubicBezTo>
                  <a:cubicBezTo>
                    <a:pt x="8149" y="5750"/>
                    <a:pt x="9038" y="4445"/>
                    <a:pt x="9400" y="2983"/>
                  </a:cubicBezTo>
                  <a:cubicBezTo>
                    <a:pt x="9619" y="2095"/>
                    <a:pt x="9701" y="0"/>
                    <a:pt x="837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6"/>
            <p:cNvSpPr/>
            <p:nvPr/>
          </p:nvSpPr>
          <p:spPr>
            <a:xfrm>
              <a:off x="5975109" y="3353228"/>
              <a:ext cx="278339" cy="479916"/>
            </a:xfrm>
            <a:custGeom>
              <a:rect b="b" l="l" r="r" t="t"/>
              <a:pathLst>
                <a:path extrusionOk="0" h="14161" w="8213">
                  <a:moveTo>
                    <a:pt x="8080" y="1"/>
                  </a:moveTo>
                  <a:cubicBezTo>
                    <a:pt x="8049" y="1"/>
                    <a:pt x="8017" y="13"/>
                    <a:pt x="7995" y="38"/>
                  </a:cubicBezTo>
                  <a:cubicBezTo>
                    <a:pt x="7948" y="92"/>
                    <a:pt x="3321" y="5320"/>
                    <a:pt x="23" y="14004"/>
                  </a:cubicBezTo>
                  <a:cubicBezTo>
                    <a:pt x="0" y="14064"/>
                    <a:pt x="30" y="14130"/>
                    <a:pt x="90" y="14155"/>
                  </a:cubicBezTo>
                  <a:cubicBezTo>
                    <a:pt x="104" y="14158"/>
                    <a:pt x="117" y="14161"/>
                    <a:pt x="134" y="14161"/>
                  </a:cubicBezTo>
                  <a:cubicBezTo>
                    <a:pt x="181" y="14161"/>
                    <a:pt x="224" y="14130"/>
                    <a:pt x="241" y="14084"/>
                  </a:cubicBezTo>
                  <a:cubicBezTo>
                    <a:pt x="3522" y="5444"/>
                    <a:pt x="8122" y="246"/>
                    <a:pt x="8169" y="195"/>
                  </a:cubicBezTo>
                  <a:cubicBezTo>
                    <a:pt x="8212" y="146"/>
                    <a:pt x="8209" y="72"/>
                    <a:pt x="8158" y="32"/>
                  </a:cubicBezTo>
                  <a:cubicBezTo>
                    <a:pt x="8136" y="11"/>
                    <a:pt x="8108" y="1"/>
                    <a:pt x="808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6"/>
            <p:cNvSpPr/>
            <p:nvPr/>
          </p:nvSpPr>
          <p:spPr>
            <a:xfrm>
              <a:off x="5919527" y="3355126"/>
              <a:ext cx="130883" cy="502521"/>
            </a:xfrm>
            <a:custGeom>
              <a:rect b="b" l="l" r="r" t="t"/>
              <a:pathLst>
                <a:path extrusionOk="0" h="14828" w="3862">
                  <a:moveTo>
                    <a:pt x="3732" y="1"/>
                  </a:moveTo>
                  <a:cubicBezTo>
                    <a:pt x="3698" y="1"/>
                    <a:pt x="3664" y="16"/>
                    <a:pt x="3641" y="45"/>
                  </a:cubicBezTo>
                  <a:cubicBezTo>
                    <a:pt x="3607" y="86"/>
                    <a:pt x="476" y="4220"/>
                    <a:pt x="4" y="14707"/>
                  </a:cubicBezTo>
                  <a:cubicBezTo>
                    <a:pt x="1" y="14771"/>
                    <a:pt x="51" y="14824"/>
                    <a:pt x="115" y="14828"/>
                  </a:cubicBezTo>
                  <a:lnTo>
                    <a:pt x="118" y="14828"/>
                  </a:lnTo>
                  <a:cubicBezTo>
                    <a:pt x="181" y="14828"/>
                    <a:pt x="232" y="14777"/>
                    <a:pt x="235" y="14717"/>
                  </a:cubicBezTo>
                  <a:cubicBezTo>
                    <a:pt x="703" y="4317"/>
                    <a:pt x="3791" y="226"/>
                    <a:pt x="3825" y="186"/>
                  </a:cubicBezTo>
                  <a:cubicBezTo>
                    <a:pt x="3862" y="136"/>
                    <a:pt x="3854" y="65"/>
                    <a:pt x="3805" y="25"/>
                  </a:cubicBezTo>
                  <a:cubicBezTo>
                    <a:pt x="3782" y="9"/>
                    <a:pt x="3757" y="1"/>
                    <a:pt x="373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6"/>
            <p:cNvSpPr/>
            <p:nvPr/>
          </p:nvSpPr>
          <p:spPr>
            <a:xfrm>
              <a:off x="3277364" y="3118734"/>
              <a:ext cx="248888" cy="703319"/>
            </a:xfrm>
            <a:custGeom>
              <a:rect b="b" l="l" r="r" t="t"/>
              <a:pathLst>
                <a:path extrusionOk="0" h="20753" w="7344">
                  <a:moveTo>
                    <a:pt x="1581" y="1"/>
                  </a:moveTo>
                  <a:cubicBezTo>
                    <a:pt x="999" y="1"/>
                    <a:pt x="520" y="463"/>
                    <a:pt x="311" y="1722"/>
                  </a:cubicBezTo>
                  <a:cubicBezTo>
                    <a:pt x="1" y="3612"/>
                    <a:pt x="777" y="5375"/>
                    <a:pt x="1329" y="7138"/>
                  </a:cubicBezTo>
                  <a:cubicBezTo>
                    <a:pt x="1857" y="8831"/>
                    <a:pt x="2624" y="10469"/>
                    <a:pt x="3075" y="12182"/>
                  </a:cubicBezTo>
                  <a:cubicBezTo>
                    <a:pt x="3794" y="14915"/>
                    <a:pt x="4249" y="17711"/>
                    <a:pt x="5065" y="20421"/>
                  </a:cubicBezTo>
                  <a:lnTo>
                    <a:pt x="6500" y="20752"/>
                  </a:lnTo>
                  <a:cubicBezTo>
                    <a:pt x="6962" y="17845"/>
                    <a:pt x="7343" y="14908"/>
                    <a:pt x="7243" y="11965"/>
                  </a:cubicBezTo>
                  <a:cubicBezTo>
                    <a:pt x="7139" y="8998"/>
                    <a:pt x="6490" y="5499"/>
                    <a:pt x="4961" y="2916"/>
                  </a:cubicBezTo>
                  <a:cubicBezTo>
                    <a:pt x="4369" y="1916"/>
                    <a:pt x="2764" y="1"/>
                    <a:pt x="1581"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6"/>
            <p:cNvSpPr/>
            <p:nvPr/>
          </p:nvSpPr>
          <p:spPr>
            <a:xfrm>
              <a:off x="2831485" y="3162555"/>
              <a:ext cx="614019" cy="731922"/>
            </a:xfrm>
            <a:custGeom>
              <a:rect b="b" l="l" r="r" t="t"/>
              <a:pathLst>
                <a:path extrusionOk="0" h="21597" w="18118">
                  <a:moveTo>
                    <a:pt x="3379" y="1"/>
                  </a:moveTo>
                  <a:cubicBezTo>
                    <a:pt x="2583" y="1"/>
                    <a:pt x="1886" y="278"/>
                    <a:pt x="1412" y="988"/>
                  </a:cubicBezTo>
                  <a:cubicBezTo>
                    <a:pt x="0" y="3102"/>
                    <a:pt x="1984" y="5671"/>
                    <a:pt x="3366" y="7213"/>
                  </a:cubicBezTo>
                  <a:cubicBezTo>
                    <a:pt x="5349" y="9420"/>
                    <a:pt x="7651" y="11314"/>
                    <a:pt x="9584" y="13579"/>
                  </a:cubicBezTo>
                  <a:cubicBezTo>
                    <a:pt x="11815" y="16198"/>
                    <a:pt x="13728" y="19071"/>
                    <a:pt x="16073" y="21597"/>
                  </a:cubicBezTo>
                  <a:lnTo>
                    <a:pt x="18117" y="20961"/>
                  </a:lnTo>
                  <a:cubicBezTo>
                    <a:pt x="17358" y="17315"/>
                    <a:pt x="16478" y="13692"/>
                    <a:pt x="14960" y="10404"/>
                  </a:cubicBezTo>
                  <a:cubicBezTo>
                    <a:pt x="13695" y="7661"/>
                    <a:pt x="11906" y="4925"/>
                    <a:pt x="9524" y="2955"/>
                  </a:cubicBezTo>
                  <a:cubicBezTo>
                    <a:pt x="8353" y="1988"/>
                    <a:pt x="5510" y="1"/>
                    <a:pt x="337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6"/>
            <p:cNvSpPr/>
            <p:nvPr/>
          </p:nvSpPr>
          <p:spPr>
            <a:xfrm>
              <a:off x="2842602" y="3525295"/>
              <a:ext cx="439181" cy="332563"/>
            </a:xfrm>
            <a:custGeom>
              <a:rect b="b" l="l" r="r" t="t"/>
              <a:pathLst>
                <a:path extrusionOk="0" h="9813" w="12959">
                  <a:moveTo>
                    <a:pt x="1071" y="0"/>
                  </a:moveTo>
                  <a:cubicBezTo>
                    <a:pt x="441" y="0"/>
                    <a:pt x="1" y="329"/>
                    <a:pt x="4" y="1250"/>
                  </a:cubicBezTo>
                  <a:cubicBezTo>
                    <a:pt x="14" y="3237"/>
                    <a:pt x="2392" y="4381"/>
                    <a:pt x="3857" y="5150"/>
                  </a:cubicBezTo>
                  <a:cubicBezTo>
                    <a:pt x="6878" y="6739"/>
                    <a:pt x="10146" y="7880"/>
                    <a:pt x="12959" y="9813"/>
                  </a:cubicBezTo>
                  <a:lnTo>
                    <a:pt x="12040" y="8288"/>
                  </a:lnTo>
                  <a:cubicBezTo>
                    <a:pt x="10076" y="5870"/>
                    <a:pt x="7781" y="3725"/>
                    <a:pt x="5239" y="1933"/>
                  </a:cubicBezTo>
                  <a:cubicBezTo>
                    <a:pt x="4652" y="1517"/>
                    <a:pt x="2424" y="0"/>
                    <a:pt x="107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6"/>
            <p:cNvSpPr/>
            <p:nvPr/>
          </p:nvSpPr>
          <p:spPr>
            <a:xfrm>
              <a:off x="2885576" y="3581351"/>
              <a:ext cx="428742" cy="313923"/>
            </a:xfrm>
            <a:custGeom>
              <a:rect b="b" l="l" r="r" t="t"/>
              <a:pathLst>
                <a:path extrusionOk="0" h="9263" w="12651">
                  <a:moveTo>
                    <a:pt x="132" y="0"/>
                  </a:moveTo>
                  <a:cubicBezTo>
                    <a:pt x="88" y="0"/>
                    <a:pt x="47" y="26"/>
                    <a:pt x="27" y="71"/>
                  </a:cubicBezTo>
                  <a:cubicBezTo>
                    <a:pt x="0" y="128"/>
                    <a:pt x="27" y="198"/>
                    <a:pt x="84" y="222"/>
                  </a:cubicBezTo>
                  <a:cubicBezTo>
                    <a:pt x="144" y="248"/>
                    <a:pt x="6192" y="2981"/>
                    <a:pt x="12441" y="9226"/>
                  </a:cubicBezTo>
                  <a:cubicBezTo>
                    <a:pt x="12464" y="9250"/>
                    <a:pt x="12494" y="9263"/>
                    <a:pt x="12524" y="9263"/>
                  </a:cubicBezTo>
                  <a:cubicBezTo>
                    <a:pt x="12554" y="9263"/>
                    <a:pt x="12581" y="9250"/>
                    <a:pt x="12604" y="9226"/>
                  </a:cubicBezTo>
                  <a:cubicBezTo>
                    <a:pt x="12651" y="9183"/>
                    <a:pt x="12651" y="9109"/>
                    <a:pt x="12604" y="9062"/>
                  </a:cubicBezTo>
                  <a:cubicBezTo>
                    <a:pt x="6326" y="2783"/>
                    <a:pt x="241" y="38"/>
                    <a:pt x="178" y="10"/>
                  </a:cubicBezTo>
                  <a:cubicBezTo>
                    <a:pt x="163" y="3"/>
                    <a:pt x="147" y="0"/>
                    <a:pt x="132"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6"/>
            <p:cNvSpPr/>
            <p:nvPr/>
          </p:nvSpPr>
          <p:spPr>
            <a:xfrm>
              <a:off x="2978304" y="3262874"/>
              <a:ext cx="464157" cy="667091"/>
            </a:xfrm>
            <a:custGeom>
              <a:rect b="b" l="l" r="r" t="t"/>
              <a:pathLst>
                <a:path extrusionOk="0" h="19684" w="13696">
                  <a:moveTo>
                    <a:pt x="133" y="1"/>
                  </a:moveTo>
                  <a:cubicBezTo>
                    <a:pt x="91" y="1"/>
                    <a:pt x="51" y="23"/>
                    <a:pt x="31" y="62"/>
                  </a:cubicBezTo>
                  <a:cubicBezTo>
                    <a:pt x="0" y="118"/>
                    <a:pt x="20" y="189"/>
                    <a:pt x="77" y="218"/>
                  </a:cubicBezTo>
                  <a:cubicBezTo>
                    <a:pt x="148" y="259"/>
                    <a:pt x="7156" y="4192"/>
                    <a:pt x="13455" y="19614"/>
                  </a:cubicBezTo>
                  <a:cubicBezTo>
                    <a:pt x="13475" y="19657"/>
                    <a:pt x="13518" y="19683"/>
                    <a:pt x="13561" y="19683"/>
                  </a:cubicBezTo>
                  <a:cubicBezTo>
                    <a:pt x="13578" y="19683"/>
                    <a:pt x="13591" y="19683"/>
                    <a:pt x="13605" y="19677"/>
                  </a:cubicBezTo>
                  <a:cubicBezTo>
                    <a:pt x="13665" y="19654"/>
                    <a:pt x="13695" y="19583"/>
                    <a:pt x="13668" y="19526"/>
                  </a:cubicBezTo>
                  <a:cubicBezTo>
                    <a:pt x="7340" y="4029"/>
                    <a:pt x="258" y="55"/>
                    <a:pt x="188" y="15"/>
                  </a:cubicBezTo>
                  <a:cubicBezTo>
                    <a:pt x="170" y="5"/>
                    <a:pt x="151" y="1"/>
                    <a:pt x="133"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6"/>
            <p:cNvSpPr/>
            <p:nvPr/>
          </p:nvSpPr>
          <p:spPr>
            <a:xfrm>
              <a:off x="3339725" y="3202445"/>
              <a:ext cx="146269" cy="696473"/>
            </a:xfrm>
            <a:custGeom>
              <a:rect b="b" l="l" r="r" t="t"/>
              <a:pathLst>
                <a:path extrusionOk="0" h="20551" w="4316">
                  <a:moveTo>
                    <a:pt x="131" y="1"/>
                  </a:moveTo>
                  <a:cubicBezTo>
                    <a:pt x="108" y="1"/>
                    <a:pt x="84" y="8"/>
                    <a:pt x="64" y="22"/>
                  </a:cubicBezTo>
                  <a:cubicBezTo>
                    <a:pt x="14" y="59"/>
                    <a:pt x="1" y="132"/>
                    <a:pt x="37" y="186"/>
                  </a:cubicBezTo>
                  <a:cubicBezTo>
                    <a:pt x="77" y="243"/>
                    <a:pt x="4085" y="6069"/>
                    <a:pt x="4085" y="20433"/>
                  </a:cubicBezTo>
                  <a:cubicBezTo>
                    <a:pt x="4085" y="20497"/>
                    <a:pt x="4135" y="20550"/>
                    <a:pt x="4202" y="20550"/>
                  </a:cubicBezTo>
                  <a:cubicBezTo>
                    <a:pt x="4265" y="20550"/>
                    <a:pt x="4316" y="20497"/>
                    <a:pt x="4316" y="20433"/>
                  </a:cubicBezTo>
                  <a:cubicBezTo>
                    <a:pt x="4316" y="5983"/>
                    <a:pt x="268" y="108"/>
                    <a:pt x="228" y="51"/>
                  </a:cubicBezTo>
                  <a:cubicBezTo>
                    <a:pt x="205" y="19"/>
                    <a:pt x="168" y="1"/>
                    <a:pt x="131"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6"/>
            <p:cNvSpPr/>
            <p:nvPr/>
          </p:nvSpPr>
          <p:spPr>
            <a:xfrm>
              <a:off x="6159649" y="3906370"/>
              <a:ext cx="34500" cy="297724"/>
            </a:xfrm>
            <a:custGeom>
              <a:rect b="b" l="l" r="r" t="t"/>
              <a:pathLst>
                <a:path extrusionOk="0" h="8785" w="1018">
                  <a:moveTo>
                    <a:pt x="899" y="1"/>
                  </a:moveTo>
                  <a:cubicBezTo>
                    <a:pt x="839" y="1"/>
                    <a:pt x="786" y="44"/>
                    <a:pt x="780" y="108"/>
                  </a:cubicBezTo>
                  <a:lnTo>
                    <a:pt x="8" y="8661"/>
                  </a:lnTo>
                  <a:cubicBezTo>
                    <a:pt x="1" y="8724"/>
                    <a:pt x="48" y="8778"/>
                    <a:pt x="111" y="8785"/>
                  </a:cubicBezTo>
                  <a:lnTo>
                    <a:pt x="124" y="8785"/>
                  </a:lnTo>
                  <a:cubicBezTo>
                    <a:pt x="181" y="8785"/>
                    <a:pt x="232" y="8741"/>
                    <a:pt x="238" y="8681"/>
                  </a:cubicBezTo>
                  <a:lnTo>
                    <a:pt x="1011" y="128"/>
                  </a:lnTo>
                  <a:cubicBezTo>
                    <a:pt x="1018" y="65"/>
                    <a:pt x="971" y="8"/>
                    <a:pt x="907" y="1"/>
                  </a:cubicBezTo>
                  <a:cubicBezTo>
                    <a:pt x="904" y="1"/>
                    <a:pt x="902" y="1"/>
                    <a:pt x="8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6"/>
            <p:cNvSpPr/>
            <p:nvPr/>
          </p:nvSpPr>
          <p:spPr>
            <a:xfrm>
              <a:off x="5955384" y="4226508"/>
              <a:ext cx="95366" cy="19080"/>
            </a:xfrm>
            <a:custGeom>
              <a:rect b="b" l="l" r="r" t="t"/>
              <a:pathLst>
                <a:path extrusionOk="0" h="563" w="2814">
                  <a:moveTo>
                    <a:pt x="126" y="0"/>
                  </a:moveTo>
                  <a:cubicBezTo>
                    <a:pt x="69" y="0"/>
                    <a:pt x="16" y="42"/>
                    <a:pt x="7" y="101"/>
                  </a:cubicBezTo>
                  <a:cubicBezTo>
                    <a:pt x="0" y="165"/>
                    <a:pt x="43" y="225"/>
                    <a:pt x="107" y="232"/>
                  </a:cubicBezTo>
                  <a:lnTo>
                    <a:pt x="2676" y="563"/>
                  </a:lnTo>
                  <a:lnTo>
                    <a:pt x="2690" y="563"/>
                  </a:lnTo>
                  <a:cubicBezTo>
                    <a:pt x="2747" y="563"/>
                    <a:pt x="2796" y="523"/>
                    <a:pt x="2804" y="463"/>
                  </a:cubicBezTo>
                  <a:cubicBezTo>
                    <a:pt x="2813" y="399"/>
                    <a:pt x="2767" y="342"/>
                    <a:pt x="2703" y="333"/>
                  </a:cubicBezTo>
                  <a:lnTo>
                    <a:pt x="137" y="1"/>
                  </a:lnTo>
                  <a:cubicBezTo>
                    <a:pt x="133" y="1"/>
                    <a:pt x="129" y="0"/>
                    <a:pt x="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6"/>
            <p:cNvSpPr/>
            <p:nvPr/>
          </p:nvSpPr>
          <p:spPr>
            <a:xfrm>
              <a:off x="2757330" y="3682043"/>
              <a:ext cx="1254743" cy="616832"/>
            </a:xfrm>
            <a:custGeom>
              <a:rect b="b" l="l" r="r" t="t"/>
              <a:pathLst>
                <a:path extrusionOk="0" h="18201" w="37024">
                  <a:moveTo>
                    <a:pt x="20552" y="0"/>
                  </a:moveTo>
                  <a:cubicBezTo>
                    <a:pt x="19888" y="0"/>
                    <a:pt x="19208" y="41"/>
                    <a:pt x="18513" y="124"/>
                  </a:cubicBezTo>
                  <a:cubicBezTo>
                    <a:pt x="8350" y="1342"/>
                    <a:pt x="269" y="11493"/>
                    <a:pt x="1" y="18201"/>
                  </a:cubicBezTo>
                  <a:lnTo>
                    <a:pt x="37024" y="18201"/>
                  </a:lnTo>
                  <a:cubicBezTo>
                    <a:pt x="37024" y="9250"/>
                    <a:pt x="30624" y="0"/>
                    <a:pt x="205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6"/>
            <p:cNvSpPr/>
            <p:nvPr/>
          </p:nvSpPr>
          <p:spPr>
            <a:xfrm>
              <a:off x="3411711" y="3633375"/>
              <a:ext cx="53987" cy="726466"/>
            </a:xfrm>
            <a:custGeom>
              <a:rect b="b" l="l" r="r" t="t"/>
              <a:pathLst>
                <a:path extrusionOk="0" h="21436" w="1593">
                  <a:moveTo>
                    <a:pt x="1468" y="0"/>
                  </a:moveTo>
                  <a:cubicBezTo>
                    <a:pt x="1409" y="0"/>
                    <a:pt x="1361" y="48"/>
                    <a:pt x="1355" y="108"/>
                  </a:cubicBezTo>
                  <a:lnTo>
                    <a:pt x="7" y="21312"/>
                  </a:lnTo>
                  <a:cubicBezTo>
                    <a:pt x="0" y="21376"/>
                    <a:pt x="51" y="21433"/>
                    <a:pt x="114" y="21436"/>
                  </a:cubicBezTo>
                  <a:lnTo>
                    <a:pt x="121" y="21436"/>
                  </a:lnTo>
                  <a:cubicBezTo>
                    <a:pt x="181" y="21436"/>
                    <a:pt x="235" y="21389"/>
                    <a:pt x="238" y="21329"/>
                  </a:cubicBezTo>
                  <a:lnTo>
                    <a:pt x="1590" y="124"/>
                  </a:lnTo>
                  <a:cubicBezTo>
                    <a:pt x="1593" y="61"/>
                    <a:pt x="1542" y="4"/>
                    <a:pt x="1479" y="1"/>
                  </a:cubicBezTo>
                  <a:cubicBezTo>
                    <a:pt x="1475" y="0"/>
                    <a:pt x="1472" y="0"/>
                    <a:pt x="1468" y="0"/>
                  </a:cubicBezTo>
                  <a:close/>
                </a:path>
              </a:pathLst>
            </a:custGeom>
            <a:solidFill>
              <a:srgbClr val="FFDC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6"/>
            <p:cNvSpPr/>
            <p:nvPr/>
          </p:nvSpPr>
          <p:spPr>
            <a:xfrm>
              <a:off x="3200972" y="3704275"/>
              <a:ext cx="242178" cy="290098"/>
            </a:xfrm>
            <a:custGeom>
              <a:rect b="b" l="l" r="r" t="t"/>
              <a:pathLst>
                <a:path extrusionOk="0" h="8560" w="7146">
                  <a:moveTo>
                    <a:pt x="131" y="0"/>
                  </a:moveTo>
                  <a:cubicBezTo>
                    <a:pt x="105" y="0"/>
                    <a:pt x="79" y="9"/>
                    <a:pt x="57" y="27"/>
                  </a:cubicBezTo>
                  <a:cubicBezTo>
                    <a:pt x="10" y="70"/>
                    <a:pt x="0" y="140"/>
                    <a:pt x="44" y="190"/>
                  </a:cubicBezTo>
                  <a:lnTo>
                    <a:pt x="6925" y="8520"/>
                  </a:lnTo>
                  <a:cubicBezTo>
                    <a:pt x="6948" y="8546"/>
                    <a:pt x="6981" y="8560"/>
                    <a:pt x="7015" y="8560"/>
                  </a:cubicBezTo>
                  <a:cubicBezTo>
                    <a:pt x="7041" y="8560"/>
                    <a:pt x="7068" y="8553"/>
                    <a:pt x="7088" y="8533"/>
                  </a:cubicBezTo>
                  <a:cubicBezTo>
                    <a:pt x="7138" y="8493"/>
                    <a:pt x="7145" y="8419"/>
                    <a:pt x="7105" y="8373"/>
                  </a:cubicBezTo>
                  <a:lnTo>
                    <a:pt x="221" y="43"/>
                  </a:lnTo>
                  <a:cubicBezTo>
                    <a:pt x="199" y="15"/>
                    <a:pt x="165" y="0"/>
                    <a:pt x="131"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6"/>
            <p:cNvSpPr/>
            <p:nvPr/>
          </p:nvSpPr>
          <p:spPr>
            <a:xfrm>
              <a:off x="3577916" y="3819099"/>
              <a:ext cx="309178" cy="524211"/>
            </a:xfrm>
            <a:custGeom>
              <a:rect b="b" l="l" r="r" t="t"/>
              <a:pathLst>
                <a:path extrusionOk="0" h="15468" w="9123">
                  <a:moveTo>
                    <a:pt x="8989" y="0"/>
                  </a:moveTo>
                  <a:cubicBezTo>
                    <a:pt x="8949" y="0"/>
                    <a:pt x="8910" y="21"/>
                    <a:pt x="8888" y="57"/>
                  </a:cubicBezTo>
                  <a:lnTo>
                    <a:pt x="33" y="15293"/>
                  </a:lnTo>
                  <a:cubicBezTo>
                    <a:pt x="1" y="15347"/>
                    <a:pt x="21" y="15417"/>
                    <a:pt x="74" y="15451"/>
                  </a:cubicBezTo>
                  <a:cubicBezTo>
                    <a:pt x="94" y="15461"/>
                    <a:pt x="114" y="15468"/>
                    <a:pt x="134" y="15468"/>
                  </a:cubicBezTo>
                  <a:cubicBezTo>
                    <a:pt x="174" y="15468"/>
                    <a:pt x="211" y="15448"/>
                    <a:pt x="234" y="15407"/>
                  </a:cubicBezTo>
                  <a:lnTo>
                    <a:pt x="9089" y="174"/>
                  </a:lnTo>
                  <a:cubicBezTo>
                    <a:pt x="9122" y="120"/>
                    <a:pt x="9102" y="47"/>
                    <a:pt x="9049" y="17"/>
                  </a:cubicBezTo>
                  <a:cubicBezTo>
                    <a:pt x="9030" y="6"/>
                    <a:pt x="9009" y="0"/>
                    <a:pt x="8989"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6"/>
            <p:cNvSpPr/>
            <p:nvPr/>
          </p:nvSpPr>
          <p:spPr>
            <a:xfrm>
              <a:off x="3650444" y="3687804"/>
              <a:ext cx="49276" cy="460768"/>
            </a:xfrm>
            <a:custGeom>
              <a:rect b="b" l="l" r="r" t="t"/>
              <a:pathLst>
                <a:path extrusionOk="0" h="13596" w="1454">
                  <a:moveTo>
                    <a:pt x="118" y="0"/>
                  </a:moveTo>
                  <a:cubicBezTo>
                    <a:pt x="116" y="0"/>
                    <a:pt x="114" y="0"/>
                    <a:pt x="112" y="0"/>
                  </a:cubicBezTo>
                  <a:cubicBezTo>
                    <a:pt x="48" y="8"/>
                    <a:pt x="1" y="61"/>
                    <a:pt x="8" y="128"/>
                  </a:cubicBezTo>
                  <a:lnTo>
                    <a:pt x="1215" y="13491"/>
                  </a:lnTo>
                  <a:cubicBezTo>
                    <a:pt x="1222" y="13551"/>
                    <a:pt x="1272" y="13595"/>
                    <a:pt x="1333" y="13595"/>
                  </a:cubicBezTo>
                  <a:lnTo>
                    <a:pt x="1342" y="13595"/>
                  </a:lnTo>
                  <a:cubicBezTo>
                    <a:pt x="1406" y="13591"/>
                    <a:pt x="1453" y="13535"/>
                    <a:pt x="1450" y="13471"/>
                  </a:cubicBezTo>
                  <a:lnTo>
                    <a:pt x="238" y="104"/>
                  </a:lnTo>
                  <a:cubicBezTo>
                    <a:pt x="232" y="43"/>
                    <a:pt x="179" y="0"/>
                    <a:pt x="118"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6"/>
            <p:cNvSpPr/>
            <p:nvPr/>
          </p:nvSpPr>
          <p:spPr>
            <a:xfrm>
              <a:off x="3676778" y="4107956"/>
              <a:ext cx="323311" cy="270510"/>
            </a:xfrm>
            <a:custGeom>
              <a:rect b="b" l="l" r="r" t="t"/>
              <a:pathLst>
                <a:path extrusionOk="0" h="7982" w="9540">
                  <a:moveTo>
                    <a:pt x="9410" y="1"/>
                  </a:moveTo>
                  <a:cubicBezTo>
                    <a:pt x="9384" y="1"/>
                    <a:pt x="9358" y="9"/>
                    <a:pt x="9336" y="27"/>
                  </a:cubicBezTo>
                  <a:lnTo>
                    <a:pt x="57" y="7777"/>
                  </a:lnTo>
                  <a:cubicBezTo>
                    <a:pt x="7" y="7817"/>
                    <a:pt x="0" y="7891"/>
                    <a:pt x="40" y="7942"/>
                  </a:cubicBezTo>
                  <a:cubicBezTo>
                    <a:pt x="64" y="7968"/>
                    <a:pt x="97" y="7982"/>
                    <a:pt x="131" y="7982"/>
                  </a:cubicBezTo>
                  <a:cubicBezTo>
                    <a:pt x="158" y="7982"/>
                    <a:pt x="184" y="7975"/>
                    <a:pt x="204" y="7955"/>
                  </a:cubicBezTo>
                  <a:lnTo>
                    <a:pt x="9487" y="207"/>
                  </a:lnTo>
                  <a:cubicBezTo>
                    <a:pt x="9534" y="164"/>
                    <a:pt x="9540" y="94"/>
                    <a:pt x="9500" y="44"/>
                  </a:cubicBezTo>
                  <a:cubicBezTo>
                    <a:pt x="9477" y="16"/>
                    <a:pt x="9444" y="1"/>
                    <a:pt x="9410"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6"/>
            <p:cNvSpPr/>
            <p:nvPr/>
          </p:nvSpPr>
          <p:spPr>
            <a:xfrm>
              <a:off x="3874705" y="4188075"/>
              <a:ext cx="144236" cy="25451"/>
            </a:xfrm>
            <a:custGeom>
              <a:rect b="b" l="l" r="r" t="t"/>
              <a:pathLst>
                <a:path extrusionOk="0" h="751" w="4256">
                  <a:moveTo>
                    <a:pt x="4136" y="0"/>
                  </a:moveTo>
                  <a:cubicBezTo>
                    <a:pt x="4130" y="0"/>
                    <a:pt x="4124" y="0"/>
                    <a:pt x="4118" y="1"/>
                  </a:cubicBezTo>
                  <a:lnTo>
                    <a:pt x="107" y="516"/>
                  </a:lnTo>
                  <a:cubicBezTo>
                    <a:pt x="44" y="526"/>
                    <a:pt x="1" y="583"/>
                    <a:pt x="7" y="647"/>
                  </a:cubicBezTo>
                  <a:cubicBezTo>
                    <a:pt x="17" y="707"/>
                    <a:pt x="64" y="750"/>
                    <a:pt x="124" y="750"/>
                  </a:cubicBezTo>
                  <a:cubicBezTo>
                    <a:pt x="127" y="750"/>
                    <a:pt x="135" y="747"/>
                    <a:pt x="138" y="747"/>
                  </a:cubicBezTo>
                  <a:lnTo>
                    <a:pt x="4149" y="232"/>
                  </a:lnTo>
                  <a:cubicBezTo>
                    <a:pt x="4212" y="222"/>
                    <a:pt x="4255" y="165"/>
                    <a:pt x="4249" y="102"/>
                  </a:cubicBezTo>
                  <a:cubicBezTo>
                    <a:pt x="4240" y="44"/>
                    <a:pt x="4192" y="0"/>
                    <a:pt x="4136" y="0"/>
                  </a:cubicBezTo>
                  <a:close/>
                </a:path>
              </a:pathLst>
            </a:custGeom>
            <a:solidFill>
              <a:srgbClr val="FFDC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6"/>
            <p:cNvSpPr/>
            <p:nvPr/>
          </p:nvSpPr>
          <p:spPr>
            <a:xfrm>
              <a:off x="3440722" y="3633375"/>
              <a:ext cx="161926" cy="264410"/>
            </a:xfrm>
            <a:custGeom>
              <a:rect b="b" l="l" r="r" t="t"/>
              <a:pathLst>
                <a:path extrusionOk="0" h="7802" w="4778">
                  <a:moveTo>
                    <a:pt x="4645" y="0"/>
                  </a:moveTo>
                  <a:cubicBezTo>
                    <a:pt x="4606" y="0"/>
                    <a:pt x="4569" y="20"/>
                    <a:pt x="4547" y="58"/>
                  </a:cubicBezTo>
                  <a:lnTo>
                    <a:pt x="35" y="7627"/>
                  </a:lnTo>
                  <a:cubicBezTo>
                    <a:pt x="1" y="7684"/>
                    <a:pt x="21" y="7755"/>
                    <a:pt x="75" y="7788"/>
                  </a:cubicBezTo>
                  <a:cubicBezTo>
                    <a:pt x="95" y="7798"/>
                    <a:pt x="115" y="7802"/>
                    <a:pt x="135" y="7802"/>
                  </a:cubicBezTo>
                  <a:cubicBezTo>
                    <a:pt x="175" y="7802"/>
                    <a:pt x="212" y="7782"/>
                    <a:pt x="235" y="7748"/>
                  </a:cubicBezTo>
                  <a:lnTo>
                    <a:pt x="4744" y="175"/>
                  </a:lnTo>
                  <a:cubicBezTo>
                    <a:pt x="4778" y="121"/>
                    <a:pt x="4761" y="51"/>
                    <a:pt x="4704" y="18"/>
                  </a:cubicBezTo>
                  <a:cubicBezTo>
                    <a:pt x="4685" y="6"/>
                    <a:pt x="4665" y="0"/>
                    <a:pt x="4645" y="0"/>
                  </a:cubicBezTo>
                  <a:close/>
                </a:path>
              </a:pathLst>
            </a:custGeom>
            <a:solidFill>
              <a:srgbClr val="FFDC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6"/>
            <p:cNvSpPr/>
            <p:nvPr/>
          </p:nvSpPr>
          <p:spPr>
            <a:xfrm>
              <a:off x="3033175" y="3742437"/>
              <a:ext cx="364928" cy="585111"/>
            </a:xfrm>
            <a:custGeom>
              <a:rect b="b" l="l" r="r" t="t"/>
              <a:pathLst>
                <a:path extrusionOk="0" h="17265" w="10768">
                  <a:moveTo>
                    <a:pt x="131" y="0"/>
                  </a:moveTo>
                  <a:cubicBezTo>
                    <a:pt x="110" y="0"/>
                    <a:pt x="89" y="6"/>
                    <a:pt x="70" y="17"/>
                  </a:cubicBezTo>
                  <a:cubicBezTo>
                    <a:pt x="17" y="51"/>
                    <a:pt x="1" y="122"/>
                    <a:pt x="34" y="178"/>
                  </a:cubicBezTo>
                  <a:lnTo>
                    <a:pt x="10537" y="17208"/>
                  </a:lnTo>
                  <a:cubicBezTo>
                    <a:pt x="10557" y="17245"/>
                    <a:pt x="10598" y="17265"/>
                    <a:pt x="10635" y="17265"/>
                  </a:cubicBezTo>
                  <a:cubicBezTo>
                    <a:pt x="10655" y="17265"/>
                    <a:pt x="10678" y="17258"/>
                    <a:pt x="10695" y="17248"/>
                  </a:cubicBezTo>
                  <a:cubicBezTo>
                    <a:pt x="10752" y="17214"/>
                    <a:pt x="10768" y="17141"/>
                    <a:pt x="10735" y="17087"/>
                  </a:cubicBezTo>
                  <a:lnTo>
                    <a:pt x="231" y="54"/>
                  </a:lnTo>
                  <a:cubicBezTo>
                    <a:pt x="209" y="20"/>
                    <a:pt x="171" y="0"/>
                    <a:pt x="131"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6"/>
            <p:cNvSpPr/>
            <p:nvPr/>
          </p:nvSpPr>
          <p:spPr>
            <a:xfrm>
              <a:off x="2893371" y="3890983"/>
              <a:ext cx="385262" cy="242856"/>
            </a:xfrm>
            <a:custGeom>
              <a:rect b="b" l="l" r="r" t="t"/>
              <a:pathLst>
                <a:path extrusionOk="0" h="7166" w="11368">
                  <a:moveTo>
                    <a:pt x="132" y="0"/>
                  </a:moveTo>
                  <a:cubicBezTo>
                    <a:pt x="94" y="0"/>
                    <a:pt x="56" y="20"/>
                    <a:pt x="34" y="57"/>
                  </a:cubicBezTo>
                  <a:cubicBezTo>
                    <a:pt x="1" y="110"/>
                    <a:pt x="18" y="181"/>
                    <a:pt x="71" y="214"/>
                  </a:cubicBezTo>
                  <a:lnTo>
                    <a:pt x="11173" y="7145"/>
                  </a:lnTo>
                  <a:cubicBezTo>
                    <a:pt x="11193" y="7159"/>
                    <a:pt x="11214" y="7165"/>
                    <a:pt x="11234" y="7165"/>
                  </a:cubicBezTo>
                  <a:cubicBezTo>
                    <a:pt x="11274" y="7165"/>
                    <a:pt x="11311" y="7145"/>
                    <a:pt x="11334" y="7108"/>
                  </a:cubicBezTo>
                  <a:cubicBezTo>
                    <a:pt x="11368" y="7054"/>
                    <a:pt x="11351" y="6984"/>
                    <a:pt x="11297" y="6951"/>
                  </a:cubicBezTo>
                  <a:lnTo>
                    <a:pt x="195" y="20"/>
                  </a:lnTo>
                  <a:cubicBezTo>
                    <a:pt x="176" y="7"/>
                    <a:pt x="154" y="0"/>
                    <a:pt x="132"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6"/>
            <p:cNvSpPr/>
            <p:nvPr/>
          </p:nvSpPr>
          <p:spPr>
            <a:xfrm>
              <a:off x="2818674" y="4018076"/>
              <a:ext cx="367198" cy="325242"/>
            </a:xfrm>
            <a:custGeom>
              <a:rect b="b" l="l" r="r" t="t"/>
              <a:pathLst>
                <a:path extrusionOk="0" h="9597" w="10835">
                  <a:moveTo>
                    <a:pt x="130" y="0"/>
                  </a:moveTo>
                  <a:cubicBezTo>
                    <a:pt x="97" y="0"/>
                    <a:pt x="65" y="14"/>
                    <a:pt x="41" y="40"/>
                  </a:cubicBezTo>
                  <a:cubicBezTo>
                    <a:pt x="1" y="87"/>
                    <a:pt x="4" y="160"/>
                    <a:pt x="51" y="204"/>
                  </a:cubicBezTo>
                  <a:lnTo>
                    <a:pt x="10628" y="9566"/>
                  </a:lnTo>
                  <a:cubicBezTo>
                    <a:pt x="10651" y="9586"/>
                    <a:pt x="10678" y="9597"/>
                    <a:pt x="10705" y="9597"/>
                  </a:cubicBezTo>
                  <a:cubicBezTo>
                    <a:pt x="10739" y="9597"/>
                    <a:pt x="10768" y="9583"/>
                    <a:pt x="10792" y="9557"/>
                  </a:cubicBezTo>
                  <a:cubicBezTo>
                    <a:pt x="10835" y="9510"/>
                    <a:pt x="10832" y="9436"/>
                    <a:pt x="10782" y="9393"/>
                  </a:cubicBezTo>
                  <a:lnTo>
                    <a:pt x="205" y="30"/>
                  </a:lnTo>
                  <a:cubicBezTo>
                    <a:pt x="183" y="10"/>
                    <a:pt x="157" y="0"/>
                    <a:pt x="130"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6"/>
            <p:cNvSpPr/>
            <p:nvPr/>
          </p:nvSpPr>
          <p:spPr>
            <a:xfrm>
              <a:off x="2753026" y="4156759"/>
              <a:ext cx="276102" cy="47920"/>
            </a:xfrm>
            <a:custGeom>
              <a:rect b="b" l="l" r="r" t="t"/>
              <a:pathLst>
                <a:path extrusionOk="0" h="1414" w="8147">
                  <a:moveTo>
                    <a:pt x="126" y="1"/>
                  </a:moveTo>
                  <a:cubicBezTo>
                    <a:pt x="70" y="1"/>
                    <a:pt x="20" y="42"/>
                    <a:pt x="11" y="99"/>
                  </a:cubicBezTo>
                  <a:cubicBezTo>
                    <a:pt x="1" y="163"/>
                    <a:pt x="47" y="223"/>
                    <a:pt x="108" y="233"/>
                  </a:cubicBezTo>
                  <a:lnTo>
                    <a:pt x="8006" y="1414"/>
                  </a:lnTo>
                  <a:lnTo>
                    <a:pt x="8022" y="1414"/>
                  </a:lnTo>
                  <a:cubicBezTo>
                    <a:pt x="8079" y="1414"/>
                    <a:pt x="8129" y="1373"/>
                    <a:pt x="8140" y="1316"/>
                  </a:cubicBezTo>
                  <a:cubicBezTo>
                    <a:pt x="8146" y="1253"/>
                    <a:pt x="8103" y="1193"/>
                    <a:pt x="8039" y="1183"/>
                  </a:cubicBezTo>
                  <a:lnTo>
                    <a:pt x="145" y="2"/>
                  </a:lnTo>
                  <a:cubicBezTo>
                    <a:pt x="138" y="1"/>
                    <a:pt x="132" y="1"/>
                    <a:pt x="126"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6"/>
            <p:cNvSpPr/>
            <p:nvPr/>
          </p:nvSpPr>
          <p:spPr>
            <a:xfrm>
              <a:off x="4848210" y="3546646"/>
              <a:ext cx="1530201" cy="752222"/>
            </a:xfrm>
            <a:custGeom>
              <a:rect b="b" l="l" r="r" t="t"/>
              <a:pathLst>
                <a:path extrusionOk="0" h="22196" w="45152">
                  <a:moveTo>
                    <a:pt x="20085" y="0"/>
                  </a:moveTo>
                  <a:cubicBezTo>
                    <a:pt x="7803" y="0"/>
                    <a:pt x="0" y="11279"/>
                    <a:pt x="0" y="22196"/>
                  </a:cubicBezTo>
                  <a:lnTo>
                    <a:pt x="45152" y="22196"/>
                  </a:lnTo>
                  <a:cubicBezTo>
                    <a:pt x="44820" y="14017"/>
                    <a:pt x="34966" y="1633"/>
                    <a:pt x="22576" y="151"/>
                  </a:cubicBezTo>
                  <a:cubicBezTo>
                    <a:pt x="21727" y="50"/>
                    <a:pt x="20896" y="0"/>
                    <a:pt x="20085"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6"/>
            <p:cNvSpPr/>
            <p:nvPr/>
          </p:nvSpPr>
          <p:spPr>
            <a:xfrm>
              <a:off x="5515504" y="3488184"/>
              <a:ext cx="64052" cy="884156"/>
            </a:xfrm>
            <a:custGeom>
              <a:rect b="b" l="l" r="r" t="t"/>
              <a:pathLst>
                <a:path extrusionOk="0" h="26089" w="1890">
                  <a:moveTo>
                    <a:pt x="122" y="0"/>
                  </a:moveTo>
                  <a:cubicBezTo>
                    <a:pt x="119" y="0"/>
                    <a:pt x="117" y="0"/>
                    <a:pt x="114" y="0"/>
                  </a:cubicBezTo>
                  <a:cubicBezTo>
                    <a:pt x="51" y="3"/>
                    <a:pt x="0" y="60"/>
                    <a:pt x="7" y="124"/>
                  </a:cubicBezTo>
                  <a:lnTo>
                    <a:pt x="1653" y="25981"/>
                  </a:lnTo>
                  <a:cubicBezTo>
                    <a:pt x="1656" y="26041"/>
                    <a:pt x="1709" y="26088"/>
                    <a:pt x="1770" y="26088"/>
                  </a:cubicBezTo>
                  <a:lnTo>
                    <a:pt x="1777" y="26088"/>
                  </a:lnTo>
                  <a:cubicBezTo>
                    <a:pt x="1840" y="26084"/>
                    <a:pt x="1890" y="26031"/>
                    <a:pt x="1884" y="25968"/>
                  </a:cubicBezTo>
                  <a:lnTo>
                    <a:pt x="238" y="110"/>
                  </a:lnTo>
                  <a:cubicBezTo>
                    <a:pt x="235" y="46"/>
                    <a:pt x="194" y="0"/>
                    <a:pt x="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6"/>
            <p:cNvSpPr/>
            <p:nvPr/>
          </p:nvSpPr>
          <p:spPr>
            <a:xfrm>
              <a:off x="5543159" y="3574675"/>
              <a:ext cx="293318" cy="352015"/>
            </a:xfrm>
            <a:custGeom>
              <a:rect b="b" l="l" r="r" t="t"/>
              <a:pathLst>
                <a:path extrusionOk="0" h="10387" w="8655">
                  <a:moveTo>
                    <a:pt x="8523" y="1"/>
                  </a:moveTo>
                  <a:cubicBezTo>
                    <a:pt x="8490" y="1"/>
                    <a:pt x="8456" y="15"/>
                    <a:pt x="8433" y="44"/>
                  </a:cubicBezTo>
                  <a:lnTo>
                    <a:pt x="41" y="10196"/>
                  </a:lnTo>
                  <a:cubicBezTo>
                    <a:pt x="1" y="10246"/>
                    <a:pt x="7" y="10320"/>
                    <a:pt x="54" y="10360"/>
                  </a:cubicBezTo>
                  <a:cubicBezTo>
                    <a:pt x="78" y="10380"/>
                    <a:pt x="104" y="10386"/>
                    <a:pt x="127" y="10386"/>
                  </a:cubicBezTo>
                  <a:cubicBezTo>
                    <a:pt x="161" y="10386"/>
                    <a:pt x="195" y="10373"/>
                    <a:pt x="218" y="10346"/>
                  </a:cubicBezTo>
                  <a:lnTo>
                    <a:pt x="8611" y="191"/>
                  </a:lnTo>
                  <a:cubicBezTo>
                    <a:pt x="8654" y="141"/>
                    <a:pt x="8648" y="67"/>
                    <a:pt x="8597" y="27"/>
                  </a:cubicBezTo>
                  <a:cubicBezTo>
                    <a:pt x="8575" y="9"/>
                    <a:pt x="8549" y="1"/>
                    <a:pt x="8523" y="1"/>
                  </a:cubicBezTo>
                  <a:close/>
                </a:path>
              </a:pathLst>
            </a:custGeom>
            <a:solidFill>
              <a:srgbClr val="FFDC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6"/>
            <p:cNvSpPr/>
            <p:nvPr/>
          </p:nvSpPr>
          <p:spPr>
            <a:xfrm>
              <a:off x="5001706" y="3714612"/>
              <a:ext cx="375027" cy="637539"/>
            </a:xfrm>
            <a:custGeom>
              <a:rect b="b" l="l" r="r" t="t"/>
              <a:pathLst>
                <a:path extrusionOk="0" h="18812" w="11066">
                  <a:moveTo>
                    <a:pt x="133" y="1"/>
                  </a:moveTo>
                  <a:cubicBezTo>
                    <a:pt x="114" y="1"/>
                    <a:pt x="95" y="6"/>
                    <a:pt x="78" y="15"/>
                  </a:cubicBezTo>
                  <a:cubicBezTo>
                    <a:pt x="21" y="49"/>
                    <a:pt x="1" y="120"/>
                    <a:pt x="34" y="176"/>
                  </a:cubicBezTo>
                  <a:lnTo>
                    <a:pt x="10832" y="18755"/>
                  </a:lnTo>
                  <a:cubicBezTo>
                    <a:pt x="10855" y="18792"/>
                    <a:pt x="10896" y="18812"/>
                    <a:pt x="10933" y="18812"/>
                  </a:cubicBezTo>
                  <a:cubicBezTo>
                    <a:pt x="10953" y="18812"/>
                    <a:pt x="10973" y="18805"/>
                    <a:pt x="10993" y="18795"/>
                  </a:cubicBezTo>
                  <a:cubicBezTo>
                    <a:pt x="11046" y="18765"/>
                    <a:pt x="11066" y="18691"/>
                    <a:pt x="11033" y="18637"/>
                  </a:cubicBezTo>
                  <a:lnTo>
                    <a:pt x="235" y="60"/>
                  </a:lnTo>
                  <a:cubicBezTo>
                    <a:pt x="212" y="21"/>
                    <a:pt x="173" y="1"/>
                    <a:pt x="1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6"/>
            <p:cNvSpPr/>
            <p:nvPr/>
          </p:nvSpPr>
          <p:spPr>
            <a:xfrm>
              <a:off x="5230170" y="3554475"/>
              <a:ext cx="58155" cy="560303"/>
            </a:xfrm>
            <a:custGeom>
              <a:rect b="b" l="l" r="r" t="t"/>
              <a:pathLst>
                <a:path extrusionOk="0" h="16533" w="1716">
                  <a:moveTo>
                    <a:pt x="1600" y="0"/>
                  </a:moveTo>
                  <a:cubicBezTo>
                    <a:pt x="1539" y="0"/>
                    <a:pt x="1485" y="46"/>
                    <a:pt x="1482" y="108"/>
                  </a:cubicBezTo>
                  <a:lnTo>
                    <a:pt x="7" y="16405"/>
                  </a:lnTo>
                  <a:cubicBezTo>
                    <a:pt x="0" y="16469"/>
                    <a:pt x="47" y="16526"/>
                    <a:pt x="110" y="16532"/>
                  </a:cubicBezTo>
                  <a:lnTo>
                    <a:pt x="120" y="16532"/>
                  </a:lnTo>
                  <a:cubicBezTo>
                    <a:pt x="181" y="16532"/>
                    <a:pt x="230" y="16486"/>
                    <a:pt x="238" y="16425"/>
                  </a:cubicBezTo>
                  <a:lnTo>
                    <a:pt x="1712" y="128"/>
                  </a:lnTo>
                  <a:cubicBezTo>
                    <a:pt x="1716" y="64"/>
                    <a:pt x="1669" y="8"/>
                    <a:pt x="1606" y="1"/>
                  </a:cubicBezTo>
                  <a:cubicBezTo>
                    <a:pt x="1604" y="1"/>
                    <a:pt x="1602" y="0"/>
                    <a:pt x="1600" y="0"/>
                  </a:cubicBezTo>
                  <a:close/>
                </a:path>
              </a:pathLst>
            </a:custGeom>
            <a:solidFill>
              <a:srgbClr val="FFDC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6"/>
            <p:cNvSpPr/>
            <p:nvPr/>
          </p:nvSpPr>
          <p:spPr>
            <a:xfrm>
              <a:off x="4863834" y="4066947"/>
              <a:ext cx="392412" cy="328191"/>
            </a:xfrm>
            <a:custGeom>
              <a:rect b="b" l="l" r="r" t="t"/>
              <a:pathLst>
                <a:path extrusionOk="0" h="9684" w="11579">
                  <a:moveTo>
                    <a:pt x="130" y="1"/>
                  </a:moveTo>
                  <a:cubicBezTo>
                    <a:pt x="97" y="1"/>
                    <a:pt x="65" y="15"/>
                    <a:pt x="41" y="43"/>
                  </a:cubicBezTo>
                  <a:cubicBezTo>
                    <a:pt x="1" y="93"/>
                    <a:pt x="8" y="167"/>
                    <a:pt x="58" y="207"/>
                  </a:cubicBezTo>
                  <a:lnTo>
                    <a:pt x="11374" y="9657"/>
                  </a:lnTo>
                  <a:cubicBezTo>
                    <a:pt x="11394" y="9674"/>
                    <a:pt x="11421" y="9683"/>
                    <a:pt x="11448" y="9683"/>
                  </a:cubicBezTo>
                  <a:cubicBezTo>
                    <a:pt x="11481" y="9683"/>
                    <a:pt x="11515" y="9670"/>
                    <a:pt x="11538" y="9640"/>
                  </a:cubicBezTo>
                  <a:cubicBezTo>
                    <a:pt x="11578" y="9593"/>
                    <a:pt x="11572" y="9519"/>
                    <a:pt x="11521" y="9479"/>
                  </a:cubicBezTo>
                  <a:lnTo>
                    <a:pt x="205" y="29"/>
                  </a:lnTo>
                  <a:cubicBezTo>
                    <a:pt x="183" y="10"/>
                    <a:pt x="156"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6"/>
            <p:cNvSpPr/>
            <p:nvPr/>
          </p:nvSpPr>
          <p:spPr>
            <a:xfrm>
              <a:off x="4840822" y="4164588"/>
              <a:ext cx="174161" cy="29213"/>
            </a:xfrm>
            <a:custGeom>
              <a:rect b="b" l="l" r="r" t="t"/>
              <a:pathLst>
                <a:path extrusionOk="0" h="862" w="5139">
                  <a:moveTo>
                    <a:pt x="122" y="0"/>
                  </a:moveTo>
                  <a:cubicBezTo>
                    <a:pt x="68" y="0"/>
                    <a:pt x="17" y="44"/>
                    <a:pt x="11" y="102"/>
                  </a:cubicBezTo>
                  <a:cubicBezTo>
                    <a:pt x="1" y="165"/>
                    <a:pt x="48" y="222"/>
                    <a:pt x="111" y="233"/>
                  </a:cubicBezTo>
                  <a:lnTo>
                    <a:pt x="4998" y="861"/>
                  </a:lnTo>
                  <a:lnTo>
                    <a:pt x="5015" y="861"/>
                  </a:lnTo>
                  <a:cubicBezTo>
                    <a:pt x="5072" y="861"/>
                    <a:pt x="5123" y="821"/>
                    <a:pt x="5129" y="761"/>
                  </a:cubicBezTo>
                  <a:cubicBezTo>
                    <a:pt x="5139" y="698"/>
                    <a:pt x="5092" y="641"/>
                    <a:pt x="5029" y="631"/>
                  </a:cubicBezTo>
                  <a:lnTo>
                    <a:pt x="138" y="2"/>
                  </a:lnTo>
                  <a:cubicBezTo>
                    <a:pt x="133" y="1"/>
                    <a:pt x="127" y="0"/>
                    <a:pt x="122" y="0"/>
                  </a:cubicBezTo>
                  <a:close/>
                </a:path>
              </a:pathLst>
            </a:custGeom>
            <a:solidFill>
              <a:srgbClr val="FFDC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6"/>
            <p:cNvSpPr/>
            <p:nvPr/>
          </p:nvSpPr>
          <p:spPr>
            <a:xfrm>
              <a:off x="5348621" y="3488150"/>
              <a:ext cx="195478" cy="320735"/>
            </a:xfrm>
            <a:custGeom>
              <a:rect b="b" l="l" r="r" t="t"/>
              <a:pathLst>
                <a:path extrusionOk="0" h="9464" w="5768">
                  <a:moveTo>
                    <a:pt x="132" y="1"/>
                  </a:moveTo>
                  <a:cubicBezTo>
                    <a:pt x="111" y="1"/>
                    <a:pt x="90" y="6"/>
                    <a:pt x="70" y="18"/>
                  </a:cubicBezTo>
                  <a:cubicBezTo>
                    <a:pt x="17" y="51"/>
                    <a:pt x="1" y="122"/>
                    <a:pt x="30" y="179"/>
                  </a:cubicBezTo>
                  <a:lnTo>
                    <a:pt x="5533" y="9411"/>
                  </a:lnTo>
                  <a:cubicBezTo>
                    <a:pt x="5557" y="9444"/>
                    <a:pt x="5594" y="9464"/>
                    <a:pt x="5634" y="9464"/>
                  </a:cubicBezTo>
                  <a:cubicBezTo>
                    <a:pt x="5654" y="9464"/>
                    <a:pt x="5674" y="9461"/>
                    <a:pt x="5694" y="9451"/>
                  </a:cubicBezTo>
                  <a:cubicBezTo>
                    <a:pt x="5747" y="9417"/>
                    <a:pt x="5767" y="9343"/>
                    <a:pt x="5734" y="9290"/>
                  </a:cubicBezTo>
                  <a:lnTo>
                    <a:pt x="231" y="58"/>
                  </a:lnTo>
                  <a:cubicBezTo>
                    <a:pt x="209" y="21"/>
                    <a:pt x="172" y="1"/>
                    <a:pt x="1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6"/>
            <p:cNvSpPr/>
            <p:nvPr/>
          </p:nvSpPr>
          <p:spPr>
            <a:xfrm>
              <a:off x="5598030" y="3621106"/>
              <a:ext cx="443044" cy="711893"/>
            </a:xfrm>
            <a:custGeom>
              <a:rect b="b" l="l" r="r" t="t"/>
              <a:pathLst>
                <a:path extrusionOk="0" h="21006" w="13073">
                  <a:moveTo>
                    <a:pt x="12942" y="1"/>
                  </a:moveTo>
                  <a:cubicBezTo>
                    <a:pt x="12903" y="1"/>
                    <a:pt x="12864" y="20"/>
                    <a:pt x="12842" y="55"/>
                  </a:cubicBezTo>
                  <a:lnTo>
                    <a:pt x="34" y="20828"/>
                  </a:lnTo>
                  <a:cubicBezTo>
                    <a:pt x="1" y="20882"/>
                    <a:pt x="17" y="20952"/>
                    <a:pt x="71" y="20985"/>
                  </a:cubicBezTo>
                  <a:cubicBezTo>
                    <a:pt x="91" y="20998"/>
                    <a:pt x="111" y="21005"/>
                    <a:pt x="134" y="21005"/>
                  </a:cubicBezTo>
                  <a:cubicBezTo>
                    <a:pt x="171" y="21005"/>
                    <a:pt x="211" y="20985"/>
                    <a:pt x="231" y="20948"/>
                  </a:cubicBezTo>
                  <a:lnTo>
                    <a:pt x="13039" y="179"/>
                  </a:lnTo>
                  <a:cubicBezTo>
                    <a:pt x="13073" y="122"/>
                    <a:pt x="13056" y="52"/>
                    <a:pt x="13002" y="18"/>
                  </a:cubicBezTo>
                  <a:cubicBezTo>
                    <a:pt x="12984" y="7"/>
                    <a:pt x="12963" y="1"/>
                    <a:pt x="129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6"/>
            <p:cNvSpPr/>
            <p:nvPr/>
          </p:nvSpPr>
          <p:spPr>
            <a:xfrm>
              <a:off x="5843914" y="3714612"/>
              <a:ext cx="300232" cy="219573"/>
            </a:xfrm>
            <a:custGeom>
              <a:rect b="b" l="l" r="r" t="t"/>
              <a:pathLst>
                <a:path extrusionOk="0" h="6479" w="8859">
                  <a:moveTo>
                    <a:pt x="8729" y="1"/>
                  </a:moveTo>
                  <a:cubicBezTo>
                    <a:pt x="8705" y="1"/>
                    <a:pt x="8681" y="8"/>
                    <a:pt x="8662" y="23"/>
                  </a:cubicBezTo>
                  <a:lnTo>
                    <a:pt x="64" y="6271"/>
                  </a:lnTo>
                  <a:cubicBezTo>
                    <a:pt x="14" y="6308"/>
                    <a:pt x="1" y="6382"/>
                    <a:pt x="41" y="6431"/>
                  </a:cubicBezTo>
                  <a:cubicBezTo>
                    <a:pt x="61" y="6462"/>
                    <a:pt x="98" y="6478"/>
                    <a:pt x="135" y="6478"/>
                  </a:cubicBezTo>
                  <a:cubicBezTo>
                    <a:pt x="158" y="6478"/>
                    <a:pt x="181" y="6472"/>
                    <a:pt x="202" y="6458"/>
                  </a:cubicBezTo>
                  <a:lnTo>
                    <a:pt x="8798" y="210"/>
                  </a:lnTo>
                  <a:cubicBezTo>
                    <a:pt x="8849" y="173"/>
                    <a:pt x="8858" y="100"/>
                    <a:pt x="8822" y="49"/>
                  </a:cubicBezTo>
                  <a:cubicBezTo>
                    <a:pt x="8800" y="17"/>
                    <a:pt x="8765" y="1"/>
                    <a:pt x="8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6"/>
            <p:cNvSpPr/>
            <p:nvPr/>
          </p:nvSpPr>
          <p:spPr>
            <a:xfrm>
              <a:off x="5856725" y="3957275"/>
              <a:ext cx="446026" cy="394886"/>
            </a:xfrm>
            <a:custGeom>
              <a:rect b="b" l="l" r="r" t="t"/>
              <a:pathLst>
                <a:path extrusionOk="0" h="11652" w="13161">
                  <a:moveTo>
                    <a:pt x="13030" y="1"/>
                  </a:moveTo>
                  <a:cubicBezTo>
                    <a:pt x="13002" y="1"/>
                    <a:pt x="12975" y="11"/>
                    <a:pt x="12953" y="31"/>
                  </a:cubicBezTo>
                  <a:lnTo>
                    <a:pt x="55" y="11448"/>
                  </a:lnTo>
                  <a:cubicBezTo>
                    <a:pt x="7" y="11491"/>
                    <a:pt x="1" y="11565"/>
                    <a:pt x="44" y="11611"/>
                  </a:cubicBezTo>
                  <a:cubicBezTo>
                    <a:pt x="68" y="11638"/>
                    <a:pt x="101" y="11652"/>
                    <a:pt x="131" y="11652"/>
                  </a:cubicBezTo>
                  <a:cubicBezTo>
                    <a:pt x="158" y="11652"/>
                    <a:pt x="188" y="11641"/>
                    <a:pt x="208" y="11621"/>
                  </a:cubicBezTo>
                  <a:lnTo>
                    <a:pt x="13107" y="205"/>
                  </a:lnTo>
                  <a:cubicBezTo>
                    <a:pt x="13153" y="161"/>
                    <a:pt x="13161" y="88"/>
                    <a:pt x="13116" y="41"/>
                  </a:cubicBezTo>
                  <a:cubicBezTo>
                    <a:pt x="13093" y="14"/>
                    <a:pt x="13062" y="1"/>
                    <a:pt x="130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6"/>
            <p:cNvSpPr/>
            <p:nvPr/>
          </p:nvSpPr>
          <p:spPr>
            <a:xfrm>
              <a:off x="6103863" y="3863802"/>
              <a:ext cx="107635" cy="269561"/>
            </a:xfrm>
            <a:custGeom>
              <a:rect b="b" l="l" r="r" t="t"/>
              <a:pathLst>
                <a:path extrusionOk="0" h="7954" w="3176">
                  <a:moveTo>
                    <a:pt x="3044" y="1"/>
                  </a:moveTo>
                  <a:cubicBezTo>
                    <a:pt x="2997" y="1"/>
                    <a:pt x="2953" y="30"/>
                    <a:pt x="2934" y="76"/>
                  </a:cubicBezTo>
                  <a:lnTo>
                    <a:pt x="24" y="7796"/>
                  </a:lnTo>
                  <a:cubicBezTo>
                    <a:pt x="1" y="7856"/>
                    <a:pt x="31" y="7924"/>
                    <a:pt x="92" y="7947"/>
                  </a:cubicBezTo>
                  <a:cubicBezTo>
                    <a:pt x="104" y="7950"/>
                    <a:pt x="118" y="7953"/>
                    <a:pt x="135" y="7953"/>
                  </a:cubicBezTo>
                  <a:cubicBezTo>
                    <a:pt x="181" y="7953"/>
                    <a:pt x="225" y="7924"/>
                    <a:pt x="242" y="7876"/>
                  </a:cubicBezTo>
                  <a:lnTo>
                    <a:pt x="3152" y="160"/>
                  </a:lnTo>
                  <a:cubicBezTo>
                    <a:pt x="3175" y="100"/>
                    <a:pt x="3145" y="33"/>
                    <a:pt x="3085" y="9"/>
                  </a:cubicBezTo>
                  <a:cubicBezTo>
                    <a:pt x="3072" y="3"/>
                    <a:pt x="3057" y="1"/>
                    <a:pt x="30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6"/>
            <p:cNvSpPr/>
            <p:nvPr/>
          </p:nvSpPr>
          <p:spPr>
            <a:xfrm>
              <a:off x="5976566" y="4145507"/>
              <a:ext cx="443281" cy="100789"/>
            </a:xfrm>
            <a:custGeom>
              <a:rect b="b" l="l" r="r" t="t"/>
              <a:pathLst>
                <a:path extrusionOk="0" h="2974" w="13080">
                  <a:moveTo>
                    <a:pt x="12953" y="0"/>
                  </a:moveTo>
                  <a:cubicBezTo>
                    <a:pt x="12945" y="0"/>
                    <a:pt x="12937" y="1"/>
                    <a:pt x="12929" y="3"/>
                  </a:cubicBezTo>
                  <a:lnTo>
                    <a:pt x="101" y="2743"/>
                  </a:lnTo>
                  <a:cubicBezTo>
                    <a:pt x="41" y="2755"/>
                    <a:pt x="1" y="2816"/>
                    <a:pt x="14" y="2880"/>
                  </a:cubicBezTo>
                  <a:cubicBezTo>
                    <a:pt x="24" y="2936"/>
                    <a:pt x="74" y="2973"/>
                    <a:pt x="124" y="2973"/>
                  </a:cubicBezTo>
                  <a:cubicBezTo>
                    <a:pt x="135" y="2973"/>
                    <a:pt x="141" y="2970"/>
                    <a:pt x="151" y="2970"/>
                  </a:cubicBezTo>
                  <a:lnTo>
                    <a:pt x="12980" y="227"/>
                  </a:lnTo>
                  <a:cubicBezTo>
                    <a:pt x="13040" y="214"/>
                    <a:pt x="13080" y="154"/>
                    <a:pt x="13066" y="90"/>
                  </a:cubicBezTo>
                  <a:cubicBezTo>
                    <a:pt x="13054" y="38"/>
                    <a:pt x="13007" y="0"/>
                    <a:pt x="129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6"/>
            <p:cNvSpPr/>
            <p:nvPr/>
          </p:nvSpPr>
          <p:spPr>
            <a:xfrm>
              <a:off x="3777911" y="1546275"/>
              <a:ext cx="1534268" cy="2752512"/>
            </a:xfrm>
            <a:custGeom>
              <a:rect b="b" l="l" r="r" t="t"/>
              <a:pathLst>
                <a:path extrusionOk="0" h="81219" w="45272">
                  <a:moveTo>
                    <a:pt x="150" y="1"/>
                  </a:moveTo>
                  <a:cubicBezTo>
                    <a:pt x="67" y="1"/>
                    <a:pt x="0" y="68"/>
                    <a:pt x="0" y="148"/>
                  </a:cubicBezTo>
                  <a:lnTo>
                    <a:pt x="0" y="81071"/>
                  </a:lnTo>
                  <a:cubicBezTo>
                    <a:pt x="0" y="81151"/>
                    <a:pt x="67" y="81219"/>
                    <a:pt x="150" y="81219"/>
                  </a:cubicBezTo>
                  <a:lnTo>
                    <a:pt x="45124" y="81219"/>
                  </a:lnTo>
                  <a:cubicBezTo>
                    <a:pt x="45205" y="81219"/>
                    <a:pt x="45271" y="81151"/>
                    <a:pt x="45271" y="81071"/>
                  </a:cubicBezTo>
                  <a:lnTo>
                    <a:pt x="45271" y="148"/>
                  </a:lnTo>
                  <a:cubicBezTo>
                    <a:pt x="45271" y="68"/>
                    <a:pt x="45205" y="1"/>
                    <a:pt x="45124"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6"/>
            <p:cNvSpPr/>
            <p:nvPr/>
          </p:nvSpPr>
          <p:spPr>
            <a:xfrm>
              <a:off x="4486213" y="4094467"/>
              <a:ext cx="117700" cy="117700"/>
            </a:xfrm>
            <a:custGeom>
              <a:rect b="b" l="l" r="r" t="t"/>
              <a:pathLst>
                <a:path extrusionOk="0" h="3473" w="3473">
                  <a:moveTo>
                    <a:pt x="1737" y="231"/>
                  </a:moveTo>
                  <a:cubicBezTo>
                    <a:pt x="2566" y="231"/>
                    <a:pt x="3242" y="907"/>
                    <a:pt x="3242" y="1737"/>
                  </a:cubicBezTo>
                  <a:cubicBezTo>
                    <a:pt x="3242" y="2566"/>
                    <a:pt x="2566" y="3242"/>
                    <a:pt x="1737" y="3242"/>
                  </a:cubicBezTo>
                  <a:cubicBezTo>
                    <a:pt x="907" y="3242"/>
                    <a:pt x="235" y="2566"/>
                    <a:pt x="235" y="1737"/>
                  </a:cubicBezTo>
                  <a:cubicBezTo>
                    <a:pt x="235" y="907"/>
                    <a:pt x="907" y="231"/>
                    <a:pt x="1737" y="231"/>
                  </a:cubicBezTo>
                  <a:close/>
                  <a:moveTo>
                    <a:pt x="1737" y="0"/>
                  </a:moveTo>
                  <a:cubicBezTo>
                    <a:pt x="780" y="0"/>
                    <a:pt x="1" y="780"/>
                    <a:pt x="1" y="1737"/>
                  </a:cubicBezTo>
                  <a:cubicBezTo>
                    <a:pt x="1" y="2693"/>
                    <a:pt x="780" y="3472"/>
                    <a:pt x="1737" y="3472"/>
                  </a:cubicBezTo>
                  <a:cubicBezTo>
                    <a:pt x="2693" y="3472"/>
                    <a:pt x="3473" y="2693"/>
                    <a:pt x="3473" y="1737"/>
                  </a:cubicBezTo>
                  <a:cubicBezTo>
                    <a:pt x="3473" y="780"/>
                    <a:pt x="2693" y="0"/>
                    <a:pt x="17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6"/>
            <p:cNvSpPr/>
            <p:nvPr/>
          </p:nvSpPr>
          <p:spPr>
            <a:xfrm>
              <a:off x="3818920" y="1742506"/>
              <a:ext cx="1452220" cy="2265716"/>
            </a:xfrm>
            <a:custGeom>
              <a:rect b="b" l="l" r="r" t="t"/>
              <a:pathLst>
                <a:path extrusionOk="0" h="66855" w="42851">
                  <a:moveTo>
                    <a:pt x="1" y="1"/>
                  </a:moveTo>
                  <a:lnTo>
                    <a:pt x="1" y="66855"/>
                  </a:lnTo>
                  <a:lnTo>
                    <a:pt x="42851" y="66855"/>
                  </a:lnTo>
                  <a:lnTo>
                    <a:pt x="428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6"/>
            <p:cNvSpPr/>
            <p:nvPr/>
          </p:nvSpPr>
          <p:spPr>
            <a:xfrm>
              <a:off x="4401416" y="1626563"/>
              <a:ext cx="287319" cy="23621"/>
            </a:xfrm>
            <a:custGeom>
              <a:rect b="b" l="l" r="r" t="t"/>
              <a:pathLst>
                <a:path extrusionOk="0" h="697" w="8478">
                  <a:moveTo>
                    <a:pt x="349" y="0"/>
                  </a:moveTo>
                  <a:cubicBezTo>
                    <a:pt x="158" y="0"/>
                    <a:pt x="0" y="158"/>
                    <a:pt x="0" y="348"/>
                  </a:cubicBezTo>
                  <a:cubicBezTo>
                    <a:pt x="0" y="542"/>
                    <a:pt x="158" y="696"/>
                    <a:pt x="349" y="696"/>
                  </a:cubicBezTo>
                  <a:lnTo>
                    <a:pt x="8129" y="696"/>
                  </a:lnTo>
                  <a:cubicBezTo>
                    <a:pt x="8323" y="696"/>
                    <a:pt x="8477" y="542"/>
                    <a:pt x="8477" y="348"/>
                  </a:cubicBezTo>
                  <a:cubicBezTo>
                    <a:pt x="8477" y="158"/>
                    <a:pt x="8323" y="0"/>
                    <a:pt x="8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6"/>
            <p:cNvSpPr/>
            <p:nvPr/>
          </p:nvSpPr>
          <p:spPr>
            <a:xfrm>
              <a:off x="4303706" y="1626563"/>
              <a:ext cx="72253" cy="23621"/>
            </a:xfrm>
            <a:custGeom>
              <a:rect b="b" l="l" r="r" t="t"/>
              <a:pathLst>
                <a:path extrusionOk="0" h="697" w="2132">
                  <a:moveTo>
                    <a:pt x="348" y="0"/>
                  </a:moveTo>
                  <a:cubicBezTo>
                    <a:pt x="158" y="0"/>
                    <a:pt x="0" y="158"/>
                    <a:pt x="0" y="348"/>
                  </a:cubicBezTo>
                  <a:cubicBezTo>
                    <a:pt x="0" y="542"/>
                    <a:pt x="158" y="696"/>
                    <a:pt x="348" y="696"/>
                  </a:cubicBezTo>
                  <a:lnTo>
                    <a:pt x="1783" y="696"/>
                  </a:lnTo>
                  <a:cubicBezTo>
                    <a:pt x="1977" y="696"/>
                    <a:pt x="2131" y="542"/>
                    <a:pt x="2131" y="348"/>
                  </a:cubicBezTo>
                  <a:cubicBezTo>
                    <a:pt x="2131" y="158"/>
                    <a:pt x="1977" y="0"/>
                    <a:pt x="1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6"/>
            <p:cNvSpPr/>
            <p:nvPr/>
          </p:nvSpPr>
          <p:spPr>
            <a:xfrm>
              <a:off x="3818920" y="1742506"/>
              <a:ext cx="485373" cy="377772"/>
            </a:xfrm>
            <a:custGeom>
              <a:rect b="b" l="l" r="r" t="t"/>
              <a:pathLst>
                <a:path extrusionOk="0" h="11147" w="14322">
                  <a:moveTo>
                    <a:pt x="1" y="1"/>
                  </a:moveTo>
                  <a:lnTo>
                    <a:pt x="1" y="11147"/>
                  </a:lnTo>
                  <a:lnTo>
                    <a:pt x="8132" y="11147"/>
                  </a:lnTo>
                  <a:cubicBezTo>
                    <a:pt x="11552" y="11147"/>
                    <a:pt x="14321" y="8377"/>
                    <a:pt x="14321" y="4958"/>
                  </a:cubicBezTo>
                  <a:cubicBezTo>
                    <a:pt x="14321" y="2928"/>
                    <a:pt x="13344" y="1129"/>
                    <a:pt x="11836" y="1"/>
                  </a:cubicBez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6"/>
            <p:cNvSpPr/>
            <p:nvPr/>
          </p:nvSpPr>
          <p:spPr>
            <a:xfrm>
              <a:off x="4765989" y="2016213"/>
              <a:ext cx="193580" cy="141626"/>
            </a:xfrm>
            <a:custGeom>
              <a:rect b="b" l="l" r="r" t="t"/>
              <a:pathLst>
                <a:path extrusionOk="0" h="4179" w="5712">
                  <a:moveTo>
                    <a:pt x="1" y="0"/>
                  </a:moveTo>
                  <a:lnTo>
                    <a:pt x="4176" y="4178"/>
                  </a:lnTo>
                  <a:lnTo>
                    <a:pt x="5711" y="0"/>
                  </a:lnTo>
                  <a:close/>
                </a:path>
              </a:pathLst>
            </a:custGeom>
            <a:solidFill>
              <a:srgbClr val="EDF3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6"/>
            <p:cNvSpPr/>
            <p:nvPr/>
          </p:nvSpPr>
          <p:spPr>
            <a:xfrm>
              <a:off x="5062711" y="2016213"/>
              <a:ext cx="141389" cy="103534"/>
            </a:xfrm>
            <a:custGeom>
              <a:rect b="b" l="l" r="r" t="t"/>
              <a:pathLst>
                <a:path extrusionOk="0" h="3055" w="4172">
                  <a:moveTo>
                    <a:pt x="4" y="0"/>
                  </a:moveTo>
                  <a:lnTo>
                    <a:pt x="1" y="3"/>
                  </a:lnTo>
                  <a:lnTo>
                    <a:pt x="3054" y="3054"/>
                  </a:lnTo>
                  <a:lnTo>
                    <a:pt x="4171" y="20"/>
                  </a:lnTo>
                  <a:cubicBezTo>
                    <a:pt x="4018" y="7"/>
                    <a:pt x="3860" y="0"/>
                    <a:pt x="3703" y="0"/>
                  </a:cubicBezTo>
                  <a:close/>
                </a:path>
              </a:pathLst>
            </a:custGeom>
            <a:solidFill>
              <a:srgbClr val="EDF3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7" name="Google Shape;2037;p46"/>
            <p:cNvGrpSpPr/>
            <p:nvPr/>
          </p:nvGrpSpPr>
          <p:grpSpPr>
            <a:xfrm>
              <a:off x="4302935" y="2016204"/>
              <a:ext cx="968104" cy="468325"/>
              <a:chOff x="6112254" y="770102"/>
              <a:chExt cx="2389201" cy="1155787"/>
            </a:xfrm>
          </p:grpSpPr>
          <p:sp>
            <p:nvSpPr>
              <p:cNvPr id="2038" name="Google Shape;2038;p46"/>
              <p:cNvSpPr/>
              <p:nvPr/>
            </p:nvSpPr>
            <p:spPr>
              <a:xfrm>
                <a:off x="6112254" y="770102"/>
                <a:ext cx="2389201" cy="1155787"/>
              </a:xfrm>
              <a:custGeom>
                <a:rect b="b" l="l" r="r" t="t"/>
                <a:pathLst>
                  <a:path extrusionOk="0" h="13819" w="28567">
                    <a:moveTo>
                      <a:pt x="6188" y="0"/>
                    </a:moveTo>
                    <a:cubicBezTo>
                      <a:pt x="2770" y="0"/>
                      <a:pt x="0" y="2773"/>
                      <a:pt x="0" y="6191"/>
                    </a:cubicBezTo>
                    <a:cubicBezTo>
                      <a:pt x="0" y="9205"/>
                      <a:pt x="2154" y="11718"/>
                      <a:pt x="5011" y="12270"/>
                    </a:cubicBezTo>
                    <a:lnTo>
                      <a:pt x="9523" y="0"/>
                    </a:lnTo>
                    <a:close/>
                    <a:moveTo>
                      <a:pt x="19371" y="0"/>
                    </a:moveTo>
                    <a:lnTo>
                      <a:pt x="17836" y="4178"/>
                    </a:lnTo>
                    <a:lnTo>
                      <a:pt x="14819" y="12380"/>
                    </a:lnTo>
                    <a:lnTo>
                      <a:pt x="17863" y="12380"/>
                    </a:lnTo>
                    <a:lnTo>
                      <a:pt x="22416" y="3"/>
                    </a:lnTo>
                    <a:lnTo>
                      <a:pt x="22419" y="0"/>
                    </a:lnTo>
                    <a:close/>
                    <a:moveTo>
                      <a:pt x="26586" y="20"/>
                    </a:moveTo>
                    <a:lnTo>
                      <a:pt x="25469" y="3054"/>
                    </a:lnTo>
                    <a:lnTo>
                      <a:pt x="22037" y="12380"/>
                    </a:lnTo>
                    <a:lnTo>
                      <a:pt x="23041" y="12380"/>
                    </a:lnTo>
                    <a:lnTo>
                      <a:pt x="24154" y="13818"/>
                    </a:lnTo>
                    <a:lnTo>
                      <a:pt x="25269" y="12380"/>
                    </a:lnTo>
                    <a:lnTo>
                      <a:pt x="26118" y="12380"/>
                    </a:lnTo>
                    <a:cubicBezTo>
                      <a:pt x="26988" y="12380"/>
                      <a:pt x="27818" y="12200"/>
                      <a:pt x="28567" y="11875"/>
                    </a:cubicBezTo>
                    <a:lnTo>
                      <a:pt x="28567" y="505"/>
                    </a:lnTo>
                    <a:cubicBezTo>
                      <a:pt x="27951" y="241"/>
                      <a:pt x="27285" y="70"/>
                      <a:pt x="26586" y="20"/>
                    </a:cubicBez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6"/>
              <p:cNvSpPr/>
              <p:nvPr/>
            </p:nvSpPr>
            <p:spPr>
              <a:xfrm>
                <a:off x="6531284" y="770102"/>
                <a:ext cx="1072703" cy="1035516"/>
              </a:xfrm>
              <a:custGeom>
                <a:rect b="b" l="l" r="r" t="t"/>
                <a:pathLst>
                  <a:path extrusionOk="0" h="12381" w="12826">
                    <a:moveTo>
                      <a:pt x="4513" y="0"/>
                    </a:moveTo>
                    <a:lnTo>
                      <a:pt x="1" y="12270"/>
                    </a:lnTo>
                    <a:cubicBezTo>
                      <a:pt x="382" y="12343"/>
                      <a:pt x="777" y="12380"/>
                      <a:pt x="1178" y="12380"/>
                    </a:cubicBezTo>
                    <a:lnTo>
                      <a:pt x="9809" y="12380"/>
                    </a:lnTo>
                    <a:lnTo>
                      <a:pt x="12826" y="4178"/>
                    </a:lnTo>
                    <a:lnTo>
                      <a:pt x="8651" y="0"/>
                    </a:ln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6"/>
              <p:cNvSpPr/>
              <p:nvPr/>
            </p:nvSpPr>
            <p:spPr>
              <a:xfrm>
                <a:off x="7606209" y="770353"/>
                <a:ext cx="636295" cy="1035265"/>
              </a:xfrm>
              <a:custGeom>
                <a:rect b="b" l="l" r="r" t="t"/>
                <a:pathLst>
                  <a:path extrusionOk="0" h="12378" w="7608">
                    <a:moveTo>
                      <a:pt x="4554" y="0"/>
                    </a:moveTo>
                    <a:lnTo>
                      <a:pt x="1" y="12377"/>
                    </a:lnTo>
                    <a:lnTo>
                      <a:pt x="4175" y="12377"/>
                    </a:lnTo>
                    <a:lnTo>
                      <a:pt x="7607" y="3051"/>
                    </a:lnTo>
                    <a:lnTo>
                      <a:pt x="4554" y="0"/>
                    </a:ln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46"/>
            <p:cNvGrpSpPr/>
            <p:nvPr/>
          </p:nvGrpSpPr>
          <p:grpSpPr>
            <a:xfrm>
              <a:off x="3900690" y="2747153"/>
              <a:ext cx="1118571" cy="468359"/>
              <a:chOff x="5119546" y="2574024"/>
              <a:chExt cx="2760540" cy="1155870"/>
            </a:xfrm>
          </p:grpSpPr>
          <p:sp>
            <p:nvSpPr>
              <p:cNvPr id="2042" name="Google Shape;2042;p46"/>
              <p:cNvSpPr/>
              <p:nvPr/>
            </p:nvSpPr>
            <p:spPr>
              <a:xfrm>
                <a:off x="5119546" y="2574024"/>
                <a:ext cx="2760540" cy="1103848"/>
              </a:xfrm>
              <a:custGeom>
                <a:rect b="b" l="l" r="r" t="t"/>
                <a:pathLst>
                  <a:path extrusionOk="0" h="13198" w="33007">
                    <a:moveTo>
                      <a:pt x="23306" y="0"/>
                    </a:moveTo>
                    <a:lnTo>
                      <a:pt x="18750" y="12381"/>
                    </a:lnTo>
                    <a:lnTo>
                      <a:pt x="21794" y="12381"/>
                    </a:lnTo>
                    <a:lnTo>
                      <a:pt x="26350" y="0"/>
                    </a:lnTo>
                    <a:close/>
                    <a:moveTo>
                      <a:pt x="30163" y="984"/>
                    </a:moveTo>
                    <a:lnTo>
                      <a:pt x="25968" y="12381"/>
                    </a:lnTo>
                    <a:lnTo>
                      <a:pt x="26818" y="12381"/>
                    </a:lnTo>
                    <a:cubicBezTo>
                      <a:pt x="30237" y="12381"/>
                      <a:pt x="33007" y="9608"/>
                      <a:pt x="33007" y="6193"/>
                    </a:cubicBezTo>
                    <a:cubicBezTo>
                      <a:pt x="33007" y="4005"/>
                      <a:pt x="31872" y="2085"/>
                      <a:pt x="30163" y="984"/>
                    </a:cubicBezTo>
                    <a:close/>
                    <a:moveTo>
                      <a:pt x="6193" y="0"/>
                    </a:moveTo>
                    <a:cubicBezTo>
                      <a:pt x="2774" y="0"/>
                      <a:pt x="1" y="2774"/>
                      <a:pt x="1" y="6193"/>
                    </a:cubicBezTo>
                    <a:cubicBezTo>
                      <a:pt x="1" y="9608"/>
                      <a:pt x="2774" y="12381"/>
                      <a:pt x="6193" y="12381"/>
                    </a:cubicBezTo>
                    <a:lnTo>
                      <a:pt x="7969" y="12381"/>
                    </a:lnTo>
                    <a:lnTo>
                      <a:pt x="8601" y="13197"/>
                    </a:lnTo>
                    <a:lnTo>
                      <a:pt x="13458" y="0"/>
                    </a:ln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6"/>
              <p:cNvSpPr/>
              <p:nvPr/>
            </p:nvSpPr>
            <p:spPr>
              <a:xfrm>
                <a:off x="5838922" y="2574024"/>
                <a:ext cx="1229936" cy="1155870"/>
              </a:xfrm>
              <a:custGeom>
                <a:rect b="b" l="l" r="r" t="t"/>
                <a:pathLst>
                  <a:path extrusionOk="0" h="13820" w="14706">
                    <a:moveTo>
                      <a:pt x="4857" y="0"/>
                    </a:moveTo>
                    <a:lnTo>
                      <a:pt x="0" y="13197"/>
                    </a:lnTo>
                    <a:lnTo>
                      <a:pt x="482" y="13819"/>
                    </a:lnTo>
                    <a:lnTo>
                      <a:pt x="1595" y="12381"/>
                    </a:lnTo>
                    <a:lnTo>
                      <a:pt x="10149" y="12381"/>
                    </a:lnTo>
                    <a:lnTo>
                      <a:pt x="14705" y="0"/>
                    </a:ln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6"/>
              <p:cNvSpPr/>
              <p:nvPr/>
            </p:nvSpPr>
            <p:spPr>
              <a:xfrm>
                <a:off x="6942284" y="2574024"/>
                <a:ext cx="700025" cy="1035516"/>
              </a:xfrm>
              <a:custGeom>
                <a:rect b="b" l="l" r="r" t="t"/>
                <a:pathLst>
                  <a:path extrusionOk="0" h="12381" w="8370">
                    <a:moveTo>
                      <a:pt x="4557" y="0"/>
                    </a:moveTo>
                    <a:lnTo>
                      <a:pt x="1" y="12381"/>
                    </a:lnTo>
                    <a:lnTo>
                      <a:pt x="4175" y="12381"/>
                    </a:lnTo>
                    <a:lnTo>
                      <a:pt x="8370" y="984"/>
                    </a:lnTo>
                    <a:cubicBezTo>
                      <a:pt x="7407" y="362"/>
                      <a:pt x="6256" y="0"/>
                      <a:pt x="5025" y="0"/>
                    </a:cubicBez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5" name="Google Shape;2045;p46"/>
            <p:cNvSpPr/>
            <p:nvPr/>
          </p:nvSpPr>
          <p:spPr>
            <a:xfrm>
              <a:off x="4012001" y="2843231"/>
              <a:ext cx="879039" cy="11828"/>
            </a:xfrm>
            <a:custGeom>
              <a:rect b="b" l="l" r="r" t="t"/>
              <a:pathLst>
                <a:path extrusionOk="0" h="349" w="25938">
                  <a:moveTo>
                    <a:pt x="175" y="0"/>
                  </a:moveTo>
                  <a:cubicBezTo>
                    <a:pt x="81" y="0"/>
                    <a:pt x="1" y="81"/>
                    <a:pt x="1" y="174"/>
                  </a:cubicBezTo>
                  <a:cubicBezTo>
                    <a:pt x="1" y="271"/>
                    <a:pt x="81" y="348"/>
                    <a:pt x="175" y="348"/>
                  </a:cubicBezTo>
                  <a:lnTo>
                    <a:pt x="25764" y="348"/>
                  </a:lnTo>
                  <a:cubicBezTo>
                    <a:pt x="25857" y="348"/>
                    <a:pt x="25938" y="271"/>
                    <a:pt x="25938" y="174"/>
                  </a:cubicBezTo>
                  <a:cubicBezTo>
                    <a:pt x="25938" y="81"/>
                    <a:pt x="25857" y="0"/>
                    <a:pt x="25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p:nvPr/>
          </p:nvSpPr>
          <p:spPr>
            <a:xfrm>
              <a:off x="4261545" y="2915182"/>
              <a:ext cx="629507" cy="11862"/>
            </a:xfrm>
            <a:custGeom>
              <a:rect b="b" l="l" r="r" t="t"/>
              <a:pathLst>
                <a:path extrusionOk="0" h="350" w="18575">
                  <a:moveTo>
                    <a:pt x="174" y="1"/>
                  </a:moveTo>
                  <a:cubicBezTo>
                    <a:pt x="77" y="1"/>
                    <a:pt x="0" y="78"/>
                    <a:pt x="0" y="175"/>
                  </a:cubicBezTo>
                  <a:cubicBezTo>
                    <a:pt x="0" y="269"/>
                    <a:pt x="77" y="349"/>
                    <a:pt x="174" y="349"/>
                  </a:cubicBezTo>
                  <a:lnTo>
                    <a:pt x="18401" y="349"/>
                  </a:lnTo>
                  <a:cubicBezTo>
                    <a:pt x="18494" y="349"/>
                    <a:pt x="18575" y="269"/>
                    <a:pt x="18575" y="175"/>
                  </a:cubicBezTo>
                  <a:cubicBezTo>
                    <a:pt x="18575" y="78"/>
                    <a:pt x="18494" y="1"/>
                    <a:pt x="18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6"/>
            <p:cNvSpPr/>
            <p:nvPr/>
          </p:nvSpPr>
          <p:spPr>
            <a:xfrm>
              <a:off x="4012001" y="2915182"/>
              <a:ext cx="186293" cy="11862"/>
            </a:xfrm>
            <a:custGeom>
              <a:rect b="b" l="l" r="r" t="t"/>
              <a:pathLst>
                <a:path extrusionOk="0" h="350" w="5497">
                  <a:moveTo>
                    <a:pt x="175" y="1"/>
                  </a:moveTo>
                  <a:cubicBezTo>
                    <a:pt x="81" y="1"/>
                    <a:pt x="1" y="78"/>
                    <a:pt x="1" y="175"/>
                  </a:cubicBezTo>
                  <a:cubicBezTo>
                    <a:pt x="1" y="269"/>
                    <a:pt x="81" y="349"/>
                    <a:pt x="175" y="349"/>
                  </a:cubicBezTo>
                  <a:lnTo>
                    <a:pt x="5322" y="349"/>
                  </a:lnTo>
                  <a:cubicBezTo>
                    <a:pt x="5416" y="349"/>
                    <a:pt x="5497" y="269"/>
                    <a:pt x="5497" y="175"/>
                  </a:cubicBezTo>
                  <a:cubicBezTo>
                    <a:pt x="5497" y="78"/>
                    <a:pt x="5416" y="1"/>
                    <a:pt x="5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6"/>
            <p:cNvSpPr/>
            <p:nvPr/>
          </p:nvSpPr>
          <p:spPr>
            <a:xfrm>
              <a:off x="4671228" y="2987066"/>
              <a:ext cx="219844" cy="11828"/>
            </a:xfrm>
            <a:custGeom>
              <a:rect b="b" l="l" r="r" t="t"/>
              <a:pathLst>
                <a:path extrusionOk="0" h="349" w="6487">
                  <a:moveTo>
                    <a:pt x="175" y="1"/>
                  </a:moveTo>
                  <a:cubicBezTo>
                    <a:pt x="81" y="1"/>
                    <a:pt x="1" y="78"/>
                    <a:pt x="1" y="175"/>
                  </a:cubicBezTo>
                  <a:cubicBezTo>
                    <a:pt x="1" y="268"/>
                    <a:pt x="81" y="348"/>
                    <a:pt x="175" y="348"/>
                  </a:cubicBezTo>
                  <a:lnTo>
                    <a:pt x="6313" y="348"/>
                  </a:lnTo>
                  <a:cubicBezTo>
                    <a:pt x="6406" y="348"/>
                    <a:pt x="6487" y="268"/>
                    <a:pt x="6487" y="175"/>
                  </a:cubicBezTo>
                  <a:cubicBezTo>
                    <a:pt x="6487" y="78"/>
                    <a:pt x="6406" y="1"/>
                    <a:pt x="6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6"/>
            <p:cNvSpPr/>
            <p:nvPr/>
          </p:nvSpPr>
          <p:spPr>
            <a:xfrm>
              <a:off x="4012001" y="2987066"/>
              <a:ext cx="590906" cy="11828"/>
            </a:xfrm>
            <a:custGeom>
              <a:rect b="b" l="l" r="r" t="t"/>
              <a:pathLst>
                <a:path extrusionOk="0" h="349" w="17436">
                  <a:moveTo>
                    <a:pt x="175" y="1"/>
                  </a:moveTo>
                  <a:cubicBezTo>
                    <a:pt x="81" y="1"/>
                    <a:pt x="1" y="78"/>
                    <a:pt x="1" y="175"/>
                  </a:cubicBezTo>
                  <a:cubicBezTo>
                    <a:pt x="1" y="268"/>
                    <a:pt x="81" y="348"/>
                    <a:pt x="175" y="348"/>
                  </a:cubicBezTo>
                  <a:lnTo>
                    <a:pt x="17261" y="348"/>
                  </a:lnTo>
                  <a:cubicBezTo>
                    <a:pt x="17355" y="348"/>
                    <a:pt x="17435" y="268"/>
                    <a:pt x="17435" y="175"/>
                  </a:cubicBezTo>
                  <a:cubicBezTo>
                    <a:pt x="17435" y="78"/>
                    <a:pt x="17355" y="1"/>
                    <a:pt x="172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p:nvPr/>
          </p:nvSpPr>
          <p:spPr>
            <a:xfrm>
              <a:off x="4012001" y="3058949"/>
              <a:ext cx="458261" cy="11828"/>
            </a:xfrm>
            <a:custGeom>
              <a:rect b="b" l="l" r="r" t="t"/>
              <a:pathLst>
                <a:path extrusionOk="0" h="349" w="13522">
                  <a:moveTo>
                    <a:pt x="175" y="1"/>
                  </a:moveTo>
                  <a:cubicBezTo>
                    <a:pt x="81" y="1"/>
                    <a:pt x="1" y="78"/>
                    <a:pt x="1" y="174"/>
                  </a:cubicBezTo>
                  <a:cubicBezTo>
                    <a:pt x="1" y="268"/>
                    <a:pt x="81" y="348"/>
                    <a:pt x="175" y="348"/>
                  </a:cubicBezTo>
                  <a:lnTo>
                    <a:pt x="13347" y="348"/>
                  </a:lnTo>
                  <a:cubicBezTo>
                    <a:pt x="13441" y="348"/>
                    <a:pt x="13521" y="268"/>
                    <a:pt x="13521" y="174"/>
                  </a:cubicBezTo>
                  <a:cubicBezTo>
                    <a:pt x="13521" y="78"/>
                    <a:pt x="13441" y="1"/>
                    <a:pt x="133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1" name="Google Shape;2051;p46"/>
            <p:cNvGrpSpPr/>
            <p:nvPr/>
          </p:nvGrpSpPr>
          <p:grpSpPr>
            <a:xfrm>
              <a:off x="4098203" y="3416693"/>
              <a:ext cx="1118546" cy="468325"/>
              <a:chOff x="5606992" y="4226393"/>
              <a:chExt cx="2760478" cy="1155787"/>
            </a:xfrm>
          </p:grpSpPr>
          <p:sp>
            <p:nvSpPr>
              <p:cNvPr id="2052" name="Google Shape;2052;p46"/>
              <p:cNvSpPr/>
              <p:nvPr/>
            </p:nvSpPr>
            <p:spPr>
              <a:xfrm>
                <a:off x="6080387" y="4226393"/>
                <a:ext cx="2287083" cy="1155787"/>
              </a:xfrm>
              <a:custGeom>
                <a:rect b="b" l="l" r="r" t="t"/>
                <a:pathLst>
                  <a:path extrusionOk="0" h="13819" w="27346">
                    <a:moveTo>
                      <a:pt x="4546" y="1"/>
                    </a:moveTo>
                    <a:lnTo>
                      <a:pt x="0" y="12357"/>
                    </a:lnTo>
                    <a:cubicBezTo>
                      <a:pt x="173" y="12370"/>
                      <a:pt x="351" y="12381"/>
                      <a:pt x="532" y="12381"/>
                    </a:cubicBezTo>
                    <a:lnTo>
                      <a:pt x="3037" y="12381"/>
                    </a:lnTo>
                    <a:lnTo>
                      <a:pt x="7593" y="1"/>
                    </a:lnTo>
                    <a:close/>
                    <a:moveTo>
                      <a:pt x="11768" y="1"/>
                    </a:moveTo>
                    <a:lnTo>
                      <a:pt x="7212" y="12381"/>
                    </a:lnTo>
                    <a:lnTo>
                      <a:pt x="17150" y="12381"/>
                    </a:lnTo>
                    <a:lnTo>
                      <a:pt x="18267" y="13819"/>
                    </a:lnTo>
                    <a:lnTo>
                      <a:pt x="19381" y="12381"/>
                    </a:lnTo>
                    <a:lnTo>
                      <a:pt x="21157" y="12381"/>
                    </a:lnTo>
                    <a:cubicBezTo>
                      <a:pt x="24576" y="12381"/>
                      <a:pt x="27345" y="9607"/>
                      <a:pt x="27345" y="6189"/>
                    </a:cubicBezTo>
                    <a:cubicBezTo>
                      <a:pt x="27345" y="2774"/>
                      <a:pt x="24576" y="1"/>
                      <a:pt x="21157" y="1"/>
                    </a:cubicBez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6"/>
              <p:cNvSpPr/>
              <p:nvPr/>
            </p:nvSpPr>
            <p:spPr>
              <a:xfrm>
                <a:off x="5606992" y="4226393"/>
                <a:ext cx="853579" cy="1033509"/>
              </a:xfrm>
              <a:custGeom>
                <a:rect b="b" l="l" r="r" t="t"/>
                <a:pathLst>
                  <a:path extrusionOk="0" h="12357" w="10206">
                    <a:moveTo>
                      <a:pt x="6192" y="1"/>
                    </a:moveTo>
                    <a:cubicBezTo>
                      <a:pt x="2773" y="1"/>
                      <a:pt x="0" y="2774"/>
                      <a:pt x="0" y="6189"/>
                    </a:cubicBezTo>
                    <a:cubicBezTo>
                      <a:pt x="0" y="9431"/>
                      <a:pt x="2489" y="12090"/>
                      <a:pt x="5660" y="12357"/>
                    </a:cubicBezTo>
                    <a:lnTo>
                      <a:pt x="10206" y="1"/>
                    </a:ln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6"/>
              <p:cNvSpPr/>
              <p:nvPr/>
            </p:nvSpPr>
            <p:spPr>
              <a:xfrm>
                <a:off x="6334398" y="4226393"/>
                <a:ext cx="730217" cy="1035516"/>
              </a:xfrm>
              <a:custGeom>
                <a:rect b="b" l="l" r="r" t="t"/>
                <a:pathLst>
                  <a:path extrusionOk="0" h="12381" w="8731">
                    <a:moveTo>
                      <a:pt x="4556" y="1"/>
                    </a:moveTo>
                    <a:lnTo>
                      <a:pt x="0" y="12381"/>
                    </a:lnTo>
                    <a:lnTo>
                      <a:pt x="4175" y="12381"/>
                    </a:lnTo>
                    <a:lnTo>
                      <a:pt x="8731" y="1"/>
                    </a:lnTo>
                    <a:close/>
                  </a:path>
                </a:pathLst>
              </a:custGeom>
              <a:solidFill>
                <a:srgbClr val="76A5A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5" name="Google Shape;2055;p46"/>
            <p:cNvSpPr/>
            <p:nvPr/>
          </p:nvSpPr>
          <p:spPr>
            <a:xfrm>
              <a:off x="4209589" y="3512755"/>
              <a:ext cx="878971" cy="11828"/>
            </a:xfrm>
            <a:custGeom>
              <a:rect b="b" l="l" r="r" t="t"/>
              <a:pathLst>
                <a:path extrusionOk="0" h="349" w="25936">
                  <a:moveTo>
                    <a:pt x="175" y="1"/>
                  </a:moveTo>
                  <a:cubicBezTo>
                    <a:pt x="78" y="1"/>
                    <a:pt x="1" y="81"/>
                    <a:pt x="1" y="175"/>
                  </a:cubicBezTo>
                  <a:cubicBezTo>
                    <a:pt x="1" y="271"/>
                    <a:pt x="78" y="349"/>
                    <a:pt x="175" y="349"/>
                  </a:cubicBezTo>
                  <a:lnTo>
                    <a:pt x="25761" y="349"/>
                  </a:lnTo>
                  <a:cubicBezTo>
                    <a:pt x="25855" y="349"/>
                    <a:pt x="25935" y="271"/>
                    <a:pt x="25935" y="175"/>
                  </a:cubicBezTo>
                  <a:cubicBezTo>
                    <a:pt x="25935" y="81"/>
                    <a:pt x="25855" y="1"/>
                    <a:pt x="25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6"/>
            <p:cNvSpPr/>
            <p:nvPr/>
          </p:nvSpPr>
          <p:spPr>
            <a:xfrm>
              <a:off x="4597310" y="3584639"/>
              <a:ext cx="491269" cy="11828"/>
            </a:xfrm>
            <a:custGeom>
              <a:rect b="b" l="l" r="r" t="t"/>
              <a:pathLst>
                <a:path extrusionOk="0" h="349" w="14496">
                  <a:moveTo>
                    <a:pt x="175" y="1"/>
                  </a:moveTo>
                  <a:cubicBezTo>
                    <a:pt x="78" y="1"/>
                    <a:pt x="1" y="81"/>
                    <a:pt x="1" y="174"/>
                  </a:cubicBezTo>
                  <a:cubicBezTo>
                    <a:pt x="1" y="271"/>
                    <a:pt x="78" y="349"/>
                    <a:pt x="175" y="349"/>
                  </a:cubicBezTo>
                  <a:lnTo>
                    <a:pt x="14321" y="349"/>
                  </a:lnTo>
                  <a:cubicBezTo>
                    <a:pt x="14415" y="349"/>
                    <a:pt x="14495" y="271"/>
                    <a:pt x="14495" y="174"/>
                  </a:cubicBezTo>
                  <a:cubicBezTo>
                    <a:pt x="14495" y="81"/>
                    <a:pt x="14415" y="1"/>
                    <a:pt x="14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6"/>
            <p:cNvSpPr/>
            <p:nvPr/>
          </p:nvSpPr>
          <p:spPr>
            <a:xfrm>
              <a:off x="4209589" y="3584639"/>
              <a:ext cx="333783" cy="11828"/>
            </a:xfrm>
            <a:custGeom>
              <a:rect b="b" l="l" r="r" t="t"/>
              <a:pathLst>
                <a:path extrusionOk="0" h="349" w="9849">
                  <a:moveTo>
                    <a:pt x="175" y="1"/>
                  </a:moveTo>
                  <a:cubicBezTo>
                    <a:pt x="78" y="1"/>
                    <a:pt x="1" y="81"/>
                    <a:pt x="1" y="174"/>
                  </a:cubicBezTo>
                  <a:cubicBezTo>
                    <a:pt x="1" y="271"/>
                    <a:pt x="78" y="349"/>
                    <a:pt x="175" y="349"/>
                  </a:cubicBezTo>
                  <a:lnTo>
                    <a:pt x="9674" y="349"/>
                  </a:lnTo>
                  <a:cubicBezTo>
                    <a:pt x="9772" y="349"/>
                    <a:pt x="9849" y="271"/>
                    <a:pt x="9849" y="174"/>
                  </a:cubicBezTo>
                  <a:cubicBezTo>
                    <a:pt x="9849" y="81"/>
                    <a:pt x="9772" y="1"/>
                    <a:pt x="96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6"/>
            <p:cNvSpPr/>
            <p:nvPr/>
          </p:nvSpPr>
          <p:spPr>
            <a:xfrm>
              <a:off x="4918502" y="3656624"/>
              <a:ext cx="170094" cy="11828"/>
            </a:xfrm>
            <a:custGeom>
              <a:rect b="b" l="l" r="r" t="t"/>
              <a:pathLst>
                <a:path extrusionOk="0" h="349" w="5019">
                  <a:moveTo>
                    <a:pt x="174" y="0"/>
                  </a:moveTo>
                  <a:cubicBezTo>
                    <a:pt x="77" y="0"/>
                    <a:pt x="1" y="77"/>
                    <a:pt x="1" y="175"/>
                  </a:cubicBezTo>
                  <a:cubicBezTo>
                    <a:pt x="1" y="269"/>
                    <a:pt x="77" y="349"/>
                    <a:pt x="174" y="349"/>
                  </a:cubicBezTo>
                  <a:lnTo>
                    <a:pt x="4844" y="349"/>
                  </a:lnTo>
                  <a:cubicBezTo>
                    <a:pt x="4938" y="349"/>
                    <a:pt x="5018" y="269"/>
                    <a:pt x="5018" y="175"/>
                  </a:cubicBezTo>
                  <a:cubicBezTo>
                    <a:pt x="5018" y="77"/>
                    <a:pt x="4938" y="0"/>
                    <a:pt x="4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6"/>
            <p:cNvSpPr/>
            <p:nvPr/>
          </p:nvSpPr>
          <p:spPr>
            <a:xfrm>
              <a:off x="4209589" y="3656624"/>
              <a:ext cx="640453" cy="11828"/>
            </a:xfrm>
            <a:custGeom>
              <a:rect b="b" l="l" r="r" t="t"/>
              <a:pathLst>
                <a:path extrusionOk="0" h="349" w="18898">
                  <a:moveTo>
                    <a:pt x="175" y="0"/>
                  </a:moveTo>
                  <a:cubicBezTo>
                    <a:pt x="78" y="0"/>
                    <a:pt x="1" y="77"/>
                    <a:pt x="1" y="175"/>
                  </a:cubicBezTo>
                  <a:cubicBezTo>
                    <a:pt x="1" y="269"/>
                    <a:pt x="78" y="349"/>
                    <a:pt x="175" y="349"/>
                  </a:cubicBezTo>
                  <a:lnTo>
                    <a:pt x="18723" y="349"/>
                  </a:lnTo>
                  <a:cubicBezTo>
                    <a:pt x="18820" y="349"/>
                    <a:pt x="18897" y="269"/>
                    <a:pt x="18897" y="175"/>
                  </a:cubicBezTo>
                  <a:cubicBezTo>
                    <a:pt x="18897" y="77"/>
                    <a:pt x="18820" y="0"/>
                    <a:pt x="18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6"/>
            <p:cNvSpPr/>
            <p:nvPr/>
          </p:nvSpPr>
          <p:spPr>
            <a:xfrm>
              <a:off x="4209589" y="3728508"/>
              <a:ext cx="555322" cy="11828"/>
            </a:xfrm>
            <a:custGeom>
              <a:rect b="b" l="l" r="r" t="t"/>
              <a:pathLst>
                <a:path extrusionOk="0" h="349" w="16386">
                  <a:moveTo>
                    <a:pt x="175" y="0"/>
                  </a:moveTo>
                  <a:cubicBezTo>
                    <a:pt x="78" y="0"/>
                    <a:pt x="1" y="77"/>
                    <a:pt x="1" y="175"/>
                  </a:cubicBezTo>
                  <a:cubicBezTo>
                    <a:pt x="1" y="268"/>
                    <a:pt x="78" y="348"/>
                    <a:pt x="175" y="348"/>
                  </a:cubicBezTo>
                  <a:lnTo>
                    <a:pt x="16211" y="348"/>
                  </a:lnTo>
                  <a:cubicBezTo>
                    <a:pt x="16308" y="348"/>
                    <a:pt x="16385" y="268"/>
                    <a:pt x="16385" y="175"/>
                  </a:cubicBezTo>
                  <a:cubicBezTo>
                    <a:pt x="16385" y="77"/>
                    <a:pt x="16308" y="0"/>
                    <a:pt x="162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6"/>
            <p:cNvSpPr/>
            <p:nvPr/>
          </p:nvSpPr>
          <p:spPr>
            <a:xfrm>
              <a:off x="3487086" y="2235321"/>
              <a:ext cx="145286" cy="205983"/>
            </a:xfrm>
            <a:custGeom>
              <a:rect b="b" l="l" r="r" t="t"/>
              <a:pathLst>
                <a:path extrusionOk="0" h="6078" w="4287">
                  <a:moveTo>
                    <a:pt x="2187" y="1"/>
                  </a:moveTo>
                  <a:cubicBezTo>
                    <a:pt x="1831" y="1"/>
                    <a:pt x="1476" y="94"/>
                    <a:pt x="1165" y="272"/>
                  </a:cubicBezTo>
                  <a:cubicBezTo>
                    <a:pt x="1075" y="322"/>
                    <a:pt x="987" y="382"/>
                    <a:pt x="918" y="459"/>
                  </a:cubicBezTo>
                  <a:cubicBezTo>
                    <a:pt x="831" y="549"/>
                    <a:pt x="797" y="623"/>
                    <a:pt x="807" y="744"/>
                  </a:cubicBezTo>
                  <a:cubicBezTo>
                    <a:pt x="814" y="834"/>
                    <a:pt x="817" y="921"/>
                    <a:pt x="811" y="1011"/>
                  </a:cubicBezTo>
                  <a:cubicBezTo>
                    <a:pt x="800" y="1148"/>
                    <a:pt x="771" y="1282"/>
                    <a:pt x="740" y="1420"/>
                  </a:cubicBezTo>
                  <a:cubicBezTo>
                    <a:pt x="657" y="1781"/>
                    <a:pt x="674" y="2125"/>
                    <a:pt x="751" y="2487"/>
                  </a:cubicBezTo>
                  <a:cubicBezTo>
                    <a:pt x="780" y="2624"/>
                    <a:pt x="784" y="2771"/>
                    <a:pt x="731" y="2898"/>
                  </a:cubicBezTo>
                  <a:cubicBezTo>
                    <a:pt x="683" y="3012"/>
                    <a:pt x="593" y="3098"/>
                    <a:pt x="513" y="3186"/>
                  </a:cubicBezTo>
                  <a:cubicBezTo>
                    <a:pt x="345" y="3359"/>
                    <a:pt x="198" y="3553"/>
                    <a:pt x="108" y="3781"/>
                  </a:cubicBezTo>
                  <a:cubicBezTo>
                    <a:pt x="21" y="4009"/>
                    <a:pt x="1" y="4270"/>
                    <a:pt x="91" y="4497"/>
                  </a:cubicBezTo>
                  <a:cubicBezTo>
                    <a:pt x="138" y="4614"/>
                    <a:pt x="212" y="4721"/>
                    <a:pt x="269" y="4832"/>
                  </a:cubicBezTo>
                  <a:cubicBezTo>
                    <a:pt x="413" y="5119"/>
                    <a:pt x="436" y="5470"/>
                    <a:pt x="336" y="5778"/>
                  </a:cubicBezTo>
                  <a:cubicBezTo>
                    <a:pt x="312" y="5848"/>
                    <a:pt x="359" y="5922"/>
                    <a:pt x="433" y="5935"/>
                  </a:cubicBezTo>
                  <a:cubicBezTo>
                    <a:pt x="889" y="6019"/>
                    <a:pt x="1353" y="6077"/>
                    <a:pt x="1816" y="6077"/>
                  </a:cubicBezTo>
                  <a:cubicBezTo>
                    <a:pt x="1997" y="6077"/>
                    <a:pt x="2179" y="6068"/>
                    <a:pt x="2359" y="6049"/>
                  </a:cubicBezTo>
                  <a:cubicBezTo>
                    <a:pt x="3055" y="5976"/>
                    <a:pt x="3741" y="5731"/>
                    <a:pt x="4286" y="5269"/>
                  </a:cubicBezTo>
                  <a:lnTo>
                    <a:pt x="3209" y="663"/>
                  </a:lnTo>
                  <a:cubicBezTo>
                    <a:pt x="3025" y="396"/>
                    <a:pt x="2807" y="121"/>
                    <a:pt x="2497" y="35"/>
                  </a:cubicBezTo>
                  <a:cubicBezTo>
                    <a:pt x="2406" y="11"/>
                    <a:pt x="2316" y="4"/>
                    <a:pt x="2222" y="1"/>
                  </a:cubicBezTo>
                  <a:cubicBezTo>
                    <a:pt x="2210" y="1"/>
                    <a:pt x="2198" y="1"/>
                    <a:pt x="218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6"/>
            <p:cNvSpPr/>
            <p:nvPr/>
          </p:nvSpPr>
          <p:spPr>
            <a:xfrm>
              <a:off x="3516131" y="2201361"/>
              <a:ext cx="168366" cy="202527"/>
            </a:xfrm>
            <a:custGeom>
              <a:rect b="b" l="l" r="r" t="t"/>
              <a:pathLst>
                <a:path extrusionOk="0" h="5976" w="4968">
                  <a:moveTo>
                    <a:pt x="1594" y="1"/>
                  </a:moveTo>
                  <a:cubicBezTo>
                    <a:pt x="958" y="1"/>
                    <a:pt x="423" y="255"/>
                    <a:pt x="268" y="956"/>
                  </a:cubicBezTo>
                  <a:cubicBezTo>
                    <a:pt x="0" y="2174"/>
                    <a:pt x="204" y="5462"/>
                    <a:pt x="1118" y="5874"/>
                  </a:cubicBezTo>
                  <a:cubicBezTo>
                    <a:pt x="1277" y="5945"/>
                    <a:pt x="1444" y="5976"/>
                    <a:pt x="1612" y="5976"/>
                  </a:cubicBezTo>
                  <a:cubicBezTo>
                    <a:pt x="2406" y="5976"/>
                    <a:pt x="3238" y="5293"/>
                    <a:pt x="3522" y="4954"/>
                  </a:cubicBezTo>
                  <a:cubicBezTo>
                    <a:pt x="4021" y="4352"/>
                    <a:pt x="4967" y="1809"/>
                    <a:pt x="4121" y="1000"/>
                  </a:cubicBezTo>
                  <a:cubicBezTo>
                    <a:pt x="3621" y="523"/>
                    <a:pt x="2505" y="1"/>
                    <a:pt x="1594"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6"/>
            <p:cNvSpPr/>
            <p:nvPr/>
          </p:nvSpPr>
          <p:spPr>
            <a:xfrm>
              <a:off x="3595607" y="2326590"/>
              <a:ext cx="108855" cy="199849"/>
            </a:xfrm>
            <a:custGeom>
              <a:rect b="b" l="l" r="r" t="t"/>
              <a:pathLst>
                <a:path extrusionOk="0" h="5897" w="3212">
                  <a:moveTo>
                    <a:pt x="1686" y="1"/>
                  </a:moveTo>
                  <a:lnTo>
                    <a:pt x="0" y="1436"/>
                  </a:lnTo>
                  <a:lnTo>
                    <a:pt x="666" y="3854"/>
                  </a:lnTo>
                  <a:lnTo>
                    <a:pt x="402" y="4507"/>
                  </a:lnTo>
                  <a:cubicBezTo>
                    <a:pt x="402" y="4507"/>
                    <a:pt x="224" y="5811"/>
                    <a:pt x="442" y="5878"/>
                  </a:cubicBezTo>
                  <a:cubicBezTo>
                    <a:pt x="483" y="5891"/>
                    <a:pt x="526" y="5896"/>
                    <a:pt x="571" y="5896"/>
                  </a:cubicBezTo>
                  <a:cubicBezTo>
                    <a:pt x="1481" y="5896"/>
                    <a:pt x="3212" y="3483"/>
                    <a:pt x="3212" y="3483"/>
                  </a:cubicBezTo>
                  <a:lnTo>
                    <a:pt x="1686" y="1"/>
                  </a:ln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6"/>
            <p:cNvSpPr/>
            <p:nvPr/>
          </p:nvSpPr>
          <p:spPr>
            <a:xfrm>
              <a:off x="3478579" y="2181569"/>
              <a:ext cx="209542" cy="144371"/>
            </a:xfrm>
            <a:custGeom>
              <a:rect b="b" l="l" r="r" t="t"/>
              <a:pathLst>
                <a:path extrusionOk="0" h="4260" w="6183">
                  <a:moveTo>
                    <a:pt x="2547" y="0"/>
                  </a:moveTo>
                  <a:cubicBezTo>
                    <a:pt x="1491" y="0"/>
                    <a:pt x="0" y="1061"/>
                    <a:pt x="790" y="2945"/>
                  </a:cubicBezTo>
                  <a:cubicBezTo>
                    <a:pt x="790" y="2945"/>
                    <a:pt x="1576" y="2216"/>
                    <a:pt x="2587" y="1249"/>
                  </a:cubicBezTo>
                  <a:cubicBezTo>
                    <a:pt x="3225" y="3250"/>
                    <a:pt x="5651" y="4260"/>
                    <a:pt x="5651" y="4260"/>
                  </a:cubicBezTo>
                  <a:cubicBezTo>
                    <a:pt x="5651" y="4260"/>
                    <a:pt x="6183" y="3132"/>
                    <a:pt x="5865" y="1741"/>
                  </a:cubicBezTo>
                  <a:cubicBezTo>
                    <a:pt x="5629" y="712"/>
                    <a:pt x="4447" y="18"/>
                    <a:pt x="3310" y="18"/>
                  </a:cubicBezTo>
                  <a:cubicBezTo>
                    <a:pt x="3175" y="18"/>
                    <a:pt x="3040" y="28"/>
                    <a:pt x="2908" y="48"/>
                  </a:cubicBezTo>
                  <a:cubicBezTo>
                    <a:pt x="2797" y="16"/>
                    <a:pt x="2675" y="0"/>
                    <a:pt x="254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6"/>
            <p:cNvSpPr/>
            <p:nvPr/>
          </p:nvSpPr>
          <p:spPr>
            <a:xfrm>
              <a:off x="3567240" y="2163606"/>
              <a:ext cx="254311" cy="278508"/>
            </a:xfrm>
            <a:custGeom>
              <a:rect b="b" l="l" r="r" t="t"/>
              <a:pathLst>
                <a:path extrusionOk="0" h="8218" w="7504">
                  <a:moveTo>
                    <a:pt x="1458" y="0"/>
                  </a:moveTo>
                  <a:cubicBezTo>
                    <a:pt x="892" y="0"/>
                    <a:pt x="352" y="173"/>
                    <a:pt x="1" y="641"/>
                  </a:cubicBezTo>
                  <a:lnTo>
                    <a:pt x="1941" y="4101"/>
                  </a:lnTo>
                  <a:cubicBezTo>
                    <a:pt x="2189" y="4294"/>
                    <a:pt x="2426" y="4529"/>
                    <a:pt x="2520" y="4830"/>
                  </a:cubicBezTo>
                  <a:cubicBezTo>
                    <a:pt x="2624" y="5154"/>
                    <a:pt x="2543" y="5506"/>
                    <a:pt x="2490" y="5840"/>
                  </a:cubicBezTo>
                  <a:cubicBezTo>
                    <a:pt x="2436" y="6178"/>
                    <a:pt x="2412" y="6549"/>
                    <a:pt x="2607" y="6830"/>
                  </a:cubicBezTo>
                  <a:cubicBezTo>
                    <a:pt x="2687" y="6944"/>
                    <a:pt x="2797" y="7037"/>
                    <a:pt x="2864" y="7158"/>
                  </a:cubicBezTo>
                  <a:cubicBezTo>
                    <a:pt x="2995" y="7396"/>
                    <a:pt x="2938" y="7774"/>
                    <a:pt x="2905" y="8075"/>
                  </a:cubicBezTo>
                  <a:cubicBezTo>
                    <a:pt x="2895" y="8150"/>
                    <a:pt x="2954" y="8218"/>
                    <a:pt x="3028" y="8218"/>
                  </a:cubicBezTo>
                  <a:cubicBezTo>
                    <a:pt x="3035" y="8218"/>
                    <a:pt x="3043" y="8217"/>
                    <a:pt x="3052" y="8215"/>
                  </a:cubicBezTo>
                  <a:cubicBezTo>
                    <a:pt x="3754" y="8098"/>
                    <a:pt x="4614" y="7686"/>
                    <a:pt x="5239" y="7436"/>
                  </a:cubicBezTo>
                  <a:cubicBezTo>
                    <a:pt x="6099" y="7088"/>
                    <a:pt x="6728" y="7258"/>
                    <a:pt x="7504" y="6730"/>
                  </a:cubicBezTo>
                  <a:cubicBezTo>
                    <a:pt x="7504" y="5807"/>
                    <a:pt x="6791" y="5234"/>
                    <a:pt x="6644" y="5047"/>
                  </a:cubicBezTo>
                  <a:cubicBezTo>
                    <a:pt x="6293" y="4606"/>
                    <a:pt x="6621" y="3907"/>
                    <a:pt x="6353" y="3408"/>
                  </a:cubicBezTo>
                  <a:cubicBezTo>
                    <a:pt x="6162" y="3047"/>
                    <a:pt x="5727" y="2909"/>
                    <a:pt x="5376" y="2696"/>
                  </a:cubicBezTo>
                  <a:cubicBezTo>
                    <a:pt x="4620" y="2231"/>
                    <a:pt x="4359" y="1529"/>
                    <a:pt x="3707" y="829"/>
                  </a:cubicBezTo>
                  <a:cubicBezTo>
                    <a:pt x="3350" y="449"/>
                    <a:pt x="2371" y="0"/>
                    <a:pt x="145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6"/>
            <p:cNvSpPr/>
            <p:nvPr/>
          </p:nvSpPr>
          <p:spPr>
            <a:xfrm>
              <a:off x="3629838" y="2129817"/>
              <a:ext cx="65543" cy="55546"/>
            </a:xfrm>
            <a:custGeom>
              <a:rect b="b" l="l" r="r" t="t"/>
              <a:pathLst>
                <a:path extrusionOk="0" h="1639" w="1934">
                  <a:moveTo>
                    <a:pt x="781" y="1"/>
                  </a:moveTo>
                  <a:cubicBezTo>
                    <a:pt x="476" y="1"/>
                    <a:pt x="179" y="137"/>
                    <a:pt x="74" y="451"/>
                  </a:cubicBezTo>
                  <a:cubicBezTo>
                    <a:pt x="0" y="675"/>
                    <a:pt x="54" y="920"/>
                    <a:pt x="138" y="1141"/>
                  </a:cubicBezTo>
                  <a:cubicBezTo>
                    <a:pt x="201" y="1296"/>
                    <a:pt x="316" y="1473"/>
                    <a:pt x="479" y="1473"/>
                  </a:cubicBezTo>
                  <a:cubicBezTo>
                    <a:pt x="488" y="1473"/>
                    <a:pt x="496" y="1472"/>
                    <a:pt x="505" y="1471"/>
                  </a:cubicBezTo>
                  <a:lnTo>
                    <a:pt x="763" y="1638"/>
                  </a:lnTo>
                  <a:cubicBezTo>
                    <a:pt x="1058" y="1582"/>
                    <a:pt x="1462" y="1522"/>
                    <a:pt x="1657" y="1264"/>
                  </a:cubicBezTo>
                  <a:cubicBezTo>
                    <a:pt x="1933" y="893"/>
                    <a:pt x="1683" y="384"/>
                    <a:pt x="1339" y="161"/>
                  </a:cubicBezTo>
                  <a:cubicBezTo>
                    <a:pt x="1182" y="58"/>
                    <a:pt x="980" y="1"/>
                    <a:pt x="781"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6"/>
            <p:cNvSpPr/>
            <p:nvPr/>
          </p:nvSpPr>
          <p:spPr>
            <a:xfrm>
              <a:off x="3625534" y="2306255"/>
              <a:ext cx="42532" cy="54360"/>
            </a:xfrm>
            <a:custGeom>
              <a:rect b="b" l="l" r="r" t="t"/>
              <a:pathLst>
                <a:path extrusionOk="0" h="1604" w="1255">
                  <a:moveTo>
                    <a:pt x="761" y="0"/>
                  </a:moveTo>
                  <a:cubicBezTo>
                    <a:pt x="605" y="0"/>
                    <a:pt x="444" y="97"/>
                    <a:pt x="308" y="190"/>
                  </a:cubicBezTo>
                  <a:cubicBezTo>
                    <a:pt x="271" y="216"/>
                    <a:pt x="228" y="246"/>
                    <a:pt x="224" y="293"/>
                  </a:cubicBezTo>
                  <a:lnTo>
                    <a:pt x="0" y="1310"/>
                  </a:lnTo>
                  <a:cubicBezTo>
                    <a:pt x="48" y="1523"/>
                    <a:pt x="202" y="1604"/>
                    <a:pt x="377" y="1604"/>
                  </a:cubicBezTo>
                  <a:cubicBezTo>
                    <a:pt x="586" y="1604"/>
                    <a:pt x="826" y="1490"/>
                    <a:pt x="953" y="1354"/>
                  </a:cubicBezTo>
                  <a:cubicBezTo>
                    <a:pt x="1214" y="1069"/>
                    <a:pt x="1254" y="611"/>
                    <a:pt x="1117" y="270"/>
                  </a:cubicBezTo>
                  <a:cubicBezTo>
                    <a:pt x="1074" y="166"/>
                    <a:pt x="1001" y="72"/>
                    <a:pt x="900" y="29"/>
                  </a:cubicBezTo>
                  <a:cubicBezTo>
                    <a:pt x="855" y="9"/>
                    <a:pt x="808" y="0"/>
                    <a:pt x="761" y="0"/>
                  </a:cubicBez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6"/>
            <p:cNvSpPr/>
            <p:nvPr/>
          </p:nvSpPr>
          <p:spPr>
            <a:xfrm>
              <a:off x="3601166" y="2366718"/>
              <a:ext cx="40363" cy="34941"/>
            </a:xfrm>
            <a:custGeom>
              <a:rect b="b" l="l" r="r" t="t"/>
              <a:pathLst>
                <a:path extrusionOk="0" h="1031" w="1191">
                  <a:moveTo>
                    <a:pt x="1033" y="1"/>
                  </a:moveTo>
                  <a:cubicBezTo>
                    <a:pt x="746" y="617"/>
                    <a:pt x="10" y="864"/>
                    <a:pt x="0" y="867"/>
                  </a:cubicBezTo>
                  <a:lnTo>
                    <a:pt x="57" y="1031"/>
                  </a:lnTo>
                  <a:cubicBezTo>
                    <a:pt x="87" y="1021"/>
                    <a:pt x="870" y="757"/>
                    <a:pt x="1191" y="75"/>
                  </a:cubicBezTo>
                  <a:lnTo>
                    <a:pt x="1033" y="1"/>
                  </a:ln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6"/>
            <p:cNvSpPr/>
            <p:nvPr/>
          </p:nvSpPr>
          <p:spPr>
            <a:xfrm>
              <a:off x="3255606" y="2522516"/>
              <a:ext cx="460158" cy="449686"/>
            </a:xfrm>
            <a:custGeom>
              <a:rect b="b" l="l" r="r" t="t"/>
              <a:pathLst>
                <a:path extrusionOk="0" h="13269" w="13578">
                  <a:moveTo>
                    <a:pt x="11664" y="0"/>
                  </a:moveTo>
                  <a:cubicBezTo>
                    <a:pt x="11048" y="0"/>
                    <a:pt x="10382" y="329"/>
                    <a:pt x="9832" y="1030"/>
                  </a:cubicBezTo>
                  <a:cubicBezTo>
                    <a:pt x="8370" y="2896"/>
                    <a:pt x="6684" y="9383"/>
                    <a:pt x="6684" y="9383"/>
                  </a:cubicBezTo>
                  <a:lnTo>
                    <a:pt x="188" y="3606"/>
                  </a:lnTo>
                  <a:lnTo>
                    <a:pt x="188" y="3606"/>
                  </a:lnTo>
                  <a:cubicBezTo>
                    <a:pt x="188" y="3606"/>
                    <a:pt x="1" y="4114"/>
                    <a:pt x="318" y="4981"/>
                  </a:cubicBezTo>
                  <a:cubicBezTo>
                    <a:pt x="729" y="6098"/>
                    <a:pt x="5148" y="13005"/>
                    <a:pt x="7952" y="13263"/>
                  </a:cubicBezTo>
                  <a:cubicBezTo>
                    <a:pt x="7994" y="13267"/>
                    <a:pt x="8036" y="13269"/>
                    <a:pt x="8078" y="13269"/>
                  </a:cubicBezTo>
                  <a:cubicBezTo>
                    <a:pt x="10842" y="13269"/>
                    <a:pt x="13578" y="5072"/>
                    <a:pt x="13578" y="2522"/>
                  </a:cubicBezTo>
                  <a:cubicBezTo>
                    <a:pt x="13578" y="908"/>
                    <a:pt x="12689" y="0"/>
                    <a:pt x="11664" y="0"/>
                  </a:cubicBez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6"/>
            <p:cNvSpPr/>
            <p:nvPr/>
          </p:nvSpPr>
          <p:spPr>
            <a:xfrm>
              <a:off x="3300377" y="2652930"/>
              <a:ext cx="59545" cy="68695"/>
            </a:xfrm>
            <a:custGeom>
              <a:rect b="b" l="l" r="r" t="t"/>
              <a:pathLst>
                <a:path extrusionOk="0" h="2027" w="1757">
                  <a:moveTo>
                    <a:pt x="245" y="0"/>
                  </a:moveTo>
                  <a:cubicBezTo>
                    <a:pt x="220" y="0"/>
                    <a:pt x="196" y="5"/>
                    <a:pt x="174" y="16"/>
                  </a:cubicBezTo>
                  <a:cubicBezTo>
                    <a:pt x="1" y="96"/>
                    <a:pt x="182" y="558"/>
                    <a:pt x="251" y="688"/>
                  </a:cubicBezTo>
                  <a:cubicBezTo>
                    <a:pt x="352" y="872"/>
                    <a:pt x="489" y="1032"/>
                    <a:pt x="626" y="1186"/>
                  </a:cubicBezTo>
                  <a:lnTo>
                    <a:pt x="1757" y="2026"/>
                  </a:lnTo>
                  <a:cubicBezTo>
                    <a:pt x="1650" y="1641"/>
                    <a:pt x="1222" y="999"/>
                    <a:pt x="994" y="685"/>
                  </a:cubicBezTo>
                  <a:cubicBezTo>
                    <a:pt x="878" y="526"/>
                    <a:pt x="501" y="0"/>
                    <a:pt x="245" y="0"/>
                  </a:cubicBez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6"/>
            <p:cNvSpPr/>
            <p:nvPr/>
          </p:nvSpPr>
          <p:spPr>
            <a:xfrm>
              <a:off x="3171487" y="4070438"/>
              <a:ext cx="333206" cy="293860"/>
            </a:xfrm>
            <a:custGeom>
              <a:rect b="b" l="l" r="r" t="t"/>
              <a:pathLst>
                <a:path extrusionOk="0" h="8671" w="9832">
                  <a:moveTo>
                    <a:pt x="9831" y="0"/>
                  </a:moveTo>
                  <a:lnTo>
                    <a:pt x="5543" y="402"/>
                  </a:lnTo>
                  <a:lnTo>
                    <a:pt x="4433" y="5804"/>
                  </a:lnTo>
                  <a:cubicBezTo>
                    <a:pt x="4433" y="5804"/>
                    <a:pt x="0" y="8410"/>
                    <a:pt x="0" y="8463"/>
                  </a:cubicBezTo>
                  <a:cubicBezTo>
                    <a:pt x="0" y="8520"/>
                    <a:pt x="4218" y="8671"/>
                    <a:pt x="4218" y="8671"/>
                  </a:cubicBezTo>
                  <a:lnTo>
                    <a:pt x="6085" y="7760"/>
                  </a:lnTo>
                  <a:lnTo>
                    <a:pt x="7908" y="7760"/>
                  </a:lnTo>
                  <a:cubicBezTo>
                    <a:pt x="8122" y="7760"/>
                    <a:pt x="8283" y="7560"/>
                    <a:pt x="8232" y="7352"/>
                  </a:cubicBezTo>
                  <a:lnTo>
                    <a:pt x="7855" y="5687"/>
                  </a:lnTo>
                  <a:lnTo>
                    <a:pt x="9831" y="0"/>
                  </a:ln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6"/>
            <p:cNvSpPr/>
            <p:nvPr/>
          </p:nvSpPr>
          <p:spPr>
            <a:xfrm>
              <a:off x="3147356" y="4281310"/>
              <a:ext cx="306332" cy="96146"/>
            </a:xfrm>
            <a:custGeom>
              <a:rect b="b" l="l" r="r" t="t"/>
              <a:pathLst>
                <a:path extrusionOk="0" h="2837" w="9039">
                  <a:moveTo>
                    <a:pt x="4175" y="0"/>
                  </a:moveTo>
                  <a:cubicBezTo>
                    <a:pt x="4175" y="0"/>
                    <a:pt x="1679" y="1234"/>
                    <a:pt x="1016" y="1619"/>
                  </a:cubicBezTo>
                  <a:cubicBezTo>
                    <a:pt x="0" y="2208"/>
                    <a:pt x="130" y="2836"/>
                    <a:pt x="712" y="2836"/>
                  </a:cubicBezTo>
                  <a:lnTo>
                    <a:pt x="4860" y="2836"/>
                  </a:lnTo>
                  <a:cubicBezTo>
                    <a:pt x="4994" y="2836"/>
                    <a:pt x="5128" y="2793"/>
                    <a:pt x="5235" y="2710"/>
                  </a:cubicBezTo>
                  <a:lnTo>
                    <a:pt x="6219" y="1950"/>
                  </a:lnTo>
                  <a:cubicBezTo>
                    <a:pt x="6299" y="1890"/>
                    <a:pt x="6395" y="1856"/>
                    <a:pt x="6496" y="1856"/>
                  </a:cubicBezTo>
                  <a:lnTo>
                    <a:pt x="6784" y="1856"/>
                  </a:lnTo>
                  <a:lnTo>
                    <a:pt x="6784" y="2836"/>
                  </a:lnTo>
                  <a:lnTo>
                    <a:pt x="9038" y="2836"/>
                  </a:lnTo>
                  <a:lnTo>
                    <a:pt x="9038" y="1538"/>
                  </a:lnTo>
                  <a:lnTo>
                    <a:pt x="6784" y="1538"/>
                  </a:lnTo>
                  <a:lnTo>
                    <a:pt x="41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6"/>
            <p:cNvSpPr/>
            <p:nvPr/>
          </p:nvSpPr>
          <p:spPr>
            <a:xfrm>
              <a:off x="3398087" y="4274024"/>
              <a:ext cx="47344" cy="67746"/>
            </a:xfrm>
            <a:custGeom>
              <a:rect b="b" l="l" r="r" t="t"/>
              <a:pathLst>
                <a:path extrusionOk="0" h="1999" w="1397">
                  <a:moveTo>
                    <a:pt x="1272" y="1"/>
                  </a:moveTo>
                  <a:lnTo>
                    <a:pt x="1" y="1757"/>
                  </a:lnTo>
                  <a:lnTo>
                    <a:pt x="326" y="1998"/>
                  </a:lnTo>
                  <a:lnTo>
                    <a:pt x="1396" y="553"/>
                  </a:lnTo>
                  <a:lnTo>
                    <a:pt x="1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6"/>
            <p:cNvSpPr/>
            <p:nvPr/>
          </p:nvSpPr>
          <p:spPr>
            <a:xfrm>
              <a:off x="3287227" y="2861024"/>
              <a:ext cx="704946" cy="1308018"/>
            </a:xfrm>
            <a:custGeom>
              <a:rect b="b" l="l" r="r" t="t"/>
              <a:pathLst>
                <a:path extrusionOk="0" h="38596" w="20801">
                  <a:moveTo>
                    <a:pt x="17398" y="0"/>
                  </a:moveTo>
                  <a:lnTo>
                    <a:pt x="11334" y="502"/>
                  </a:lnTo>
                  <a:lnTo>
                    <a:pt x="11334" y="2636"/>
                  </a:lnTo>
                  <a:cubicBezTo>
                    <a:pt x="11334" y="2636"/>
                    <a:pt x="4570" y="16428"/>
                    <a:pt x="3489" y="19365"/>
                  </a:cubicBezTo>
                  <a:cubicBezTo>
                    <a:pt x="2406" y="22305"/>
                    <a:pt x="0" y="38595"/>
                    <a:pt x="0" y="38595"/>
                  </a:cubicBezTo>
                  <a:lnTo>
                    <a:pt x="7500" y="38595"/>
                  </a:lnTo>
                  <a:lnTo>
                    <a:pt x="10337" y="22151"/>
                  </a:lnTo>
                  <a:cubicBezTo>
                    <a:pt x="10337" y="22151"/>
                    <a:pt x="15482" y="12992"/>
                    <a:pt x="17013" y="10801"/>
                  </a:cubicBezTo>
                  <a:cubicBezTo>
                    <a:pt x="20800" y="5372"/>
                    <a:pt x="17398" y="1"/>
                    <a:pt x="1739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6"/>
            <p:cNvSpPr/>
            <p:nvPr/>
          </p:nvSpPr>
          <p:spPr>
            <a:xfrm>
              <a:off x="3458312" y="3214274"/>
              <a:ext cx="307484" cy="955224"/>
            </a:xfrm>
            <a:custGeom>
              <a:rect b="b" l="l" r="r" t="t"/>
              <a:pathLst>
                <a:path extrusionOk="0" h="28186" w="9073">
                  <a:moveTo>
                    <a:pt x="8928" y="0"/>
                  </a:moveTo>
                  <a:cubicBezTo>
                    <a:pt x="7413" y="2174"/>
                    <a:pt x="2891" y="11594"/>
                    <a:pt x="2847" y="11688"/>
                  </a:cubicBezTo>
                  <a:lnTo>
                    <a:pt x="2840" y="11701"/>
                  </a:lnTo>
                  <a:lnTo>
                    <a:pt x="0" y="28156"/>
                  </a:lnTo>
                  <a:lnTo>
                    <a:pt x="171" y="28185"/>
                  </a:lnTo>
                  <a:lnTo>
                    <a:pt x="3008" y="11755"/>
                  </a:lnTo>
                  <a:cubicBezTo>
                    <a:pt x="3185" y="11383"/>
                    <a:pt x="7587" y="2231"/>
                    <a:pt x="9072" y="101"/>
                  </a:cubicBezTo>
                  <a:lnTo>
                    <a:pt x="8928"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6"/>
            <p:cNvSpPr/>
            <p:nvPr/>
          </p:nvSpPr>
          <p:spPr>
            <a:xfrm>
              <a:off x="3478613" y="3214274"/>
              <a:ext cx="306671" cy="950920"/>
            </a:xfrm>
            <a:custGeom>
              <a:rect b="b" l="l" r="r" t="t"/>
              <a:pathLst>
                <a:path extrusionOk="0" h="28059" w="9049">
                  <a:moveTo>
                    <a:pt x="8904" y="0"/>
                  </a:moveTo>
                  <a:cubicBezTo>
                    <a:pt x="8828" y="114"/>
                    <a:pt x="8740" y="244"/>
                    <a:pt x="8647" y="395"/>
                  </a:cubicBezTo>
                  <a:lnTo>
                    <a:pt x="8794" y="485"/>
                  </a:lnTo>
                  <a:cubicBezTo>
                    <a:pt x="8884" y="341"/>
                    <a:pt x="8972" y="211"/>
                    <a:pt x="9049" y="101"/>
                  </a:cubicBezTo>
                  <a:lnTo>
                    <a:pt x="8904" y="0"/>
                  </a:lnTo>
                  <a:close/>
                  <a:moveTo>
                    <a:pt x="8463" y="693"/>
                  </a:moveTo>
                  <a:cubicBezTo>
                    <a:pt x="8386" y="820"/>
                    <a:pt x="8309" y="954"/>
                    <a:pt x="8226" y="1095"/>
                  </a:cubicBezTo>
                  <a:lnTo>
                    <a:pt x="8376" y="1181"/>
                  </a:lnTo>
                  <a:cubicBezTo>
                    <a:pt x="8456" y="1041"/>
                    <a:pt x="8537" y="907"/>
                    <a:pt x="8614" y="783"/>
                  </a:cubicBezTo>
                  <a:lnTo>
                    <a:pt x="8463" y="693"/>
                  </a:lnTo>
                  <a:close/>
                  <a:moveTo>
                    <a:pt x="8052" y="1399"/>
                  </a:moveTo>
                  <a:cubicBezTo>
                    <a:pt x="7978" y="1529"/>
                    <a:pt x="7901" y="1666"/>
                    <a:pt x="7824" y="1803"/>
                  </a:cubicBezTo>
                  <a:lnTo>
                    <a:pt x="7975" y="1890"/>
                  </a:lnTo>
                  <a:cubicBezTo>
                    <a:pt x="8055" y="1750"/>
                    <a:pt x="8129" y="1612"/>
                    <a:pt x="8202" y="1486"/>
                  </a:cubicBezTo>
                  <a:lnTo>
                    <a:pt x="8052" y="1399"/>
                  </a:lnTo>
                  <a:close/>
                  <a:moveTo>
                    <a:pt x="7657" y="2111"/>
                  </a:moveTo>
                  <a:cubicBezTo>
                    <a:pt x="7584" y="2245"/>
                    <a:pt x="7510" y="2382"/>
                    <a:pt x="7433" y="2520"/>
                  </a:cubicBezTo>
                  <a:lnTo>
                    <a:pt x="7587" y="2603"/>
                  </a:lnTo>
                  <a:cubicBezTo>
                    <a:pt x="7660" y="2463"/>
                    <a:pt x="7737" y="2328"/>
                    <a:pt x="7808" y="2194"/>
                  </a:cubicBezTo>
                  <a:lnTo>
                    <a:pt x="7657" y="2111"/>
                  </a:lnTo>
                  <a:close/>
                  <a:moveTo>
                    <a:pt x="7269" y="2827"/>
                  </a:moveTo>
                  <a:lnTo>
                    <a:pt x="7051" y="3238"/>
                  </a:lnTo>
                  <a:lnTo>
                    <a:pt x="7202" y="3318"/>
                  </a:lnTo>
                  <a:lnTo>
                    <a:pt x="7423" y="2910"/>
                  </a:lnTo>
                  <a:lnTo>
                    <a:pt x="7269" y="2827"/>
                  </a:lnTo>
                  <a:close/>
                  <a:moveTo>
                    <a:pt x="6888" y="3546"/>
                  </a:moveTo>
                  <a:lnTo>
                    <a:pt x="6670" y="3957"/>
                  </a:lnTo>
                  <a:lnTo>
                    <a:pt x="6827" y="4038"/>
                  </a:lnTo>
                  <a:lnTo>
                    <a:pt x="7042" y="3627"/>
                  </a:lnTo>
                  <a:lnTo>
                    <a:pt x="6888" y="3546"/>
                  </a:lnTo>
                  <a:close/>
                  <a:moveTo>
                    <a:pt x="6509" y="4269"/>
                  </a:moveTo>
                  <a:lnTo>
                    <a:pt x="6299" y="4680"/>
                  </a:lnTo>
                  <a:lnTo>
                    <a:pt x="6452" y="4760"/>
                  </a:lnTo>
                  <a:lnTo>
                    <a:pt x="6667" y="4349"/>
                  </a:lnTo>
                  <a:lnTo>
                    <a:pt x="6509" y="4269"/>
                  </a:lnTo>
                  <a:close/>
                  <a:moveTo>
                    <a:pt x="6139" y="4991"/>
                  </a:moveTo>
                  <a:lnTo>
                    <a:pt x="5927" y="5406"/>
                  </a:lnTo>
                  <a:lnTo>
                    <a:pt x="6082" y="5483"/>
                  </a:lnTo>
                  <a:lnTo>
                    <a:pt x="6295" y="5072"/>
                  </a:lnTo>
                  <a:lnTo>
                    <a:pt x="6139" y="4991"/>
                  </a:lnTo>
                  <a:close/>
                  <a:moveTo>
                    <a:pt x="5770" y="5717"/>
                  </a:moveTo>
                  <a:lnTo>
                    <a:pt x="5560" y="6132"/>
                  </a:lnTo>
                  <a:lnTo>
                    <a:pt x="5713" y="6208"/>
                  </a:lnTo>
                  <a:lnTo>
                    <a:pt x="5924" y="5794"/>
                  </a:lnTo>
                  <a:lnTo>
                    <a:pt x="5770" y="5717"/>
                  </a:lnTo>
                  <a:close/>
                  <a:moveTo>
                    <a:pt x="5402" y="6443"/>
                  </a:moveTo>
                  <a:lnTo>
                    <a:pt x="5195" y="6858"/>
                  </a:lnTo>
                  <a:lnTo>
                    <a:pt x="5349" y="6935"/>
                  </a:lnTo>
                  <a:lnTo>
                    <a:pt x="5557" y="6520"/>
                  </a:lnTo>
                  <a:lnTo>
                    <a:pt x="5402" y="6443"/>
                  </a:lnTo>
                  <a:close/>
                  <a:moveTo>
                    <a:pt x="5038" y="7169"/>
                  </a:moveTo>
                  <a:lnTo>
                    <a:pt x="4830" y="7587"/>
                  </a:lnTo>
                  <a:lnTo>
                    <a:pt x="4984" y="7664"/>
                  </a:lnTo>
                  <a:lnTo>
                    <a:pt x="5191" y="7249"/>
                  </a:lnTo>
                  <a:lnTo>
                    <a:pt x="5038" y="7169"/>
                  </a:lnTo>
                  <a:close/>
                  <a:moveTo>
                    <a:pt x="4677" y="7898"/>
                  </a:moveTo>
                  <a:lnTo>
                    <a:pt x="4469" y="8316"/>
                  </a:lnTo>
                  <a:lnTo>
                    <a:pt x="4623" y="8393"/>
                  </a:lnTo>
                  <a:lnTo>
                    <a:pt x="4830" y="7975"/>
                  </a:lnTo>
                  <a:lnTo>
                    <a:pt x="4677" y="7898"/>
                  </a:lnTo>
                  <a:close/>
                  <a:moveTo>
                    <a:pt x="4315" y="8627"/>
                  </a:moveTo>
                  <a:lnTo>
                    <a:pt x="4107" y="9046"/>
                  </a:lnTo>
                  <a:lnTo>
                    <a:pt x="4265" y="9123"/>
                  </a:lnTo>
                  <a:lnTo>
                    <a:pt x="4469" y="8704"/>
                  </a:lnTo>
                  <a:lnTo>
                    <a:pt x="4315" y="8627"/>
                  </a:lnTo>
                  <a:close/>
                  <a:moveTo>
                    <a:pt x="3954" y="9356"/>
                  </a:moveTo>
                  <a:lnTo>
                    <a:pt x="3750" y="9775"/>
                  </a:lnTo>
                  <a:lnTo>
                    <a:pt x="3907" y="9852"/>
                  </a:lnTo>
                  <a:lnTo>
                    <a:pt x="4111" y="9433"/>
                  </a:lnTo>
                  <a:lnTo>
                    <a:pt x="3954" y="9356"/>
                  </a:lnTo>
                  <a:close/>
                  <a:moveTo>
                    <a:pt x="3596" y="10089"/>
                  </a:moveTo>
                  <a:lnTo>
                    <a:pt x="3392" y="10507"/>
                  </a:lnTo>
                  <a:lnTo>
                    <a:pt x="3550" y="10584"/>
                  </a:lnTo>
                  <a:lnTo>
                    <a:pt x="3753" y="10166"/>
                  </a:lnTo>
                  <a:lnTo>
                    <a:pt x="3596" y="10089"/>
                  </a:lnTo>
                  <a:close/>
                  <a:moveTo>
                    <a:pt x="3241" y="10821"/>
                  </a:moveTo>
                  <a:lnTo>
                    <a:pt x="3037" y="11240"/>
                  </a:lnTo>
                  <a:lnTo>
                    <a:pt x="3195" y="11317"/>
                  </a:lnTo>
                  <a:lnTo>
                    <a:pt x="3399" y="10898"/>
                  </a:lnTo>
                  <a:lnTo>
                    <a:pt x="3241" y="10821"/>
                  </a:lnTo>
                  <a:close/>
                  <a:moveTo>
                    <a:pt x="2887" y="11558"/>
                  </a:moveTo>
                  <a:lnTo>
                    <a:pt x="2853" y="11627"/>
                  </a:lnTo>
                  <a:lnTo>
                    <a:pt x="2830" y="11621"/>
                  </a:lnTo>
                  <a:lnTo>
                    <a:pt x="2760" y="12026"/>
                  </a:lnTo>
                  <a:lnTo>
                    <a:pt x="2931" y="12056"/>
                  </a:lnTo>
                  <a:lnTo>
                    <a:pt x="2984" y="11752"/>
                  </a:lnTo>
                  <a:cubicBezTo>
                    <a:pt x="2991" y="11741"/>
                    <a:pt x="2994" y="11732"/>
                    <a:pt x="3000" y="11721"/>
                  </a:cubicBezTo>
                  <a:lnTo>
                    <a:pt x="3041" y="11631"/>
                  </a:lnTo>
                  <a:lnTo>
                    <a:pt x="2887" y="11558"/>
                  </a:lnTo>
                  <a:close/>
                  <a:moveTo>
                    <a:pt x="2699" y="12370"/>
                  </a:moveTo>
                  <a:lnTo>
                    <a:pt x="2622" y="12828"/>
                  </a:lnTo>
                  <a:lnTo>
                    <a:pt x="2793" y="12856"/>
                  </a:lnTo>
                  <a:lnTo>
                    <a:pt x="2874" y="12400"/>
                  </a:lnTo>
                  <a:lnTo>
                    <a:pt x="2699" y="12370"/>
                  </a:lnTo>
                  <a:close/>
                  <a:moveTo>
                    <a:pt x="2562" y="13170"/>
                  </a:moveTo>
                  <a:lnTo>
                    <a:pt x="2486" y="13628"/>
                  </a:lnTo>
                  <a:lnTo>
                    <a:pt x="2656" y="13658"/>
                  </a:lnTo>
                  <a:lnTo>
                    <a:pt x="2733" y="13200"/>
                  </a:lnTo>
                  <a:lnTo>
                    <a:pt x="2562" y="13170"/>
                  </a:lnTo>
                  <a:close/>
                  <a:moveTo>
                    <a:pt x="2426" y="13969"/>
                  </a:moveTo>
                  <a:lnTo>
                    <a:pt x="2345" y="14428"/>
                  </a:lnTo>
                  <a:lnTo>
                    <a:pt x="2519" y="14457"/>
                  </a:lnTo>
                  <a:lnTo>
                    <a:pt x="2596" y="14000"/>
                  </a:lnTo>
                  <a:lnTo>
                    <a:pt x="2426" y="13969"/>
                  </a:lnTo>
                  <a:close/>
                  <a:moveTo>
                    <a:pt x="2288" y="14769"/>
                  </a:moveTo>
                  <a:lnTo>
                    <a:pt x="2208" y="15227"/>
                  </a:lnTo>
                  <a:lnTo>
                    <a:pt x="2378" y="15257"/>
                  </a:lnTo>
                  <a:lnTo>
                    <a:pt x="2459" y="14798"/>
                  </a:lnTo>
                  <a:lnTo>
                    <a:pt x="2288" y="14769"/>
                  </a:lnTo>
                  <a:close/>
                  <a:moveTo>
                    <a:pt x="2148" y="15572"/>
                  </a:moveTo>
                  <a:lnTo>
                    <a:pt x="2071" y="16027"/>
                  </a:lnTo>
                  <a:lnTo>
                    <a:pt x="2241" y="16056"/>
                  </a:lnTo>
                  <a:lnTo>
                    <a:pt x="2321" y="15598"/>
                  </a:lnTo>
                  <a:lnTo>
                    <a:pt x="2148" y="15572"/>
                  </a:lnTo>
                  <a:close/>
                  <a:moveTo>
                    <a:pt x="2011" y="16371"/>
                  </a:moveTo>
                  <a:lnTo>
                    <a:pt x="1930" y="16826"/>
                  </a:lnTo>
                  <a:lnTo>
                    <a:pt x="2104" y="16856"/>
                  </a:lnTo>
                  <a:lnTo>
                    <a:pt x="2181" y="16401"/>
                  </a:lnTo>
                  <a:lnTo>
                    <a:pt x="2011" y="16371"/>
                  </a:lnTo>
                  <a:close/>
                  <a:moveTo>
                    <a:pt x="1873" y="17171"/>
                  </a:moveTo>
                  <a:lnTo>
                    <a:pt x="1793" y="17628"/>
                  </a:lnTo>
                  <a:lnTo>
                    <a:pt x="1964" y="17656"/>
                  </a:lnTo>
                  <a:lnTo>
                    <a:pt x="2044" y="17200"/>
                  </a:lnTo>
                  <a:lnTo>
                    <a:pt x="1873" y="17171"/>
                  </a:lnTo>
                  <a:close/>
                  <a:moveTo>
                    <a:pt x="1733" y="17970"/>
                  </a:moveTo>
                  <a:lnTo>
                    <a:pt x="1656" y="18428"/>
                  </a:lnTo>
                  <a:lnTo>
                    <a:pt x="1827" y="18458"/>
                  </a:lnTo>
                  <a:lnTo>
                    <a:pt x="1907" y="18000"/>
                  </a:lnTo>
                  <a:lnTo>
                    <a:pt x="1733" y="17970"/>
                  </a:lnTo>
                  <a:close/>
                  <a:moveTo>
                    <a:pt x="1595" y="18769"/>
                  </a:moveTo>
                  <a:lnTo>
                    <a:pt x="1518" y="19228"/>
                  </a:lnTo>
                  <a:lnTo>
                    <a:pt x="1689" y="19258"/>
                  </a:lnTo>
                  <a:lnTo>
                    <a:pt x="1766" y="18800"/>
                  </a:lnTo>
                  <a:lnTo>
                    <a:pt x="1595" y="18769"/>
                  </a:lnTo>
                  <a:close/>
                  <a:moveTo>
                    <a:pt x="1458" y="19569"/>
                  </a:moveTo>
                  <a:lnTo>
                    <a:pt x="1378" y="20027"/>
                  </a:lnTo>
                  <a:lnTo>
                    <a:pt x="1552" y="20057"/>
                  </a:lnTo>
                  <a:lnTo>
                    <a:pt x="1629" y="19599"/>
                  </a:lnTo>
                  <a:lnTo>
                    <a:pt x="1458" y="19569"/>
                  </a:lnTo>
                  <a:close/>
                  <a:moveTo>
                    <a:pt x="1322" y="20372"/>
                  </a:moveTo>
                  <a:lnTo>
                    <a:pt x="1241" y="20827"/>
                  </a:lnTo>
                  <a:lnTo>
                    <a:pt x="1412" y="20856"/>
                  </a:lnTo>
                  <a:lnTo>
                    <a:pt x="1492" y="20398"/>
                  </a:lnTo>
                  <a:lnTo>
                    <a:pt x="1322" y="20372"/>
                  </a:lnTo>
                  <a:close/>
                  <a:moveTo>
                    <a:pt x="1181" y="21171"/>
                  </a:moveTo>
                  <a:lnTo>
                    <a:pt x="1104" y="21630"/>
                  </a:lnTo>
                  <a:lnTo>
                    <a:pt x="1274" y="21656"/>
                  </a:lnTo>
                  <a:lnTo>
                    <a:pt x="1355" y="21201"/>
                  </a:lnTo>
                  <a:lnTo>
                    <a:pt x="1181" y="21171"/>
                  </a:lnTo>
                  <a:close/>
                  <a:moveTo>
                    <a:pt x="1044" y="21971"/>
                  </a:moveTo>
                  <a:lnTo>
                    <a:pt x="967" y="22429"/>
                  </a:lnTo>
                  <a:lnTo>
                    <a:pt x="1137" y="22456"/>
                  </a:lnTo>
                  <a:lnTo>
                    <a:pt x="1214" y="22000"/>
                  </a:lnTo>
                  <a:lnTo>
                    <a:pt x="1044" y="21971"/>
                  </a:lnTo>
                  <a:close/>
                  <a:moveTo>
                    <a:pt x="907" y="22770"/>
                  </a:moveTo>
                  <a:lnTo>
                    <a:pt x="826" y="23228"/>
                  </a:lnTo>
                  <a:lnTo>
                    <a:pt x="1001" y="23258"/>
                  </a:lnTo>
                  <a:lnTo>
                    <a:pt x="1077" y="22800"/>
                  </a:lnTo>
                  <a:lnTo>
                    <a:pt x="907" y="22770"/>
                  </a:lnTo>
                  <a:close/>
                  <a:moveTo>
                    <a:pt x="769" y="23569"/>
                  </a:moveTo>
                  <a:lnTo>
                    <a:pt x="689" y="24028"/>
                  </a:lnTo>
                  <a:lnTo>
                    <a:pt x="860" y="24058"/>
                  </a:lnTo>
                  <a:lnTo>
                    <a:pt x="940" y="23600"/>
                  </a:lnTo>
                  <a:lnTo>
                    <a:pt x="769" y="23569"/>
                  </a:lnTo>
                  <a:close/>
                  <a:moveTo>
                    <a:pt x="629" y="24372"/>
                  </a:moveTo>
                  <a:lnTo>
                    <a:pt x="552" y="24827"/>
                  </a:lnTo>
                  <a:lnTo>
                    <a:pt x="723" y="24858"/>
                  </a:lnTo>
                  <a:lnTo>
                    <a:pt x="803" y="24399"/>
                  </a:lnTo>
                  <a:lnTo>
                    <a:pt x="629" y="24372"/>
                  </a:lnTo>
                  <a:close/>
                  <a:moveTo>
                    <a:pt x="492" y="25172"/>
                  </a:moveTo>
                  <a:lnTo>
                    <a:pt x="411" y="25627"/>
                  </a:lnTo>
                  <a:lnTo>
                    <a:pt x="586" y="25656"/>
                  </a:lnTo>
                  <a:lnTo>
                    <a:pt x="663" y="25199"/>
                  </a:lnTo>
                  <a:lnTo>
                    <a:pt x="492" y="25172"/>
                  </a:lnTo>
                  <a:close/>
                  <a:moveTo>
                    <a:pt x="354" y="25971"/>
                  </a:moveTo>
                  <a:lnTo>
                    <a:pt x="274" y="26430"/>
                  </a:lnTo>
                  <a:lnTo>
                    <a:pt x="445" y="26456"/>
                  </a:lnTo>
                  <a:lnTo>
                    <a:pt x="525" y="26002"/>
                  </a:lnTo>
                  <a:lnTo>
                    <a:pt x="354" y="25971"/>
                  </a:lnTo>
                  <a:close/>
                  <a:moveTo>
                    <a:pt x="214" y="26771"/>
                  </a:moveTo>
                  <a:lnTo>
                    <a:pt x="138" y="27229"/>
                  </a:lnTo>
                  <a:lnTo>
                    <a:pt x="308" y="27259"/>
                  </a:lnTo>
                  <a:lnTo>
                    <a:pt x="388" y="26800"/>
                  </a:lnTo>
                  <a:lnTo>
                    <a:pt x="214" y="26771"/>
                  </a:lnTo>
                  <a:close/>
                  <a:moveTo>
                    <a:pt x="77" y="27570"/>
                  </a:moveTo>
                  <a:lnTo>
                    <a:pt x="0" y="28029"/>
                  </a:lnTo>
                  <a:lnTo>
                    <a:pt x="171" y="28058"/>
                  </a:lnTo>
                  <a:lnTo>
                    <a:pt x="248" y="27600"/>
                  </a:lnTo>
                  <a:lnTo>
                    <a:pt x="77" y="27570"/>
                  </a:lnTo>
                  <a:close/>
                </a:path>
              </a:pathLst>
            </a:custGeom>
            <a:solidFill>
              <a:srgbClr val="AF48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6"/>
            <p:cNvSpPr/>
            <p:nvPr/>
          </p:nvSpPr>
          <p:spPr>
            <a:xfrm>
              <a:off x="3728937" y="3856278"/>
              <a:ext cx="268239" cy="381059"/>
            </a:xfrm>
            <a:custGeom>
              <a:rect b="b" l="l" r="r" t="t"/>
              <a:pathLst>
                <a:path extrusionOk="0" h="11244" w="7915">
                  <a:moveTo>
                    <a:pt x="3238" y="0"/>
                  </a:moveTo>
                  <a:lnTo>
                    <a:pt x="0" y="2750"/>
                  </a:lnTo>
                  <a:lnTo>
                    <a:pt x="3810" y="6587"/>
                  </a:lnTo>
                  <a:cubicBezTo>
                    <a:pt x="3810" y="6587"/>
                    <a:pt x="1706" y="11200"/>
                    <a:pt x="1736" y="11243"/>
                  </a:cubicBezTo>
                  <a:cubicBezTo>
                    <a:pt x="1736" y="11243"/>
                    <a:pt x="1737" y="11244"/>
                    <a:pt x="1738" y="11244"/>
                  </a:cubicBezTo>
                  <a:cubicBezTo>
                    <a:pt x="1836" y="11244"/>
                    <a:pt x="5262" y="9026"/>
                    <a:pt x="5262" y="9026"/>
                  </a:cubicBezTo>
                  <a:lnTo>
                    <a:pt x="6255" y="7229"/>
                  </a:lnTo>
                  <a:lnTo>
                    <a:pt x="7727" y="6199"/>
                  </a:lnTo>
                  <a:cubicBezTo>
                    <a:pt x="7901" y="6078"/>
                    <a:pt x="7914" y="5827"/>
                    <a:pt x="7760" y="5687"/>
                  </a:cubicBezTo>
                  <a:lnTo>
                    <a:pt x="6509" y="4556"/>
                  </a:lnTo>
                  <a:lnTo>
                    <a:pt x="3238" y="0"/>
                  </a:ln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6"/>
            <p:cNvSpPr/>
            <p:nvPr/>
          </p:nvSpPr>
          <p:spPr>
            <a:xfrm>
              <a:off x="3771302" y="4058305"/>
              <a:ext cx="255903" cy="198968"/>
            </a:xfrm>
            <a:custGeom>
              <a:rect b="b" l="l" r="r" t="t"/>
              <a:pathLst>
                <a:path extrusionOk="0" h="5871" w="7551">
                  <a:moveTo>
                    <a:pt x="6815" y="0"/>
                  </a:moveTo>
                  <a:lnTo>
                    <a:pt x="4992" y="1278"/>
                  </a:lnTo>
                  <a:lnTo>
                    <a:pt x="2014" y="1512"/>
                  </a:lnTo>
                  <a:cubicBezTo>
                    <a:pt x="2014" y="1512"/>
                    <a:pt x="697" y="3917"/>
                    <a:pt x="379" y="4606"/>
                  </a:cubicBezTo>
                  <a:cubicBezTo>
                    <a:pt x="1" y="5426"/>
                    <a:pt x="199" y="5871"/>
                    <a:pt x="526" y="5871"/>
                  </a:cubicBezTo>
                  <a:cubicBezTo>
                    <a:pt x="619" y="5871"/>
                    <a:pt x="721" y="5836"/>
                    <a:pt x="824" y="5764"/>
                  </a:cubicBezTo>
                  <a:cubicBezTo>
                    <a:pt x="1292" y="5433"/>
                    <a:pt x="4176" y="3415"/>
                    <a:pt x="4176" y="3415"/>
                  </a:cubicBezTo>
                  <a:cubicBezTo>
                    <a:pt x="4282" y="3338"/>
                    <a:pt x="4363" y="3228"/>
                    <a:pt x="4403" y="3101"/>
                  </a:cubicBezTo>
                  <a:lnTo>
                    <a:pt x="4771" y="1930"/>
                  </a:lnTo>
                  <a:cubicBezTo>
                    <a:pt x="4798" y="1836"/>
                    <a:pt x="4858" y="1753"/>
                    <a:pt x="4941" y="1696"/>
                  </a:cubicBezTo>
                  <a:lnTo>
                    <a:pt x="5173" y="1532"/>
                  </a:lnTo>
                  <a:lnTo>
                    <a:pt x="5727" y="2328"/>
                  </a:lnTo>
                  <a:lnTo>
                    <a:pt x="7551" y="1050"/>
                  </a:lnTo>
                  <a:lnTo>
                    <a:pt x="68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6"/>
            <p:cNvSpPr/>
            <p:nvPr/>
          </p:nvSpPr>
          <p:spPr>
            <a:xfrm>
              <a:off x="3957469" y="4017500"/>
              <a:ext cx="15115" cy="72796"/>
            </a:xfrm>
            <a:custGeom>
              <a:rect b="b" l="l" r="r" t="t"/>
              <a:pathLst>
                <a:path extrusionOk="0" h="2148" w="446">
                  <a:moveTo>
                    <a:pt x="34" y="0"/>
                  </a:moveTo>
                  <a:lnTo>
                    <a:pt x="1" y="2137"/>
                  </a:lnTo>
                  <a:lnTo>
                    <a:pt x="399" y="2148"/>
                  </a:lnTo>
                  <a:lnTo>
                    <a:pt x="445" y="375"/>
                  </a:lnTo>
                  <a:lnTo>
                    <a:pt x="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6"/>
            <p:cNvSpPr/>
            <p:nvPr/>
          </p:nvSpPr>
          <p:spPr>
            <a:xfrm>
              <a:off x="3344944" y="2861024"/>
              <a:ext cx="644622" cy="1159614"/>
            </a:xfrm>
            <a:custGeom>
              <a:rect b="b" l="l" r="r" t="t"/>
              <a:pathLst>
                <a:path extrusionOk="0" h="34217" w="19021">
                  <a:moveTo>
                    <a:pt x="16240" y="0"/>
                  </a:moveTo>
                  <a:lnTo>
                    <a:pt x="9276" y="455"/>
                  </a:lnTo>
                  <a:lnTo>
                    <a:pt x="9002" y="2636"/>
                  </a:lnTo>
                  <a:cubicBezTo>
                    <a:pt x="9002" y="2636"/>
                    <a:pt x="0" y="13671"/>
                    <a:pt x="0" y="18328"/>
                  </a:cubicBezTo>
                  <a:cubicBezTo>
                    <a:pt x="0" y="22873"/>
                    <a:pt x="10159" y="34217"/>
                    <a:pt x="10159" y="34217"/>
                  </a:cubicBezTo>
                  <a:lnTo>
                    <a:pt x="15849" y="29885"/>
                  </a:lnTo>
                  <a:lnTo>
                    <a:pt x="8453" y="19298"/>
                  </a:lnTo>
                  <a:cubicBezTo>
                    <a:pt x="8453" y="19298"/>
                    <a:pt x="15682" y="10487"/>
                    <a:pt x="16930" y="9239"/>
                  </a:cubicBezTo>
                  <a:cubicBezTo>
                    <a:pt x="19020" y="7152"/>
                    <a:pt x="18877" y="3596"/>
                    <a:pt x="16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6"/>
            <p:cNvSpPr/>
            <p:nvPr/>
          </p:nvSpPr>
          <p:spPr>
            <a:xfrm>
              <a:off x="3652952" y="2891153"/>
              <a:ext cx="265528" cy="38126"/>
            </a:xfrm>
            <a:custGeom>
              <a:rect b="b" l="l" r="r" t="t"/>
              <a:pathLst>
                <a:path extrusionOk="0" h="1125" w="7835">
                  <a:moveTo>
                    <a:pt x="7778" y="1"/>
                  </a:moveTo>
                  <a:cubicBezTo>
                    <a:pt x="5465" y="797"/>
                    <a:pt x="3054" y="949"/>
                    <a:pt x="1546" y="949"/>
                  </a:cubicBezTo>
                  <a:cubicBezTo>
                    <a:pt x="620" y="949"/>
                    <a:pt x="35" y="892"/>
                    <a:pt x="21" y="890"/>
                  </a:cubicBezTo>
                  <a:lnTo>
                    <a:pt x="1" y="1065"/>
                  </a:lnTo>
                  <a:cubicBezTo>
                    <a:pt x="18" y="1065"/>
                    <a:pt x="609" y="1125"/>
                    <a:pt x="1543" y="1125"/>
                  </a:cubicBezTo>
                  <a:cubicBezTo>
                    <a:pt x="3068" y="1125"/>
                    <a:pt x="5500" y="971"/>
                    <a:pt x="7835" y="168"/>
                  </a:cubicBezTo>
                  <a:lnTo>
                    <a:pt x="7778"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6"/>
            <p:cNvSpPr/>
            <p:nvPr/>
          </p:nvSpPr>
          <p:spPr>
            <a:xfrm>
              <a:off x="3707721" y="2879833"/>
              <a:ext cx="5931" cy="49446"/>
            </a:xfrm>
            <a:custGeom>
              <a:rect b="b" l="l" r="r" t="t"/>
              <a:pathLst>
                <a:path extrusionOk="0" h="1459" w="175">
                  <a:moveTo>
                    <a:pt x="87" y="0"/>
                  </a:moveTo>
                  <a:cubicBezTo>
                    <a:pt x="41" y="0"/>
                    <a:pt x="1" y="37"/>
                    <a:pt x="1" y="88"/>
                  </a:cubicBezTo>
                  <a:lnTo>
                    <a:pt x="1" y="1372"/>
                  </a:lnTo>
                  <a:cubicBezTo>
                    <a:pt x="1" y="1422"/>
                    <a:pt x="41" y="1459"/>
                    <a:pt x="87" y="1459"/>
                  </a:cubicBezTo>
                  <a:cubicBezTo>
                    <a:pt x="137" y="1459"/>
                    <a:pt x="174" y="1422"/>
                    <a:pt x="174" y="1372"/>
                  </a:cubicBezTo>
                  <a:lnTo>
                    <a:pt x="174" y="88"/>
                  </a:lnTo>
                  <a:cubicBezTo>
                    <a:pt x="174" y="37"/>
                    <a:pt x="137" y="0"/>
                    <a:pt x="87" y="0"/>
                  </a:cubicBezTo>
                  <a:close/>
                </a:path>
              </a:pathLst>
            </a:custGeom>
            <a:solidFill>
              <a:srgbClr val="AF48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6"/>
            <p:cNvSpPr/>
            <p:nvPr/>
          </p:nvSpPr>
          <p:spPr>
            <a:xfrm>
              <a:off x="3862674" y="2863837"/>
              <a:ext cx="20436" cy="42430"/>
            </a:xfrm>
            <a:custGeom>
              <a:rect b="b" l="l" r="r" t="t"/>
              <a:pathLst>
                <a:path extrusionOk="0" h="1252" w="603">
                  <a:moveTo>
                    <a:pt x="161" y="1"/>
                  </a:moveTo>
                  <a:lnTo>
                    <a:pt x="1" y="61"/>
                  </a:lnTo>
                  <a:lnTo>
                    <a:pt x="442" y="1252"/>
                  </a:lnTo>
                  <a:lnTo>
                    <a:pt x="603" y="1191"/>
                  </a:lnTo>
                  <a:lnTo>
                    <a:pt x="161"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6"/>
            <p:cNvSpPr/>
            <p:nvPr/>
          </p:nvSpPr>
          <p:spPr>
            <a:xfrm>
              <a:off x="3566122" y="2912030"/>
              <a:ext cx="330733" cy="1000026"/>
            </a:xfrm>
            <a:custGeom>
              <a:rect b="b" l="l" r="r" t="t"/>
              <a:pathLst>
                <a:path extrusionOk="0" h="29508" w="9759">
                  <a:moveTo>
                    <a:pt x="8289" y="1"/>
                  </a:moveTo>
                  <a:lnTo>
                    <a:pt x="8133" y="81"/>
                  </a:lnTo>
                  <a:cubicBezTo>
                    <a:pt x="9567" y="2868"/>
                    <a:pt x="9340" y="5493"/>
                    <a:pt x="7470" y="7677"/>
                  </a:cubicBezTo>
                  <a:cubicBezTo>
                    <a:pt x="6557" y="8744"/>
                    <a:pt x="2265" y="14414"/>
                    <a:pt x="462" y="16803"/>
                  </a:cubicBezTo>
                  <a:cubicBezTo>
                    <a:pt x="17" y="17394"/>
                    <a:pt x="0" y="18197"/>
                    <a:pt x="422" y="18807"/>
                  </a:cubicBezTo>
                  <a:lnTo>
                    <a:pt x="7835" y="29507"/>
                  </a:lnTo>
                  <a:lnTo>
                    <a:pt x="7978" y="29407"/>
                  </a:lnTo>
                  <a:lnTo>
                    <a:pt x="566" y="18706"/>
                  </a:lnTo>
                  <a:cubicBezTo>
                    <a:pt x="188" y="18161"/>
                    <a:pt x="201" y="17439"/>
                    <a:pt x="602" y="16909"/>
                  </a:cubicBezTo>
                  <a:cubicBezTo>
                    <a:pt x="2402" y="14521"/>
                    <a:pt x="6694" y="8855"/>
                    <a:pt x="7604" y="7791"/>
                  </a:cubicBezTo>
                  <a:cubicBezTo>
                    <a:pt x="9521" y="5547"/>
                    <a:pt x="9758" y="2854"/>
                    <a:pt x="8289"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6"/>
            <p:cNvSpPr/>
            <p:nvPr/>
          </p:nvSpPr>
          <p:spPr>
            <a:xfrm>
              <a:off x="3831053" y="3871123"/>
              <a:ext cx="9354" cy="9794"/>
            </a:xfrm>
            <a:custGeom>
              <a:rect b="b" l="l" r="r" t="t"/>
              <a:pathLst>
                <a:path extrusionOk="0" h="289" w="276">
                  <a:moveTo>
                    <a:pt x="145" y="1"/>
                  </a:moveTo>
                  <a:lnTo>
                    <a:pt x="1" y="98"/>
                  </a:lnTo>
                  <a:lnTo>
                    <a:pt x="135" y="288"/>
                  </a:lnTo>
                  <a:lnTo>
                    <a:pt x="275" y="191"/>
                  </a:lnTo>
                  <a:lnTo>
                    <a:pt x="145" y="1"/>
                  </a:lnTo>
                  <a:close/>
                </a:path>
              </a:pathLst>
            </a:custGeom>
            <a:solidFill>
              <a:srgbClr val="AF48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6"/>
            <p:cNvSpPr/>
            <p:nvPr/>
          </p:nvSpPr>
          <p:spPr>
            <a:xfrm>
              <a:off x="3591269" y="2926061"/>
              <a:ext cx="310873" cy="938685"/>
            </a:xfrm>
            <a:custGeom>
              <a:rect b="b" l="l" r="r" t="t"/>
              <a:pathLst>
                <a:path extrusionOk="0" h="27698" w="9173">
                  <a:moveTo>
                    <a:pt x="8414" y="1"/>
                  </a:moveTo>
                  <a:lnTo>
                    <a:pt x="8254" y="72"/>
                  </a:lnTo>
                  <a:cubicBezTo>
                    <a:pt x="8317" y="212"/>
                    <a:pt x="8377" y="353"/>
                    <a:pt x="8430" y="493"/>
                  </a:cubicBezTo>
                  <a:lnTo>
                    <a:pt x="8595" y="430"/>
                  </a:lnTo>
                  <a:cubicBezTo>
                    <a:pt x="8538" y="286"/>
                    <a:pt x="8478" y="141"/>
                    <a:pt x="8414" y="1"/>
                  </a:cubicBezTo>
                  <a:close/>
                  <a:moveTo>
                    <a:pt x="8715" y="754"/>
                  </a:moveTo>
                  <a:lnTo>
                    <a:pt x="8551" y="814"/>
                  </a:lnTo>
                  <a:cubicBezTo>
                    <a:pt x="8604" y="958"/>
                    <a:pt x="8651" y="1102"/>
                    <a:pt x="8695" y="1245"/>
                  </a:cubicBezTo>
                  <a:lnTo>
                    <a:pt x="8859" y="1196"/>
                  </a:lnTo>
                  <a:cubicBezTo>
                    <a:pt x="8816" y="1049"/>
                    <a:pt x="8768" y="901"/>
                    <a:pt x="8715" y="754"/>
                  </a:cubicBezTo>
                  <a:close/>
                  <a:moveTo>
                    <a:pt x="8952" y="1534"/>
                  </a:moveTo>
                  <a:lnTo>
                    <a:pt x="8782" y="1577"/>
                  </a:lnTo>
                  <a:cubicBezTo>
                    <a:pt x="8822" y="1724"/>
                    <a:pt x="8852" y="1875"/>
                    <a:pt x="8882" y="2022"/>
                  </a:cubicBezTo>
                  <a:lnTo>
                    <a:pt x="9052" y="1988"/>
                  </a:lnTo>
                  <a:cubicBezTo>
                    <a:pt x="9023" y="1838"/>
                    <a:pt x="8989" y="1687"/>
                    <a:pt x="8952" y="1534"/>
                  </a:cubicBezTo>
                  <a:close/>
                  <a:moveTo>
                    <a:pt x="9109" y="2333"/>
                  </a:moveTo>
                  <a:lnTo>
                    <a:pt x="8936" y="2356"/>
                  </a:lnTo>
                  <a:cubicBezTo>
                    <a:pt x="8956" y="2507"/>
                    <a:pt x="8972" y="2661"/>
                    <a:pt x="8983" y="2811"/>
                  </a:cubicBezTo>
                  <a:lnTo>
                    <a:pt x="9157" y="2798"/>
                  </a:lnTo>
                  <a:cubicBezTo>
                    <a:pt x="9146" y="2644"/>
                    <a:pt x="9129" y="2486"/>
                    <a:pt x="9109" y="2333"/>
                  </a:cubicBezTo>
                  <a:close/>
                  <a:moveTo>
                    <a:pt x="9173" y="3146"/>
                  </a:moveTo>
                  <a:lnTo>
                    <a:pt x="8999" y="3149"/>
                  </a:lnTo>
                  <a:lnTo>
                    <a:pt x="8999" y="3263"/>
                  </a:lnTo>
                  <a:cubicBezTo>
                    <a:pt x="8999" y="3377"/>
                    <a:pt x="8996" y="3490"/>
                    <a:pt x="8989" y="3604"/>
                  </a:cubicBezTo>
                  <a:lnTo>
                    <a:pt x="9163" y="3614"/>
                  </a:lnTo>
                  <a:cubicBezTo>
                    <a:pt x="9170" y="3497"/>
                    <a:pt x="9173" y="3380"/>
                    <a:pt x="9173" y="3263"/>
                  </a:cubicBezTo>
                  <a:lnTo>
                    <a:pt x="9173" y="3146"/>
                  </a:lnTo>
                  <a:close/>
                  <a:moveTo>
                    <a:pt x="8962" y="3942"/>
                  </a:moveTo>
                  <a:cubicBezTo>
                    <a:pt x="8946" y="4092"/>
                    <a:pt x="8922" y="4243"/>
                    <a:pt x="8892" y="4393"/>
                  </a:cubicBezTo>
                  <a:lnTo>
                    <a:pt x="9063" y="4424"/>
                  </a:lnTo>
                  <a:cubicBezTo>
                    <a:pt x="9093" y="4273"/>
                    <a:pt x="9117" y="4115"/>
                    <a:pt x="9133" y="3962"/>
                  </a:cubicBezTo>
                  <a:lnTo>
                    <a:pt x="8962" y="3942"/>
                  </a:lnTo>
                  <a:close/>
                  <a:moveTo>
                    <a:pt x="8819" y="4725"/>
                  </a:moveTo>
                  <a:cubicBezTo>
                    <a:pt x="8782" y="4868"/>
                    <a:pt x="8738" y="5015"/>
                    <a:pt x="8691" y="5159"/>
                  </a:cubicBezTo>
                  <a:lnTo>
                    <a:pt x="8856" y="5216"/>
                  </a:lnTo>
                  <a:cubicBezTo>
                    <a:pt x="8905" y="5066"/>
                    <a:pt x="8949" y="4915"/>
                    <a:pt x="8989" y="4768"/>
                  </a:cubicBezTo>
                  <a:lnTo>
                    <a:pt x="8819" y="4725"/>
                  </a:lnTo>
                  <a:close/>
                  <a:moveTo>
                    <a:pt x="8571" y="5477"/>
                  </a:moveTo>
                  <a:cubicBezTo>
                    <a:pt x="8515" y="5617"/>
                    <a:pt x="8454" y="5755"/>
                    <a:pt x="8384" y="5892"/>
                  </a:cubicBezTo>
                  <a:lnTo>
                    <a:pt x="8541" y="5969"/>
                  </a:lnTo>
                  <a:cubicBezTo>
                    <a:pt x="8611" y="5829"/>
                    <a:pt x="8675" y="5685"/>
                    <a:pt x="8731" y="5544"/>
                  </a:cubicBezTo>
                  <a:lnTo>
                    <a:pt x="8571" y="5477"/>
                  </a:lnTo>
                  <a:close/>
                  <a:moveTo>
                    <a:pt x="8223" y="6193"/>
                  </a:moveTo>
                  <a:cubicBezTo>
                    <a:pt x="8153" y="6323"/>
                    <a:pt x="8073" y="6454"/>
                    <a:pt x="7985" y="6581"/>
                  </a:cubicBezTo>
                  <a:lnTo>
                    <a:pt x="8133" y="6678"/>
                  </a:lnTo>
                  <a:cubicBezTo>
                    <a:pt x="8220" y="6544"/>
                    <a:pt x="8300" y="6411"/>
                    <a:pt x="8377" y="6280"/>
                  </a:cubicBezTo>
                  <a:lnTo>
                    <a:pt x="8223" y="6193"/>
                  </a:lnTo>
                  <a:close/>
                  <a:moveTo>
                    <a:pt x="7792" y="6859"/>
                  </a:moveTo>
                  <a:cubicBezTo>
                    <a:pt x="7701" y="6979"/>
                    <a:pt x="7607" y="7099"/>
                    <a:pt x="7511" y="7217"/>
                  </a:cubicBezTo>
                  <a:lnTo>
                    <a:pt x="7641" y="7331"/>
                  </a:lnTo>
                  <a:cubicBezTo>
                    <a:pt x="7741" y="7210"/>
                    <a:pt x="7839" y="7086"/>
                    <a:pt x="7932" y="6962"/>
                  </a:cubicBezTo>
                  <a:lnTo>
                    <a:pt x="7792" y="6859"/>
                  </a:lnTo>
                  <a:close/>
                  <a:moveTo>
                    <a:pt x="7286" y="7484"/>
                  </a:moveTo>
                  <a:cubicBezTo>
                    <a:pt x="7203" y="7587"/>
                    <a:pt x="7106" y="7708"/>
                    <a:pt x="6996" y="7845"/>
                  </a:cubicBezTo>
                  <a:lnTo>
                    <a:pt x="7133" y="7953"/>
                  </a:lnTo>
                  <a:cubicBezTo>
                    <a:pt x="7240" y="7815"/>
                    <a:pt x="7337" y="7695"/>
                    <a:pt x="7420" y="7595"/>
                  </a:cubicBezTo>
                  <a:lnTo>
                    <a:pt x="7286" y="7484"/>
                  </a:lnTo>
                  <a:close/>
                  <a:moveTo>
                    <a:pt x="6781" y="8117"/>
                  </a:moveTo>
                  <a:lnTo>
                    <a:pt x="6494" y="8481"/>
                  </a:lnTo>
                  <a:lnTo>
                    <a:pt x="6631" y="8588"/>
                  </a:lnTo>
                  <a:lnTo>
                    <a:pt x="6919" y="8223"/>
                  </a:lnTo>
                  <a:lnTo>
                    <a:pt x="6781" y="8117"/>
                  </a:lnTo>
                  <a:close/>
                  <a:moveTo>
                    <a:pt x="6283" y="8756"/>
                  </a:moveTo>
                  <a:lnTo>
                    <a:pt x="5999" y="9120"/>
                  </a:lnTo>
                  <a:lnTo>
                    <a:pt x="6136" y="9227"/>
                  </a:lnTo>
                  <a:lnTo>
                    <a:pt x="6420" y="8859"/>
                  </a:lnTo>
                  <a:lnTo>
                    <a:pt x="6283" y="8756"/>
                  </a:lnTo>
                  <a:close/>
                  <a:moveTo>
                    <a:pt x="5788" y="9394"/>
                  </a:moveTo>
                  <a:lnTo>
                    <a:pt x="5507" y="9759"/>
                  </a:lnTo>
                  <a:lnTo>
                    <a:pt x="5644" y="9866"/>
                  </a:lnTo>
                  <a:lnTo>
                    <a:pt x="5925" y="9498"/>
                  </a:lnTo>
                  <a:lnTo>
                    <a:pt x="5788" y="9394"/>
                  </a:lnTo>
                  <a:close/>
                  <a:moveTo>
                    <a:pt x="5293" y="10033"/>
                  </a:moveTo>
                  <a:lnTo>
                    <a:pt x="5012" y="10397"/>
                  </a:lnTo>
                  <a:lnTo>
                    <a:pt x="5152" y="10505"/>
                  </a:lnTo>
                  <a:lnTo>
                    <a:pt x="5433" y="10140"/>
                  </a:lnTo>
                  <a:lnTo>
                    <a:pt x="5293" y="10033"/>
                  </a:lnTo>
                  <a:close/>
                  <a:moveTo>
                    <a:pt x="4802" y="10675"/>
                  </a:moveTo>
                  <a:lnTo>
                    <a:pt x="4524" y="11040"/>
                  </a:lnTo>
                  <a:lnTo>
                    <a:pt x="4661" y="11147"/>
                  </a:lnTo>
                  <a:lnTo>
                    <a:pt x="4942" y="10779"/>
                  </a:lnTo>
                  <a:lnTo>
                    <a:pt x="4802" y="10675"/>
                  </a:lnTo>
                  <a:close/>
                  <a:moveTo>
                    <a:pt x="4313" y="11314"/>
                  </a:moveTo>
                  <a:lnTo>
                    <a:pt x="4032" y="11682"/>
                  </a:lnTo>
                  <a:lnTo>
                    <a:pt x="4169" y="11789"/>
                  </a:lnTo>
                  <a:lnTo>
                    <a:pt x="4450" y="11421"/>
                  </a:lnTo>
                  <a:lnTo>
                    <a:pt x="4313" y="11314"/>
                  </a:lnTo>
                  <a:close/>
                  <a:moveTo>
                    <a:pt x="3821" y="11956"/>
                  </a:moveTo>
                  <a:lnTo>
                    <a:pt x="3544" y="12324"/>
                  </a:lnTo>
                  <a:lnTo>
                    <a:pt x="3681" y="12432"/>
                  </a:lnTo>
                  <a:lnTo>
                    <a:pt x="3962" y="12063"/>
                  </a:lnTo>
                  <a:lnTo>
                    <a:pt x="3821" y="11956"/>
                  </a:lnTo>
                  <a:close/>
                  <a:moveTo>
                    <a:pt x="3332" y="12599"/>
                  </a:moveTo>
                  <a:lnTo>
                    <a:pt x="3055" y="12966"/>
                  </a:lnTo>
                  <a:lnTo>
                    <a:pt x="3192" y="13074"/>
                  </a:lnTo>
                  <a:lnTo>
                    <a:pt x="3473" y="12705"/>
                  </a:lnTo>
                  <a:lnTo>
                    <a:pt x="3332" y="12599"/>
                  </a:lnTo>
                  <a:close/>
                  <a:moveTo>
                    <a:pt x="2844" y="13244"/>
                  </a:moveTo>
                  <a:lnTo>
                    <a:pt x="2563" y="13609"/>
                  </a:lnTo>
                  <a:lnTo>
                    <a:pt x="2704" y="13716"/>
                  </a:lnTo>
                  <a:lnTo>
                    <a:pt x="2982" y="13348"/>
                  </a:lnTo>
                  <a:lnTo>
                    <a:pt x="2844" y="13244"/>
                  </a:lnTo>
                  <a:close/>
                  <a:moveTo>
                    <a:pt x="2356" y="13886"/>
                  </a:moveTo>
                  <a:lnTo>
                    <a:pt x="2085" y="14241"/>
                  </a:lnTo>
                  <a:lnTo>
                    <a:pt x="2145" y="14308"/>
                  </a:lnTo>
                  <a:lnTo>
                    <a:pt x="2225" y="14348"/>
                  </a:lnTo>
                  <a:lnTo>
                    <a:pt x="2493" y="13990"/>
                  </a:lnTo>
                  <a:lnTo>
                    <a:pt x="2356" y="13886"/>
                  </a:lnTo>
                  <a:close/>
                  <a:moveTo>
                    <a:pt x="1867" y="14529"/>
                  </a:moveTo>
                  <a:lnTo>
                    <a:pt x="1590" y="14897"/>
                  </a:lnTo>
                  <a:lnTo>
                    <a:pt x="1727" y="15004"/>
                  </a:lnTo>
                  <a:lnTo>
                    <a:pt x="2008" y="14636"/>
                  </a:lnTo>
                  <a:lnTo>
                    <a:pt x="1867" y="14529"/>
                  </a:lnTo>
                  <a:close/>
                  <a:moveTo>
                    <a:pt x="1379" y="15174"/>
                  </a:moveTo>
                  <a:lnTo>
                    <a:pt x="1101" y="15543"/>
                  </a:lnTo>
                  <a:lnTo>
                    <a:pt x="1242" y="15646"/>
                  </a:lnTo>
                  <a:lnTo>
                    <a:pt x="1520" y="15278"/>
                  </a:lnTo>
                  <a:lnTo>
                    <a:pt x="1379" y="15174"/>
                  </a:lnTo>
                  <a:close/>
                  <a:moveTo>
                    <a:pt x="894" y="15820"/>
                  </a:moveTo>
                  <a:lnTo>
                    <a:pt x="613" y="16188"/>
                  </a:lnTo>
                  <a:lnTo>
                    <a:pt x="754" y="16292"/>
                  </a:lnTo>
                  <a:lnTo>
                    <a:pt x="1032" y="15924"/>
                  </a:lnTo>
                  <a:lnTo>
                    <a:pt x="894" y="15820"/>
                  </a:lnTo>
                  <a:close/>
                  <a:moveTo>
                    <a:pt x="406" y="16463"/>
                  </a:moveTo>
                  <a:lnTo>
                    <a:pt x="249" y="16673"/>
                  </a:lnTo>
                  <a:cubicBezTo>
                    <a:pt x="205" y="16730"/>
                    <a:pt x="165" y="16790"/>
                    <a:pt x="135" y="16854"/>
                  </a:cubicBezTo>
                  <a:lnTo>
                    <a:pt x="289" y="16934"/>
                  </a:lnTo>
                  <a:cubicBezTo>
                    <a:pt x="315" y="16880"/>
                    <a:pt x="349" y="16827"/>
                    <a:pt x="386" y="16776"/>
                  </a:cubicBezTo>
                  <a:lnTo>
                    <a:pt x="547" y="16569"/>
                  </a:lnTo>
                  <a:lnTo>
                    <a:pt x="406" y="16463"/>
                  </a:lnTo>
                  <a:close/>
                  <a:moveTo>
                    <a:pt x="18" y="17208"/>
                  </a:moveTo>
                  <a:cubicBezTo>
                    <a:pt x="8" y="17272"/>
                    <a:pt x="1" y="17338"/>
                    <a:pt x="1" y="17406"/>
                  </a:cubicBezTo>
                  <a:cubicBezTo>
                    <a:pt x="1" y="17502"/>
                    <a:pt x="14" y="17603"/>
                    <a:pt x="38" y="17700"/>
                  </a:cubicBezTo>
                  <a:lnTo>
                    <a:pt x="209" y="17656"/>
                  </a:lnTo>
                  <a:cubicBezTo>
                    <a:pt x="185" y="17576"/>
                    <a:pt x="175" y="17489"/>
                    <a:pt x="175" y="17406"/>
                  </a:cubicBezTo>
                  <a:cubicBezTo>
                    <a:pt x="175" y="17349"/>
                    <a:pt x="181" y="17292"/>
                    <a:pt x="192" y="17235"/>
                  </a:cubicBezTo>
                  <a:lnTo>
                    <a:pt x="18" y="17208"/>
                  </a:lnTo>
                  <a:close/>
                  <a:moveTo>
                    <a:pt x="329" y="17951"/>
                  </a:moveTo>
                  <a:lnTo>
                    <a:pt x="181" y="18041"/>
                  </a:lnTo>
                  <a:cubicBezTo>
                    <a:pt x="192" y="18061"/>
                    <a:pt x="205" y="18081"/>
                    <a:pt x="218" y="18101"/>
                  </a:cubicBezTo>
                  <a:lnTo>
                    <a:pt x="446" y="18425"/>
                  </a:lnTo>
                  <a:lnTo>
                    <a:pt x="587" y="18325"/>
                  </a:lnTo>
                  <a:lnTo>
                    <a:pt x="362" y="18001"/>
                  </a:lnTo>
                  <a:cubicBezTo>
                    <a:pt x="352" y="17984"/>
                    <a:pt x="339" y="17968"/>
                    <a:pt x="329" y="17951"/>
                  </a:cubicBezTo>
                  <a:close/>
                  <a:moveTo>
                    <a:pt x="783" y="18610"/>
                  </a:moveTo>
                  <a:lnTo>
                    <a:pt x="643" y="18710"/>
                  </a:lnTo>
                  <a:lnTo>
                    <a:pt x="904" y="19088"/>
                  </a:lnTo>
                  <a:lnTo>
                    <a:pt x="1048" y="18987"/>
                  </a:lnTo>
                  <a:lnTo>
                    <a:pt x="783" y="18610"/>
                  </a:lnTo>
                  <a:close/>
                  <a:moveTo>
                    <a:pt x="1245" y="19272"/>
                  </a:moveTo>
                  <a:lnTo>
                    <a:pt x="1101" y="19373"/>
                  </a:lnTo>
                  <a:lnTo>
                    <a:pt x="1362" y="19750"/>
                  </a:lnTo>
                  <a:lnTo>
                    <a:pt x="1506" y="19650"/>
                  </a:lnTo>
                  <a:lnTo>
                    <a:pt x="1245" y="19272"/>
                  </a:lnTo>
                  <a:close/>
                  <a:moveTo>
                    <a:pt x="1703" y="19935"/>
                  </a:moveTo>
                  <a:lnTo>
                    <a:pt x="1560" y="20035"/>
                  </a:lnTo>
                  <a:lnTo>
                    <a:pt x="1824" y="20412"/>
                  </a:lnTo>
                  <a:lnTo>
                    <a:pt x="1968" y="20312"/>
                  </a:lnTo>
                  <a:lnTo>
                    <a:pt x="1703" y="19935"/>
                  </a:lnTo>
                  <a:close/>
                  <a:moveTo>
                    <a:pt x="2162" y="20597"/>
                  </a:moveTo>
                  <a:lnTo>
                    <a:pt x="2021" y="20697"/>
                  </a:lnTo>
                  <a:lnTo>
                    <a:pt x="2282" y="21075"/>
                  </a:lnTo>
                  <a:lnTo>
                    <a:pt x="2426" y="20974"/>
                  </a:lnTo>
                  <a:lnTo>
                    <a:pt x="2162" y="20597"/>
                  </a:lnTo>
                  <a:close/>
                  <a:moveTo>
                    <a:pt x="2624" y="21259"/>
                  </a:moveTo>
                  <a:lnTo>
                    <a:pt x="2480" y="21360"/>
                  </a:lnTo>
                  <a:lnTo>
                    <a:pt x="2744" y="21737"/>
                  </a:lnTo>
                  <a:lnTo>
                    <a:pt x="2884" y="21637"/>
                  </a:lnTo>
                  <a:lnTo>
                    <a:pt x="2624" y="21259"/>
                  </a:lnTo>
                  <a:close/>
                  <a:moveTo>
                    <a:pt x="3082" y="21922"/>
                  </a:moveTo>
                  <a:lnTo>
                    <a:pt x="2941" y="22022"/>
                  </a:lnTo>
                  <a:lnTo>
                    <a:pt x="3202" y="22399"/>
                  </a:lnTo>
                  <a:lnTo>
                    <a:pt x="3346" y="22299"/>
                  </a:lnTo>
                  <a:lnTo>
                    <a:pt x="3082" y="21922"/>
                  </a:lnTo>
                  <a:close/>
                  <a:moveTo>
                    <a:pt x="3544" y="22584"/>
                  </a:moveTo>
                  <a:lnTo>
                    <a:pt x="3400" y="22684"/>
                  </a:lnTo>
                  <a:lnTo>
                    <a:pt x="3661" y="23062"/>
                  </a:lnTo>
                  <a:lnTo>
                    <a:pt x="3804" y="22961"/>
                  </a:lnTo>
                  <a:lnTo>
                    <a:pt x="3544" y="22584"/>
                  </a:lnTo>
                  <a:close/>
                  <a:moveTo>
                    <a:pt x="4002" y="23246"/>
                  </a:moveTo>
                  <a:lnTo>
                    <a:pt x="3858" y="23347"/>
                  </a:lnTo>
                  <a:lnTo>
                    <a:pt x="4122" y="23724"/>
                  </a:lnTo>
                  <a:lnTo>
                    <a:pt x="4266" y="23624"/>
                  </a:lnTo>
                  <a:lnTo>
                    <a:pt x="4002" y="23246"/>
                  </a:lnTo>
                  <a:close/>
                  <a:moveTo>
                    <a:pt x="4464" y="23909"/>
                  </a:moveTo>
                  <a:lnTo>
                    <a:pt x="4320" y="24009"/>
                  </a:lnTo>
                  <a:lnTo>
                    <a:pt x="4581" y="24386"/>
                  </a:lnTo>
                  <a:lnTo>
                    <a:pt x="4724" y="24286"/>
                  </a:lnTo>
                  <a:lnTo>
                    <a:pt x="4464" y="23909"/>
                  </a:lnTo>
                  <a:close/>
                  <a:moveTo>
                    <a:pt x="4922" y="24571"/>
                  </a:moveTo>
                  <a:lnTo>
                    <a:pt x="4777" y="24671"/>
                  </a:lnTo>
                  <a:lnTo>
                    <a:pt x="5042" y="25049"/>
                  </a:lnTo>
                  <a:lnTo>
                    <a:pt x="5183" y="24952"/>
                  </a:lnTo>
                  <a:lnTo>
                    <a:pt x="4922" y="24571"/>
                  </a:lnTo>
                  <a:close/>
                  <a:moveTo>
                    <a:pt x="5380" y="25233"/>
                  </a:moveTo>
                  <a:lnTo>
                    <a:pt x="5239" y="25334"/>
                  </a:lnTo>
                  <a:lnTo>
                    <a:pt x="5500" y="25711"/>
                  </a:lnTo>
                  <a:lnTo>
                    <a:pt x="5644" y="25615"/>
                  </a:lnTo>
                  <a:lnTo>
                    <a:pt x="5380" y="25233"/>
                  </a:lnTo>
                  <a:close/>
                  <a:moveTo>
                    <a:pt x="5841" y="25896"/>
                  </a:moveTo>
                  <a:lnTo>
                    <a:pt x="5697" y="25996"/>
                  </a:lnTo>
                  <a:lnTo>
                    <a:pt x="5962" y="26373"/>
                  </a:lnTo>
                  <a:lnTo>
                    <a:pt x="6102" y="26277"/>
                  </a:lnTo>
                  <a:lnTo>
                    <a:pt x="5841" y="25896"/>
                  </a:lnTo>
                  <a:close/>
                  <a:moveTo>
                    <a:pt x="6300" y="26558"/>
                  </a:moveTo>
                  <a:lnTo>
                    <a:pt x="6156" y="26658"/>
                  </a:lnTo>
                  <a:lnTo>
                    <a:pt x="6420" y="27036"/>
                  </a:lnTo>
                  <a:lnTo>
                    <a:pt x="6564" y="26939"/>
                  </a:lnTo>
                  <a:lnTo>
                    <a:pt x="6300" y="26558"/>
                  </a:lnTo>
                  <a:close/>
                  <a:moveTo>
                    <a:pt x="6761" y="27220"/>
                  </a:moveTo>
                  <a:lnTo>
                    <a:pt x="6617" y="27321"/>
                  </a:lnTo>
                  <a:lnTo>
                    <a:pt x="6878" y="27698"/>
                  </a:lnTo>
                  <a:lnTo>
                    <a:pt x="7022" y="27602"/>
                  </a:lnTo>
                  <a:lnTo>
                    <a:pt x="6761" y="27220"/>
                  </a:lnTo>
                  <a:close/>
                </a:path>
              </a:pathLst>
            </a:custGeom>
            <a:solidFill>
              <a:srgbClr val="AF48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6"/>
            <p:cNvSpPr/>
            <p:nvPr/>
          </p:nvSpPr>
          <p:spPr>
            <a:xfrm>
              <a:off x="3862809" y="2908844"/>
              <a:ext cx="8879" cy="9659"/>
            </a:xfrm>
            <a:custGeom>
              <a:rect b="b" l="l" r="r" t="t"/>
              <a:pathLst>
                <a:path extrusionOk="0" h="285" w="262">
                  <a:moveTo>
                    <a:pt x="154" y="1"/>
                  </a:moveTo>
                  <a:lnTo>
                    <a:pt x="1" y="81"/>
                  </a:lnTo>
                  <a:cubicBezTo>
                    <a:pt x="34" y="148"/>
                    <a:pt x="71" y="218"/>
                    <a:pt x="104" y="285"/>
                  </a:cubicBezTo>
                  <a:lnTo>
                    <a:pt x="262" y="208"/>
                  </a:lnTo>
                  <a:cubicBezTo>
                    <a:pt x="225" y="138"/>
                    <a:pt x="191" y="71"/>
                    <a:pt x="154" y="1"/>
                  </a:cubicBezTo>
                  <a:close/>
                </a:path>
              </a:pathLst>
            </a:custGeom>
            <a:solidFill>
              <a:srgbClr val="AF48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6"/>
            <p:cNvSpPr/>
            <p:nvPr/>
          </p:nvSpPr>
          <p:spPr>
            <a:xfrm>
              <a:off x="3782554" y="2921452"/>
              <a:ext cx="88792" cy="64764"/>
            </a:xfrm>
            <a:custGeom>
              <a:rect b="b" l="l" r="r" t="t"/>
              <a:pathLst>
                <a:path extrusionOk="0" h="1911" w="2620">
                  <a:moveTo>
                    <a:pt x="167" y="0"/>
                  </a:moveTo>
                  <a:lnTo>
                    <a:pt x="0" y="47"/>
                  </a:lnTo>
                  <a:cubicBezTo>
                    <a:pt x="13" y="84"/>
                    <a:pt x="271" y="987"/>
                    <a:pt x="1020" y="1348"/>
                  </a:cubicBezTo>
                  <a:cubicBezTo>
                    <a:pt x="1747" y="1696"/>
                    <a:pt x="2569" y="1910"/>
                    <a:pt x="2576" y="1910"/>
                  </a:cubicBezTo>
                  <a:lnTo>
                    <a:pt x="2619" y="1743"/>
                  </a:lnTo>
                  <a:cubicBezTo>
                    <a:pt x="2613" y="1739"/>
                    <a:pt x="1807" y="1532"/>
                    <a:pt x="1097" y="1191"/>
                  </a:cubicBezTo>
                  <a:cubicBezTo>
                    <a:pt x="418" y="863"/>
                    <a:pt x="171" y="7"/>
                    <a:pt x="167"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6"/>
            <p:cNvSpPr/>
            <p:nvPr/>
          </p:nvSpPr>
          <p:spPr>
            <a:xfrm>
              <a:off x="3929712" y="2993539"/>
              <a:ext cx="32196" cy="12607"/>
            </a:xfrm>
            <a:custGeom>
              <a:rect b="b" l="l" r="r" t="t"/>
              <a:pathLst>
                <a:path extrusionOk="0" h="372" w="950">
                  <a:moveTo>
                    <a:pt x="900" y="1"/>
                  </a:moveTo>
                  <a:cubicBezTo>
                    <a:pt x="328" y="171"/>
                    <a:pt x="3" y="198"/>
                    <a:pt x="0" y="198"/>
                  </a:cubicBezTo>
                  <a:lnTo>
                    <a:pt x="14" y="372"/>
                  </a:lnTo>
                  <a:cubicBezTo>
                    <a:pt x="27" y="369"/>
                    <a:pt x="355" y="345"/>
                    <a:pt x="950" y="168"/>
                  </a:cubicBezTo>
                  <a:lnTo>
                    <a:pt x="900"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6"/>
            <p:cNvSpPr/>
            <p:nvPr/>
          </p:nvSpPr>
          <p:spPr>
            <a:xfrm>
              <a:off x="3929813" y="3009061"/>
              <a:ext cx="35178" cy="12167"/>
            </a:xfrm>
            <a:custGeom>
              <a:rect b="b" l="l" r="r" t="t"/>
              <a:pathLst>
                <a:path extrusionOk="0" h="359" w="1038">
                  <a:moveTo>
                    <a:pt x="987" y="1"/>
                  </a:moveTo>
                  <a:cubicBezTo>
                    <a:pt x="419" y="172"/>
                    <a:pt x="3" y="185"/>
                    <a:pt x="0" y="185"/>
                  </a:cubicBezTo>
                  <a:lnTo>
                    <a:pt x="3" y="359"/>
                  </a:lnTo>
                  <a:cubicBezTo>
                    <a:pt x="24" y="359"/>
                    <a:pt x="442" y="346"/>
                    <a:pt x="1038" y="168"/>
                  </a:cubicBezTo>
                  <a:lnTo>
                    <a:pt x="987"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6"/>
            <p:cNvSpPr/>
            <p:nvPr/>
          </p:nvSpPr>
          <p:spPr>
            <a:xfrm>
              <a:off x="3659968" y="3836858"/>
              <a:ext cx="234010" cy="199002"/>
            </a:xfrm>
            <a:custGeom>
              <a:rect b="b" l="l" r="r" t="t"/>
              <a:pathLst>
                <a:path extrusionOk="0" h="5872" w="6905">
                  <a:moveTo>
                    <a:pt x="5791" y="1"/>
                  </a:moveTo>
                  <a:lnTo>
                    <a:pt x="1" y="4433"/>
                  </a:lnTo>
                  <a:lnTo>
                    <a:pt x="1032" y="5872"/>
                  </a:lnTo>
                  <a:lnTo>
                    <a:pt x="6905" y="1265"/>
                  </a:lnTo>
                  <a:lnTo>
                    <a:pt x="5791"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6"/>
            <p:cNvSpPr/>
            <p:nvPr/>
          </p:nvSpPr>
          <p:spPr>
            <a:xfrm>
              <a:off x="3282584" y="4114090"/>
              <a:ext cx="268239" cy="55003"/>
            </a:xfrm>
            <a:custGeom>
              <a:rect b="b" l="l" r="r" t="t"/>
              <a:pathLst>
                <a:path extrusionOk="0" h="1623" w="7915">
                  <a:moveTo>
                    <a:pt x="382" y="0"/>
                  </a:moveTo>
                  <a:lnTo>
                    <a:pt x="1" y="1622"/>
                  </a:lnTo>
                  <a:lnTo>
                    <a:pt x="7915" y="1622"/>
                  </a:lnTo>
                  <a:lnTo>
                    <a:pt x="7915"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6"/>
            <p:cNvSpPr/>
            <p:nvPr/>
          </p:nvSpPr>
          <p:spPr>
            <a:xfrm>
              <a:off x="3237237" y="2609787"/>
              <a:ext cx="146608" cy="144304"/>
            </a:xfrm>
            <a:custGeom>
              <a:rect b="b" l="l" r="r" t="t"/>
              <a:pathLst>
                <a:path extrusionOk="0" h="4258" w="4326">
                  <a:moveTo>
                    <a:pt x="298" y="1"/>
                  </a:moveTo>
                  <a:cubicBezTo>
                    <a:pt x="275" y="1"/>
                    <a:pt x="252" y="10"/>
                    <a:pt x="235" y="28"/>
                  </a:cubicBezTo>
                  <a:lnTo>
                    <a:pt x="34" y="228"/>
                  </a:lnTo>
                  <a:cubicBezTo>
                    <a:pt x="1" y="261"/>
                    <a:pt x="1" y="315"/>
                    <a:pt x="34" y="349"/>
                  </a:cubicBezTo>
                  <a:lnTo>
                    <a:pt x="3974" y="4232"/>
                  </a:lnTo>
                  <a:cubicBezTo>
                    <a:pt x="3991" y="4249"/>
                    <a:pt x="4013" y="4257"/>
                    <a:pt x="4035" y="4257"/>
                  </a:cubicBezTo>
                  <a:cubicBezTo>
                    <a:pt x="4056" y="4257"/>
                    <a:pt x="4078" y="4249"/>
                    <a:pt x="4095" y="4232"/>
                  </a:cubicBezTo>
                  <a:lnTo>
                    <a:pt x="4292" y="4028"/>
                  </a:lnTo>
                  <a:cubicBezTo>
                    <a:pt x="4325" y="3994"/>
                    <a:pt x="4325" y="3941"/>
                    <a:pt x="4292" y="3908"/>
                  </a:cubicBezTo>
                  <a:lnTo>
                    <a:pt x="355" y="24"/>
                  </a:lnTo>
                  <a:cubicBezTo>
                    <a:pt x="339" y="8"/>
                    <a:pt x="319" y="1"/>
                    <a:pt x="298" y="1"/>
                  </a:cubicBezTo>
                  <a:close/>
                </a:path>
              </a:pathLst>
            </a:custGeom>
            <a:solidFill>
              <a:srgbClr val="0027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0124D"/>
                </a:solidFill>
              </a:endParaRPr>
            </a:p>
          </p:txBody>
        </p:sp>
        <p:sp>
          <p:nvSpPr>
            <p:cNvPr id="2094" name="Google Shape;2094;p46"/>
            <p:cNvSpPr/>
            <p:nvPr/>
          </p:nvSpPr>
          <p:spPr>
            <a:xfrm>
              <a:off x="3253471" y="2626088"/>
              <a:ext cx="15081" cy="14573"/>
            </a:xfrm>
            <a:custGeom>
              <a:rect b="b" l="l" r="r" t="t"/>
              <a:pathLst>
                <a:path extrusionOk="0" h="430" w="445">
                  <a:moveTo>
                    <a:pt x="65" y="0"/>
                  </a:moveTo>
                  <a:cubicBezTo>
                    <a:pt x="50" y="0"/>
                    <a:pt x="35" y="6"/>
                    <a:pt x="23" y="18"/>
                  </a:cubicBezTo>
                  <a:cubicBezTo>
                    <a:pt x="0" y="41"/>
                    <a:pt x="0" y="78"/>
                    <a:pt x="23" y="101"/>
                  </a:cubicBezTo>
                  <a:lnTo>
                    <a:pt x="341" y="413"/>
                  </a:lnTo>
                  <a:cubicBezTo>
                    <a:pt x="354" y="426"/>
                    <a:pt x="368" y="430"/>
                    <a:pt x="381" y="430"/>
                  </a:cubicBezTo>
                  <a:cubicBezTo>
                    <a:pt x="398" y="430"/>
                    <a:pt x="411" y="426"/>
                    <a:pt x="425" y="413"/>
                  </a:cubicBezTo>
                  <a:cubicBezTo>
                    <a:pt x="445" y="390"/>
                    <a:pt x="445" y="353"/>
                    <a:pt x="425" y="333"/>
                  </a:cubicBezTo>
                  <a:lnTo>
                    <a:pt x="104" y="18"/>
                  </a:lnTo>
                  <a:cubicBezTo>
                    <a:pt x="94" y="6"/>
                    <a:pt x="79" y="0"/>
                    <a:pt x="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6"/>
            <p:cNvSpPr/>
            <p:nvPr/>
          </p:nvSpPr>
          <p:spPr>
            <a:xfrm>
              <a:off x="3268519" y="2641136"/>
              <a:ext cx="5965" cy="5558"/>
            </a:xfrm>
            <a:custGeom>
              <a:rect b="b" l="l" r="r" t="t"/>
              <a:pathLst>
                <a:path extrusionOk="0" h="164" w="176">
                  <a:moveTo>
                    <a:pt x="65" y="1"/>
                  </a:moveTo>
                  <a:cubicBezTo>
                    <a:pt x="49" y="1"/>
                    <a:pt x="35" y="7"/>
                    <a:pt x="24" y="19"/>
                  </a:cubicBezTo>
                  <a:cubicBezTo>
                    <a:pt x="1" y="39"/>
                    <a:pt x="1" y="76"/>
                    <a:pt x="24" y="99"/>
                  </a:cubicBezTo>
                  <a:lnTo>
                    <a:pt x="71" y="146"/>
                  </a:lnTo>
                  <a:cubicBezTo>
                    <a:pt x="84" y="159"/>
                    <a:pt x="98" y="163"/>
                    <a:pt x="111" y="163"/>
                  </a:cubicBezTo>
                  <a:cubicBezTo>
                    <a:pt x="128" y="163"/>
                    <a:pt x="141" y="159"/>
                    <a:pt x="155" y="146"/>
                  </a:cubicBezTo>
                  <a:cubicBezTo>
                    <a:pt x="175" y="123"/>
                    <a:pt x="175" y="86"/>
                    <a:pt x="151" y="66"/>
                  </a:cubicBezTo>
                  <a:lnTo>
                    <a:pt x="104" y="15"/>
                  </a:lnTo>
                  <a:cubicBezTo>
                    <a:pt x="93" y="6"/>
                    <a:pt x="79" y="1"/>
                    <a:pt x="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6"/>
            <p:cNvSpPr/>
            <p:nvPr/>
          </p:nvSpPr>
          <p:spPr>
            <a:xfrm>
              <a:off x="3520436" y="2441346"/>
              <a:ext cx="390006" cy="465479"/>
            </a:xfrm>
            <a:custGeom>
              <a:rect b="b" l="l" r="r" t="t"/>
              <a:pathLst>
                <a:path extrusionOk="0" h="13735" w="11508">
                  <a:moveTo>
                    <a:pt x="5389" y="0"/>
                  </a:moveTo>
                  <a:cubicBezTo>
                    <a:pt x="5389" y="0"/>
                    <a:pt x="3751" y="1343"/>
                    <a:pt x="2978" y="1343"/>
                  </a:cubicBezTo>
                  <a:cubicBezTo>
                    <a:pt x="2808" y="1343"/>
                    <a:pt x="2680" y="1278"/>
                    <a:pt x="2620" y="1121"/>
                  </a:cubicBezTo>
                  <a:cubicBezTo>
                    <a:pt x="2265" y="1649"/>
                    <a:pt x="0" y="5580"/>
                    <a:pt x="309" y="7590"/>
                  </a:cubicBezTo>
                  <a:cubicBezTo>
                    <a:pt x="619" y="9600"/>
                    <a:pt x="2359" y="9878"/>
                    <a:pt x="2706" y="10316"/>
                  </a:cubicBezTo>
                  <a:cubicBezTo>
                    <a:pt x="3054" y="10751"/>
                    <a:pt x="3877" y="13544"/>
                    <a:pt x="3985" y="13735"/>
                  </a:cubicBezTo>
                  <a:cubicBezTo>
                    <a:pt x="7494" y="13668"/>
                    <a:pt x="11062" y="12383"/>
                    <a:pt x="11062" y="12383"/>
                  </a:cubicBezTo>
                  <a:cubicBezTo>
                    <a:pt x="11062" y="12383"/>
                    <a:pt x="11508" y="6710"/>
                    <a:pt x="9932" y="3465"/>
                  </a:cubicBezTo>
                  <a:cubicBezTo>
                    <a:pt x="8457" y="428"/>
                    <a:pt x="5389" y="0"/>
                    <a:pt x="5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6"/>
            <p:cNvSpPr/>
            <p:nvPr/>
          </p:nvSpPr>
          <p:spPr>
            <a:xfrm>
              <a:off x="3266960" y="2479373"/>
              <a:ext cx="577486" cy="508452"/>
            </a:xfrm>
            <a:custGeom>
              <a:rect b="b" l="l" r="r" t="t"/>
              <a:pathLst>
                <a:path extrusionOk="0" h="15003" w="17040">
                  <a:moveTo>
                    <a:pt x="12853" y="0"/>
                  </a:moveTo>
                  <a:cubicBezTo>
                    <a:pt x="12549" y="0"/>
                    <a:pt x="12244" y="52"/>
                    <a:pt x="11945" y="159"/>
                  </a:cubicBezTo>
                  <a:cubicBezTo>
                    <a:pt x="10453" y="697"/>
                    <a:pt x="10152" y="2437"/>
                    <a:pt x="10580" y="4728"/>
                  </a:cubicBezTo>
                  <a:cubicBezTo>
                    <a:pt x="11008" y="7016"/>
                    <a:pt x="10902" y="10110"/>
                    <a:pt x="10902" y="10110"/>
                  </a:cubicBezTo>
                  <a:cubicBezTo>
                    <a:pt x="10902" y="10110"/>
                    <a:pt x="5516" y="8120"/>
                    <a:pt x="4502" y="7715"/>
                  </a:cubicBezTo>
                  <a:cubicBezTo>
                    <a:pt x="3462" y="6832"/>
                    <a:pt x="2181" y="5909"/>
                    <a:pt x="1963" y="5909"/>
                  </a:cubicBezTo>
                  <a:cubicBezTo>
                    <a:pt x="1746" y="5909"/>
                    <a:pt x="1853" y="6270"/>
                    <a:pt x="2151" y="6565"/>
                  </a:cubicBezTo>
                  <a:cubicBezTo>
                    <a:pt x="2446" y="6864"/>
                    <a:pt x="2918" y="7290"/>
                    <a:pt x="2584" y="7290"/>
                  </a:cubicBezTo>
                  <a:cubicBezTo>
                    <a:pt x="2570" y="7290"/>
                    <a:pt x="2555" y="7289"/>
                    <a:pt x="2539" y="7288"/>
                  </a:cubicBezTo>
                  <a:cubicBezTo>
                    <a:pt x="2224" y="7260"/>
                    <a:pt x="171" y="5193"/>
                    <a:pt x="170" y="5193"/>
                  </a:cubicBezTo>
                  <a:lnTo>
                    <a:pt x="170" y="5193"/>
                  </a:lnTo>
                  <a:cubicBezTo>
                    <a:pt x="0" y="5367"/>
                    <a:pt x="204" y="5846"/>
                    <a:pt x="204" y="5846"/>
                  </a:cubicBezTo>
                  <a:cubicBezTo>
                    <a:pt x="204" y="5846"/>
                    <a:pt x="234" y="6638"/>
                    <a:pt x="876" y="7368"/>
                  </a:cubicBezTo>
                  <a:cubicBezTo>
                    <a:pt x="4742" y="11764"/>
                    <a:pt x="9202" y="15002"/>
                    <a:pt x="12483" y="15002"/>
                  </a:cubicBezTo>
                  <a:cubicBezTo>
                    <a:pt x="12990" y="15002"/>
                    <a:pt x="13468" y="14925"/>
                    <a:pt x="13912" y="14763"/>
                  </a:cubicBezTo>
                  <a:cubicBezTo>
                    <a:pt x="17040" y="13622"/>
                    <a:pt x="16478" y="3969"/>
                    <a:pt x="16257" y="3133"/>
                  </a:cubicBezTo>
                  <a:cubicBezTo>
                    <a:pt x="15748" y="1190"/>
                    <a:pt x="14313" y="0"/>
                    <a:pt x="12853"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6"/>
            <p:cNvSpPr/>
            <p:nvPr/>
          </p:nvSpPr>
          <p:spPr>
            <a:xfrm>
              <a:off x="3273873" y="2677468"/>
              <a:ext cx="51818" cy="57511"/>
            </a:xfrm>
            <a:custGeom>
              <a:rect b="b" l="l" r="r" t="t"/>
              <a:pathLst>
                <a:path extrusionOk="0" h="1697" w="1529">
                  <a:moveTo>
                    <a:pt x="0" y="1"/>
                  </a:moveTo>
                  <a:cubicBezTo>
                    <a:pt x="0" y="1"/>
                    <a:pt x="60" y="135"/>
                    <a:pt x="174" y="319"/>
                  </a:cubicBezTo>
                  <a:cubicBezTo>
                    <a:pt x="288" y="502"/>
                    <a:pt x="462" y="737"/>
                    <a:pt x="652" y="950"/>
                  </a:cubicBezTo>
                  <a:cubicBezTo>
                    <a:pt x="846" y="1165"/>
                    <a:pt x="1061" y="1359"/>
                    <a:pt x="1231" y="1492"/>
                  </a:cubicBezTo>
                  <a:cubicBezTo>
                    <a:pt x="1405" y="1626"/>
                    <a:pt x="1529" y="1696"/>
                    <a:pt x="1529" y="1696"/>
                  </a:cubicBezTo>
                  <a:cubicBezTo>
                    <a:pt x="1529" y="1696"/>
                    <a:pt x="1509" y="1667"/>
                    <a:pt x="1469" y="1620"/>
                  </a:cubicBezTo>
                  <a:cubicBezTo>
                    <a:pt x="1428" y="1569"/>
                    <a:pt x="1368" y="1503"/>
                    <a:pt x="1302" y="1419"/>
                  </a:cubicBezTo>
                  <a:cubicBezTo>
                    <a:pt x="1157" y="1259"/>
                    <a:pt x="970" y="1048"/>
                    <a:pt x="783" y="833"/>
                  </a:cubicBezTo>
                  <a:cubicBezTo>
                    <a:pt x="592" y="623"/>
                    <a:pt x="402" y="412"/>
                    <a:pt x="251" y="258"/>
                  </a:cubicBezTo>
                  <a:cubicBezTo>
                    <a:pt x="104" y="104"/>
                    <a:pt x="0" y="1"/>
                    <a:pt x="0" y="1"/>
                  </a:cubicBez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6"/>
            <p:cNvSpPr/>
            <p:nvPr/>
          </p:nvSpPr>
          <p:spPr>
            <a:xfrm>
              <a:off x="3612824" y="2472086"/>
              <a:ext cx="223708" cy="266850"/>
            </a:xfrm>
            <a:custGeom>
              <a:rect b="b" l="l" r="r" t="t"/>
              <a:pathLst>
                <a:path extrusionOk="0" h="7874" w="6601">
                  <a:moveTo>
                    <a:pt x="2877" y="1"/>
                  </a:moveTo>
                  <a:cubicBezTo>
                    <a:pt x="2642" y="1"/>
                    <a:pt x="2405" y="30"/>
                    <a:pt x="2168" y="89"/>
                  </a:cubicBezTo>
                  <a:cubicBezTo>
                    <a:pt x="509" y="508"/>
                    <a:pt x="1" y="2341"/>
                    <a:pt x="218" y="4843"/>
                  </a:cubicBezTo>
                  <a:cubicBezTo>
                    <a:pt x="282" y="5576"/>
                    <a:pt x="345" y="6385"/>
                    <a:pt x="402" y="7161"/>
                  </a:cubicBezTo>
                  <a:lnTo>
                    <a:pt x="6474" y="7873"/>
                  </a:lnTo>
                  <a:cubicBezTo>
                    <a:pt x="6600" y="5817"/>
                    <a:pt x="6530" y="4083"/>
                    <a:pt x="6477" y="3733"/>
                  </a:cubicBezTo>
                  <a:cubicBezTo>
                    <a:pt x="6116" y="1468"/>
                    <a:pt x="4551" y="1"/>
                    <a:pt x="2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6"/>
            <p:cNvSpPr/>
            <p:nvPr/>
          </p:nvSpPr>
          <p:spPr>
            <a:xfrm>
              <a:off x="3608961" y="2469103"/>
              <a:ext cx="230621" cy="270069"/>
            </a:xfrm>
            <a:custGeom>
              <a:rect b="b" l="l" r="r" t="t"/>
              <a:pathLst>
                <a:path extrusionOk="0" h="7969" w="6805">
                  <a:moveTo>
                    <a:pt x="2985" y="1"/>
                  </a:moveTo>
                  <a:cubicBezTo>
                    <a:pt x="2742" y="1"/>
                    <a:pt x="2499" y="30"/>
                    <a:pt x="2259" y="91"/>
                  </a:cubicBezTo>
                  <a:cubicBezTo>
                    <a:pt x="680" y="492"/>
                    <a:pt x="1" y="2121"/>
                    <a:pt x="245" y="4938"/>
                  </a:cubicBezTo>
                  <a:cubicBezTo>
                    <a:pt x="302" y="5596"/>
                    <a:pt x="366" y="6376"/>
                    <a:pt x="429" y="7256"/>
                  </a:cubicBezTo>
                  <a:lnTo>
                    <a:pt x="603" y="7242"/>
                  </a:lnTo>
                  <a:cubicBezTo>
                    <a:pt x="539" y="6363"/>
                    <a:pt x="476" y="5584"/>
                    <a:pt x="419" y="4921"/>
                  </a:cubicBezTo>
                  <a:cubicBezTo>
                    <a:pt x="185" y="2204"/>
                    <a:pt x="817" y="636"/>
                    <a:pt x="2302" y="262"/>
                  </a:cubicBezTo>
                  <a:cubicBezTo>
                    <a:pt x="2528" y="204"/>
                    <a:pt x="2758" y="176"/>
                    <a:pt x="2987" y="176"/>
                  </a:cubicBezTo>
                  <a:cubicBezTo>
                    <a:pt x="3557" y="176"/>
                    <a:pt x="4128" y="351"/>
                    <a:pt x="4641" y="690"/>
                  </a:cubicBezTo>
                  <a:cubicBezTo>
                    <a:pt x="5607" y="1325"/>
                    <a:pt x="6287" y="2473"/>
                    <a:pt x="6503" y="3837"/>
                  </a:cubicBezTo>
                  <a:cubicBezTo>
                    <a:pt x="6554" y="4159"/>
                    <a:pt x="6628" y="5854"/>
                    <a:pt x="6500" y="7958"/>
                  </a:cubicBezTo>
                  <a:lnTo>
                    <a:pt x="6671" y="7969"/>
                  </a:lnTo>
                  <a:cubicBezTo>
                    <a:pt x="6804" y="5851"/>
                    <a:pt x="6728" y="4135"/>
                    <a:pt x="6674" y="3807"/>
                  </a:cubicBezTo>
                  <a:cubicBezTo>
                    <a:pt x="6450" y="2399"/>
                    <a:pt x="5745" y="1208"/>
                    <a:pt x="4734" y="543"/>
                  </a:cubicBezTo>
                  <a:cubicBezTo>
                    <a:pt x="4192" y="185"/>
                    <a:pt x="3590" y="1"/>
                    <a:pt x="29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6"/>
            <p:cNvSpPr/>
            <p:nvPr/>
          </p:nvSpPr>
          <p:spPr>
            <a:xfrm>
              <a:off x="5257791" y="4062473"/>
              <a:ext cx="151183" cy="250312"/>
            </a:xfrm>
            <a:custGeom>
              <a:rect b="b" l="l" r="r" t="t"/>
              <a:pathLst>
                <a:path extrusionOk="0" h="7386" w="4461">
                  <a:moveTo>
                    <a:pt x="630" y="1"/>
                  </a:moveTo>
                  <a:lnTo>
                    <a:pt x="138" y="232"/>
                  </a:lnTo>
                  <a:cubicBezTo>
                    <a:pt x="45" y="275"/>
                    <a:pt x="1" y="389"/>
                    <a:pt x="48" y="486"/>
                  </a:cubicBezTo>
                  <a:lnTo>
                    <a:pt x="3102" y="6976"/>
                  </a:lnTo>
                  <a:cubicBezTo>
                    <a:pt x="3189" y="7163"/>
                    <a:pt x="3349" y="7306"/>
                    <a:pt x="3547" y="7370"/>
                  </a:cubicBezTo>
                  <a:lnTo>
                    <a:pt x="3577" y="7380"/>
                  </a:lnTo>
                  <a:cubicBezTo>
                    <a:pt x="3589" y="7384"/>
                    <a:pt x="3601" y="7386"/>
                    <a:pt x="3613" y="7386"/>
                  </a:cubicBezTo>
                  <a:cubicBezTo>
                    <a:pt x="3633" y="7386"/>
                    <a:pt x="3652" y="7381"/>
                    <a:pt x="3670" y="7373"/>
                  </a:cubicBezTo>
                  <a:lnTo>
                    <a:pt x="4460" y="7002"/>
                  </a:lnTo>
                  <a:lnTo>
                    <a:pt x="4423" y="6952"/>
                  </a:lnTo>
                  <a:cubicBezTo>
                    <a:pt x="4082" y="6919"/>
                    <a:pt x="3784" y="6708"/>
                    <a:pt x="3641" y="6397"/>
                  </a:cubicBezTo>
                  <a:lnTo>
                    <a:pt x="63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6"/>
            <p:cNvSpPr/>
            <p:nvPr/>
          </p:nvSpPr>
          <p:spPr>
            <a:xfrm>
              <a:off x="5291954" y="3806390"/>
              <a:ext cx="321413" cy="484796"/>
            </a:xfrm>
            <a:custGeom>
              <a:rect b="b" l="l" r="r" t="t"/>
              <a:pathLst>
                <a:path extrusionOk="0" h="14305" w="9484">
                  <a:moveTo>
                    <a:pt x="7613" y="1"/>
                  </a:moveTo>
                  <a:lnTo>
                    <a:pt x="2040" y="6704"/>
                  </a:lnTo>
                  <a:lnTo>
                    <a:pt x="0" y="7918"/>
                  </a:lnTo>
                  <a:lnTo>
                    <a:pt x="2897" y="14070"/>
                  </a:lnTo>
                  <a:cubicBezTo>
                    <a:pt x="2967" y="14218"/>
                    <a:pt x="3114" y="14305"/>
                    <a:pt x="3268" y="14305"/>
                  </a:cubicBezTo>
                  <a:cubicBezTo>
                    <a:pt x="3326" y="14305"/>
                    <a:pt x="3385" y="14292"/>
                    <a:pt x="3442" y="14267"/>
                  </a:cubicBezTo>
                  <a:cubicBezTo>
                    <a:pt x="3593" y="14194"/>
                    <a:pt x="3686" y="14036"/>
                    <a:pt x="3673" y="13865"/>
                  </a:cubicBezTo>
                  <a:lnTo>
                    <a:pt x="3378" y="9781"/>
                  </a:lnTo>
                  <a:lnTo>
                    <a:pt x="9483" y="4764"/>
                  </a:lnTo>
                  <a:lnTo>
                    <a:pt x="7613" y="1"/>
                  </a:ln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6"/>
            <p:cNvSpPr/>
            <p:nvPr/>
          </p:nvSpPr>
          <p:spPr>
            <a:xfrm>
              <a:off x="5279143" y="4031971"/>
              <a:ext cx="141389" cy="268748"/>
            </a:xfrm>
            <a:custGeom>
              <a:rect b="b" l="l" r="r" t="t"/>
              <a:pathLst>
                <a:path extrusionOk="0" h="7930" w="4172">
                  <a:moveTo>
                    <a:pt x="2495" y="1"/>
                  </a:moveTo>
                  <a:lnTo>
                    <a:pt x="0" y="901"/>
                  </a:lnTo>
                  <a:lnTo>
                    <a:pt x="3161" y="7618"/>
                  </a:lnTo>
                  <a:cubicBezTo>
                    <a:pt x="3243" y="7792"/>
                    <a:pt x="3457" y="7929"/>
                    <a:pt x="3669" y="7929"/>
                  </a:cubicBezTo>
                  <a:cubicBezTo>
                    <a:pt x="3733" y="7929"/>
                    <a:pt x="3797" y="7917"/>
                    <a:pt x="3857" y="7889"/>
                  </a:cubicBezTo>
                  <a:cubicBezTo>
                    <a:pt x="4047" y="7799"/>
                    <a:pt x="4172" y="7615"/>
                    <a:pt x="4164" y="7424"/>
                  </a:cubicBezTo>
                  <a:lnTo>
                    <a:pt x="4037" y="2818"/>
                  </a:lnTo>
                  <a:cubicBezTo>
                    <a:pt x="2254" y="1550"/>
                    <a:pt x="2495" y="1"/>
                    <a:pt x="24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6"/>
            <p:cNvSpPr/>
            <p:nvPr/>
          </p:nvSpPr>
          <p:spPr>
            <a:xfrm>
              <a:off x="5379903" y="4149710"/>
              <a:ext cx="47649" cy="11997"/>
            </a:xfrm>
            <a:custGeom>
              <a:rect b="b" l="l" r="r" t="t"/>
              <a:pathLst>
                <a:path extrusionOk="0" h="354" w="1406">
                  <a:moveTo>
                    <a:pt x="228" y="1"/>
                  </a:moveTo>
                  <a:cubicBezTo>
                    <a:pt x="191" y="1"/>
                    <a:pt x="155" y="1"/>
                    <a:pt x="118" y="2"/>
                  </a:cubicBezTo>
                  <a:cubicBezTo>
                    <a:pt x="51" y="2"/>
                    <a:pt x="1" y="56"/>
                    <a:pt x="1" y="119"/>
                  </a:cubicBezTo>
                  <a:cubicBezTo>
                    <a:pt x="4" y="183"/>
                    <a:pt x="55" y="233"/>
                    <a:pt x="118" y="233"/>
                  </a:cubicBezTo>
                  <a:cubicBezTo>
                    <a:pt x="145" y="233"/>
                    <a:pt x="171" y="233"/>
                    <a:pt x="198" y="233"/>
                  </a:cubicBezTo>
                  <a:cubicBezTo>
                    <a:pt x="555" y="233"/>
                    <a:pt x="906" y="273"/>
                    <a:pt x="1252" y="351"/>
                  </a:cubicBezTo>
                  <a:cubicBezTo>
                    <a:pt x="1262" y="354"/>
                    <a:pt x="1268" y="354"/>
                    <a:pt x="1279" y="354"/>
                  </a:cubicBezTo>
                  <a:cubicBezTo>
                    <a:pt x="1332" y="354"/>
                    <a:pt x="1379" y="317"/>
                    <a:pt x="1392" y="263"/>
                  </a:cubicBezTo>
                  <a:cubicBezTo>
                    <a:pt x="1406" y="200"/>
                    <a:pt x="1366" y="136"/>
                    <a:pt x="1302" y="123"/>
                  </a:cubicBezTo>
                  <a:cubicBezTo>
                    <a:pt x="949" y="44"/>
                    <a:pt x="592" y="1"/>
                    <a:pt x="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6"/>
            <p:cNvSpPr/>
            <p:nvPr/>
          </p:nvSpPr>
          <p:spPr>
            <a:xfrm>
              <a:off x="5383868" y="4171773"/>
              <a:ext cx="41414" cy="10811"/>
            </a:xfrm>
            <a:custGeom>
              <a:rect b="b" l="l" r="r" t="t"/>
              <a:pathLst>
                <a:path extrusionOk="0" h="319" w="1222">
                  <a:moveTo>
                    <a:pt x="118" y="1"/>
                  </a:moveTo>
                  <a:cubicBezTo>
                    <a:pt x="51" y="1"/>
                    <a:pt x="1" y="54"/>
                    <a:pt x="1" y="118"/>
                  </a:cubicBezTo>
                  <a:cubicBezTo>
                    <a:pt x="1" y="181"/>
                    <a:pt x="51" y="234"/>
                    <a:pt x="118" y="234"/>
                  </a:cubicBezTo>
                  <a:cubicBezTo>
                    <a:pt x="442" y="234"/>
                    <a:pt x="663" y="238"/>
                    <a:pt x="1074" y="319"/>
                  </a:cubicBezTo>
                  <a:lnTo>
                    <a:pt x="1094" y="319"/>
                  </a:lnTo>
                  <a:cubicBezTo>
                    <a:pt x="1151" y="319"/>
                    <a:pt x="1198" y="282"/>
                    <a:pt x="1208" y="225"/>
                  </a:cubicBezTo>
                  <a:cubicBezTo>
                    <a:pt x="1222" y="165"/>
                    <a:pt x="1182" y="101"/>
                    <a:pt x="1118" y="91"/>
                  </a:cubicBezTo>
                  <a:cubicBezTo>
                    <a:pt x="707" y="10"/>
                    <a:pt x="489" y="1"/>
                    <a:pt x="1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6"/>
            <p:cNvSpPr/>
            <p:nvPr/>
          </p:nvSpPr>
          <p:spPr>
            <a:xfrm>
              <a:off x="5385936" y="4189329"/>
              <a:ext cx="38668" cy="10472"/>
            </a:xfrm>
            <a:custGeom>
              <a:rect b="b" l="l" r="r" t="t"/>
              <a:pathLst>
                <a:path extrusionOk="0" h="309" w="1141">
                  <a:moveTo>
                    <a:pt x="112" y="1"/>
                  </a:moveTo>
                  <a:cubicBezTo>
                    <a:pt x="54" y="1"/>
                    <a:pt x="3" y="52"/>
                    <a:pt x="0" y="111"/>
                  </a:cubicBezTo>
                  <a:cubicBezTo>
                    <a:pt x="0" y="175"/>
                    <a:pt x="47" y="232"/>
                    <a:pt x="110" y="232"/>
                  </a:cubicBezTo>
                  <a:lnTo>
                    <a:pt x="264" y="238"/>
                  </a:lnTo>
                  <a:cubicBezTo>
                    <a:pt x="502" y="249"/>
                    <a:pt x="772" y="262"/>
                    <a:pt x="990" y="306"/>
                  </a:cubicBezTo>
                  <a:cubicBezTo>
                    <a:pt x="996" y="309"/>
                    <a:pt x="1007" y="309"/>
                    <a:pt x="1013" y="309"/>
                  </a:cubicBezTo>
                  <a:cubicBezTo>
                    <a:pt x="1067" y="309"/>
                    <a:pt x="1117" y="272"/>
                    <a:pt x="1127" y="215"/>
                  </a:cubicBezTo>
                  <a:cubicBezTo>
                    <a:pt x="1141" y="152"/>
                    <a:pt x="1101" y="91"/>
                    <a:pt x="1037" y="78"/>
                  </a:cubicBezTo>
                  <a:cubicBezTo>
                    <a:pt x="803" y="31"/>
                    <a:pt x="522" y="17"/>
                    <a:pt x="274" y="8"/>
                  </a:cubicBezTo>
                  <a:lnTo>
                    <a:pt x="124" y="1"/>
                  </a:lnTo>
                  <a:cubicBezTo>
                    <a:pt x="120" y="1"/>
                    <a:pt x="116" y="1"/>
                    <a:pt x="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6"/>
            <p:cNvSpPr/>
            <p:nvPr/>
          </p:nvSpPr>
          <p:spPr>
            <a:xfrm>
              <a:off x="5325507" y="3009976"/>
              <a:ext cx="656178" cy="1120200"/>
            </a:xfrm>
            <a:custGeom>
              <a:rect b="b" l="l" r="r" t="t"/>
              <a:pathLst>
                <a:path extrusionOk="0" h="33054" w="19362">
                  <a:moveTo>
                    <a:pt x="9560" y="1"/>
                  </a:moveTo>
                  <a:lnTo>
                    <a:pt x="1522" y="405"/>
                  </a:lnTo>
                  <a:cubicBezTo>
                    <a:pt x="0" y="7163"/>
                    <a:pt x="3777" y="8494"/>
                    <a:pt x="3777" y="8494"/>
                  </a:cubicBezTo>
                  <a:lnTo>
                    <a:pt x="12042" y="16388"/>
                  </a:lnTo>
                  <a:lnTo>
                    <a:pt x="2523" y="27747"/>
                  </a:lnTo>
                  <a:lnTo>
                    <a:pt x="7252" y="33053"/>
                  </a:lnTo>
                  <a:cubicBezTo>
                    <a:pt x="7252" y="33053"/>
                    <a:pt x="19361" y="20345"/>
                    <a:pt x="19288" y="16401"/>
                  </a:cubicBezTo>
                  <a:cubicBezTo>
                    <a:pt x="19227" y="13140"/>
                    <a:pt x="13685" y="5396"/>
                    <a:pt x="11494" y="3426"/>
                  </a:cubicBezTo>
                  <a:cubicBezTo>
                    <a:pt x="11008" y="2991"/>
                    <a:pt x="10620" y="2453"/>
                    <a:pt x="10360" y="1850"/>
                  </a:cubicBezTo>
                  <a:lnTo>
                    <a:pt x="95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6"/>
            <p:cNvSpPr/>
            <p:nvPr/>
          </p:nvSpPr>
          <p:spPr>
            <a:xfrm>
              <a:off x="5408474" y="3000114"/>
              <a:ext cx="362115" cy="951258"/>
            </a:xfrm>
            <a:custGeom>
              <a:rect b="b" l="l" r="r" t="t"/>
              <a:pathLst>
                <a:path extrusionOk="0" h="28069" w="10685">
                  <a:moveTo>
                    <a:pt x="299" y="0"/>
                  </a:moveTo>
                  <a:cubicBezTo>
                    <a:pt x="268" y="158"/>
                    <a:pt x="238" y="309"/>
                    <a:pt x="215" y="459"/>
                  </a:cubicBezTo>
                  <a:lnTo>
                    <a:pt x="385" y="489"/>
                  </a:lnTo>
                  <a:cubicBezTo>
                    <a:pt x="409" y="342"/>
                    <a:pt x="439" y="188"/>
                    <a:pt x="469" y="34"/>
                  </a:cubicBezTo>
                  <a:lnTo>
                    <a:pt x="299" y="0"/>
                  </a:lnTo>
                  <a:close/>
                  <a:moveTo>
                    <a:pt x="158" y="803"/>
                  </a:moveTo>
                  <a:cubicBezTo>
                    <a:pt x="135" y="961"/>
                    <a:pt x="115" y="1118"/>
                    <a:pt x="95" y="1268"/>
                  </a:cubicBezTo>
                  <a:lnTo>
                    <a:pt x="268" y="1288"/>
                  </a:lnTo>
                  <a:cubicBezTo>
                    <a:pt x="285" y="1138"/>
                    <a:pt x="305" y="987"/>
                    <a:pt x="328" y="831"/>
                  </a:cubicBezTo>
                  <a:lnTo>
                    <a:pt x="158" y="803"/>
                  </a:lnTo>
                  <a:close/>
                  <a:moveTo>
                    <a:pt x="58" y="1616"/>
                  </a:moveTo>
                  <a:cubicBezTo>
                    <a:pt x="44" y="1774"/>
                    <a:pt x="30" y="1930"/>
                    <a:pt x="24" y="2081"/>
                  </a:cubicBezTo>
                  <a:lnTo>
                    <a:pt x="195" y="2091"/>
                  </a:lnTo>
                  <a:cubicBezTo>
                    <a:pt x="205" y="1941"/>
                    <a:pt x="218" y="1790"/>
                    <a:pt x="231" y="1633"/>
                  </a:cubicBezTo>
                  <a:lnTo>
                    <a:pt x="58" y="1616"/>
                  </a:lnTo>
                  <a:close/>
                  <a:moveTo>
                    <a:pt x="7" y="2432"/>
                  </a:moveTo>
                  <a:cubicBezTo>
                    <a:pt x="4" y="2549"/>
                    <a:pt x="1" y="2663"/>
                    <a:pt x="1" y="2773"/>
                  </a:cubicBezTo>
                  <a:lnTo>
                    <a:pt x="1" y="2898"/>
                  </a:lnTo>
                  <a:lnTo>
                    <a:pt x="178" y="2898"/>
                  </a:lnTo>
                  <a:lnTo>
                    <a:pt x="175" y="2773"/>
                  </a:lnTo>
                  <a:cubicBezTo>
                    <a:pt x="175" y="2663"/>
                    <a:pt x="178" y="2553"/>
                    <a:pt x="181" y="2436"/>
                  </a:cubicBezTo>
                  <a:lnTo>
                    <a:pt x="7" y="2432"/>
                  </a:lnTo>
                  <a:close/>
                  <a:moveTo>
                    <a:pt x="185" y="3242"/>
                  </a:moveTo>
                  <a:lnTo>
                    <a:pt x="10" y="3249"/>
                  </a:lnTo>
                  <a:cubicBezTo>
                    <a:pt x="21" y="3409"/>
                    <a:pt x="30" y="3566"/>
                    <a:pt x="44" y="3717"/>
                  </a:cubicBezTo>
                  <a:lnTo>
                    <a:pt x="218" y="3701"/>
                  </a:lnTo>
                  <a:cubicBezTo>
                    <a:pt x="205" y="3550"/>
                    <a:pt x="195" y="3399"/>
                    <a:pt x="185" y="3242"/>
                  </a:cubicBezTo>
                  <a:close/>
                  <a:moveTo>
                    <a:pt x="258" y="4042"/>
                  </a:moveTo>
                  <a:lnTo>
                    <a:pt x="84" y="4065"/>
                  </a:lnTo>
                  <a:cubicBezTo>
                    <a:pt x="107" y="4226"/>
                    <a:pt x="131" y="4379"/>
                    <a:pt x="161" y="4527"/>
                  </a:cubicBezTo>
                  <a:lnTo>
                    <a:pt x="331" y="4493"/>
                  </a:lnTo>
                  <a:cubicBezTo>
                    <a:pt x="302" y="4349"/>
                    <a:pt x="278" y="4198"/>
                    <a:pt x="258" y="4042"/>
                  </a:cubicBezTo>
                  <a:close/>
                  <a:moveTo>
                    <a:pt x="405" y="4828"/>
                  </a:moveTo>
                  <a:lnTo>
                    <a:pt x="235" y="4871"/>
                  </a:lnTo>
                  <a:cubicBezTo>
                    <a:pt x="275" y="5025"/>
                    <a:pt x="315" y="5175"/>
                    <a:pt x="362" y="5322"/>
                  </a:cubicBezTo>
                  <a:lnTo>
                    <a:pt x="529" y="5269"/>
                  </a:lnTo>
                  <a:cubicBezTo>
                    <a:pt x="482" y="5129"/>
                    <a:pt x="442" y="4981"/>
                    <a:pt x="405" y="4828"/>
                  </a:cubicBezTo>
                  <a:close/>
                  <a:moveTo>
                    <a:pt x="643" y="5594"/>
                  </a:moveTo>
                  <a:lnTo>
                    <a:pt x="479" y="5654"/>
                  </a:lnTo>
                  <a:cubicBezTo>
                    <a:pt x="536" y="5804"/>
                    <a:pt x="600" y="5948"/>
                    <a:pt x="663" y="6089"/>
                  </a:cubicBezTo>
                  <a:lnTo>
                    <a:pt x="820" y="6012"/>
                  </a:lnTo>
                  <a:cubicBezTo>
                    <a:pt x="757" y="5878"/>
                    <a:pt x="697" y="5737"/>
                    <a:pt x="643" y="5594"/>
                  </a:cubicBezTo>
                  <a:close/>
                  <a:moveTo>
                    <a:pt x="981" y="6316"/>
                  </a:moveTo>
                  <a:lnTo>
                    <a:pt x="827" y="6400"/>
                  </a:lnTo>
                  <a:cubicBezTo>
                    <a:pt x="907" y="6540"/>
                    <a:pt x="991" y="6674"/>
                    <a:pt x="1078" y="6801"/>
                  </a:cubicBezTo>
                  <a:lnTo>
                    <a:pt x="1222" y="6701"/>
                  </a:lnTo>
                  <a:cubicBezTo>
                    <a:pt x="1134" y="6580"/>
                    <a:pt x="1054" y="6450"/>
                    <a:pt x="981" y="6316"/>
                  </a:cubicBezTo>
                  <a:close/>
                  <a:moveTo>
                    <a:pt x="1426" y="6975"/>
                  </a:moveTo>
                  <a:lnTo>
                    <a:pt x="1288" y="7085"/>
                  </a:lnTo>
                  <a:cubicBezTo>
                    <a:pt x="1389" y="7209"/>
                    <a:pt x="1496" y="7326"/>
                    <a:pt x="1606" y="7437"/>
                  </a:cubicBezTo>
                  <a:lnTo>
                    <a:pt x="1730" y="7313"/>
                  </a:lnTo>
                  <a:cubicBezTo>
                    <a:pt x="1623" y="7209"/>
                    <a:pt x="1520" y="7096"/>
                    <a:pt x="1426" y="6975"/>
                  </a:cubicBezTo>
                  <a:close/>
                  <a:moveTo>
                    <a:pt x="1977" y="7544"/>
                  </a:moveTo>
                  <a:lnTo>
                    <a:pt x="1867" y="7678"/>
                  </a:lnTo>
                  <a:cubicBezTo>
                    <a:pt x="1991" y="7781"/>
                    <a:pt x="2118" y="7878"/>
                    <a:pt x="2249" y="7959"/>
                  </a:cubicBezTo>
                  <a:lnTo>
                    <a:pt x="2342" y="7815"/>
                  </a:lnTo>
                  <a:cubicBezTo>
                    <a:pt x="2218" y="7735"/>
                    <a:pt x="2098" y="7644"/>
                    <a:pt x="1977" y="7544"/>
                  </a:cubicBezTo>
                  <a:close/>
                  <a:moveTo>
                    <a:pt x="2636" y="7982"/>
                  </a:moveTo>
                  <a:lnTo>
                    <a:pt x="2559" y="8139"/>
                  </a:lnTo>
                  <a:cubicBezTo>
                    <a:pt x="2607" y="8159"/>
                    <a:pt x="2640" y="8172"/>
                    <a:pt x="2660" y="8183"/>
                  </a:cubicBezTo>
                  <a:lnTo>
                    <a:pt x="2891" y="8413"/>
                  </a:lnTo>
                  <a:lnTo>
                    <a:pt x="3014" y="8289"/>
                  </a:lnTo>
                  <a:lnTo>
                    <a:pt x="2770" y="8045"/>
                  </a:lnTo>
                  <a:lnTo>
                    <a:pt x="2737" y="8025"/>
                  </a:lnTo>
                  <a:cubicBezTo>
                    <a:pt x="2737" y="8025"/>
                    <a:pt x="2700" y="8012"/>
                    <a:pt x="2636" y="7982"/>
                  </a:cubicBezTo>
                  <a:close/>
                  <a:moveTo>
                    <a:pt x="3258" y="8537"/>
                  </a:moveTo>
                  <a:lnTo>
                    <a:pt x="3135" y="8661"/>
                  </a:lnTo>
                  <a:lnTo>
                    <a:pt x="3462" y="8989"/>
                  </a:lnTo>
                  <a:lnTo>
                    <a:pt x="3587" y="8865"/>
                  </a:lnTo>
                  <a:lnTo>
                    <a:pt x="3258" y="8537"/>
                  </a:lnTo>
                  <a:close/>
                  <a:moveTo>
                    <a:pt x="3831" y="9112"/>
                  </a:moveTo>
                  <a:lnTo>
                    <a:pt x="3707" y="9236"/>
                  </a:lnTo>
                  <a:lnTo>
                    <a:pt x="4035" y="9564"/>
                  </a:lnTo>
                  <a:lnTo>
                    <a:pt x="4158" y="9441"/>
                  </a:lnTo>
                  <a:lnTo>
                    <a:pt x="3831" y="9112"/>
                  </a:lnTo>
                  <a:close/>
                  <a:moveTo>
                    <a:pt x="4406" y="9688"/>
                  </a:moveTo>
                  <a:lnTo>
                    <a:pt x="4282" y="9812"/>
                  </a:lnTo>
                  <a:lnTo>
                    <a:pt x="4610" y="10139"/>
                  </a:lnTo>
                  <a:lnTo>
                    <a:pt x="4731" y="10015"/>
                  </a:lnTo>
                  <a:lnTo>
                    <a:pt x="4406" y="9688"/>
                  </a:lnTo>
                  <a:close/>
                  <a:moveTo>
                    <a:pt x="4978" y="10264"/>
                  </a:moveTo>
                  <a:lnTo>
                    <a:pt x="4854" y="10387"/>
                  </a:lnTo>
                  <a:lnTo>
                    <a:pt x="5182" y="10715"/>
                  </a:lnTo>
                  <a:lnTo>
                    <a:pt x="5306" y="10591"/>
                  </a:lnTo>
                  <a:lnTo>
                    <a:pt x="4978" y="10264"/>
                  </a:lnTo>
                  <a:close/>
                  <a:moveTo>
                    <a:pt x="5550" y="10838"/>
                  </a:moveTo>
                  <a:lnTo>
                    <a:pt x="5426" y="10962"/>
                  </a:lnTo>
                  <a:lnTo>
                    <a:pt x="5754" y="11290"/>
                  </a:lnTo>
                  <a:lnTo>
                    <a:pt x="5878" y="11167"/>
                  </a:lnTo>
                  <a:lnTo>
                    <a:pt x="5550" y="10838"/>
                  </a:lnTo>
                  <a:close/>
                  <a:moveTo>
                    <a:pt x="6122" y="11414"/>
                  </a:moveTo>
                  <a:lnTo>
                    <a:pt x="6002" y="11538"/>
                  </a:lnTo>
                  <a:lnTo>
                    <a:pt x="6326" y="11865"/>
                  </a:lnTo>
                  <a:lnTo>
                    <a:pt x="6450" y="11741"/>
                  </a:lnTo>
                  <a:lnTo>
                    <a:pt x="6122" y="11414"/>
                  </a:lnTo>
                  <a:close/>
                  <a:moveTo>
                    <a:pt x="6698" y="11990"/>
                  </a:moveTo>
                  <a:lnTo>
                    <a:pt x="6573" y="12110"/>
                  </a:lnTo>
                  <a:lnTo>
                    <a:pt x="6902" y="12441"/>
                  </a:lnTo>
                  <a:lnTo>
                    <a:pt x="7025" y="12317"/>
                  </a:lnTo>
                  <a:lnTo>
                    <a:pt x="6698" y="11990"/>
                  </a:lnTo>
                  <a:close/>
                  <a:moveTo>
                    <a:pt x="7269" y="12564"/>
                  </a:moveTo>
                  <a:lnTo>
                    <a:pt x="7146" y="12685"/>
                  </a:lnTo>
                  <a:lnTo>
                    <a:pt x="7473" y="13016"/>
                  </a:lnTo>
                  <a:lnTo>
                    <a:pt x="7597" y="12893"/>
                  </a:lnTo>
                  <a:lnTo>
                    <a:pt x="7269" y="12564"/>
                  </a:lnTo>
                  <a:close/>
                  <a:moveTo>
                    <a:pt x="7842" y="13140"/>
                  </a:moveTo>
                  <a:lnTo>
                    <a:pt x="7721" y="13260"/>
                  </a:lnTo>
                  <a:lnTo>
                    <a:pt x="8046" y="13591"/>
                  </a:lnTo>
                  <a:lnTo>
                    <a:pt x="8169" y="13468"/>
                  </a:lnTo>
                  <a:lnTo>
                    <a:pt x="7842" y="13140"/>
                  </a:lnTo>
                  <a:close/>
                  <a:moveTo>
                    <a:pt x="8417" y="13716"/>
                  </a:moveTo>
                  <a:lnTo>
                    <a:pt x="8293" y="13836"/>
                  </a:lnTo>
                  <a:lnTo>
                    <a:pt x="8620" y="14167"/>
                  </a:lnTo>
                  <a:lnTo>
                    <a:pt x="8741" y="14043"/>
                  </a:lnTo>
                  <a:lnTo>
                    <a:pt x="8417" y="13716"/>
                  </a:lnTo>
                  <a:close/>
                  <a:moveTo>
                    <a:pt x="8989" y="14290"/>
                  </a:moveTo>
                  <a:lnTo>
                    <a:pt x="8865" y="14411"/>
                  </a:lnTo>
                  <a:lnTo>
                    <a:pt x="9193" y="14742"/>
                  </a:lnTo>
                  <a:lnTo>
                    <a:pt x="9316" y="14619"/>
                  </a:lnTo>
                  <a:lnTo>
                    <a:pt x="8989" y="14290"/>
                  </a:lnTo>
                  <a:close/>
                  <a:moveTo>
                    <a:pt x="9561" y="14866"/>
                  </a:moveTo>
                  <a:lnTo>
                    <a:pt x="9437" y="14986"/>
                  </a:lnTo>
                  <a:lnTo>
                    <a:pt x="9764" y="15317"/>
                  </a:lnTo>
                  <a:lnTo>
                    <a:pt x="9889" y="15194"/>
                  </a:lnTo>
                  <a:lnTo>
                    <a:pt x="9561" y="14866"/>
                  </a:lnTo>
                  <a:close/>
                  <a:moveTo>
                    <a:pt x="10133" y="15442"/>
                  </a:moveTo>
                  <a:lnTo>
                    <a:pt x="10013" y="15562"/>
                  </a:lnTo>
                  <a:lnTo>
                    <a:pt x="10230" y="15783"/>
                  </a:lnTo>
                  <a:cubicBezTo>
                    <a:pt x="10266" y="15813"/>
                    <a:pt x="10303" y="15846"/>
                    <a:pt x="10334" y="15883"/>
                  </a:cubicBezTo>
                  <a:lnTo>
                    <a:pt x="10467" y="15772"/>
                  </a:lnTo>
                  <a:cubicBezTo>
                    <a:pt x="10431" y="15726"/>
                    <a:pt x="10387" y="15686"/>
                    <a:pt x="10346" y="15652"/>
                  </a:cubicBezTo>
                  <a:lnTo>
                    <a:pt x="10133" y="15442"/>
                  </a:lnTo>
                  <a:close/>
                  <a:moveTo>
                    <a:pt x="10648" y="16110"/>
                  </a:moveTo>
                  <a:lnTo>
                    <a:pt x="10481" y="16157"/>
                  </a:lnTo>
                  <a:cubicBezTo>
                    <a:pt x="10501" y="16228"/>
                    <a:pt x="10511" y="16297"/>
                    <a:pt x="10511" y="16368"/>
                  </a:cubicBezTo>
                  <a:cubicBezTo>
                    <a:pt x="10511" y="16438"/>
                    <a:pt x="10501" y="16505"/>
                    <a:pt x="10484" y="16569"/>
                  </a:cubicBezTo>
                  <a:lnTo>
                    <a:pt x="10652" y="16615"/>
                  </a:lnTo>
                  <a:cubicBezTo>
                    <a:pt x="10675" y="16535"/>
                    <a:pt x="10684" y="16452"/>
                    <a:pt x="10684" y="16368"/>
                  </a:cubicBezTo>
                  <a:cubicBezTo>
                    <a:pt x="10684" y="16281"/>
                    <a:pt x="10672" y="16194"/>
                    <a:pt x="10648" y="16110"/>
                  </a:cubicBezTo>
                  <a:close/>
                  <a:moveTo>
                    <a:pt x="10343" y="16843"/>
                  </a:moveTo>
                  <a:lnTo>
                    <a:pt x="10049" y="17204"/>
                  </a:lnTo>
                  <a:lnTo>
                    <a:pt x="10186" y="17315"/>
                  </a:lnTo>
                  <a:lnTo>
                    <a:pt x="10444" y="16993"/>
                  </a:lnTo>
                  <a:lnTo>
                    <a:pt x="10477" y="16953"/>
                  </a:lnTo>
                  <a:lnTo>
                    <a:pt x="10343" y="16843"/>
                  </a:lnTo>
                  <a:close/>
                  <a:moveTo>
                    <a:pt x="9832" y="17475"/>
                  </a:moveTo>
                  <a:lnTo>
                    <a:pt x="9540" y="17836"/>
                  </a:lnTo>
                  <a:lnTo>
                    <a:pt x="9678" y="17946"/>
                  </a:lnTo>
                  <a:lnTo>
                    <a:pt x="9969" y="17585"/>
                  </a:lnTo>
                  <a:lnTo>
                    <a:pt x="9832" y="17475"/>
                  </a:lnTo>
                  <a:close/>
                  <a:moveTo>
                    <a:pt x="9323" y="18107"/>
                  </a:moveTo>
                  <a:lnTo>
                    <a:pt x="9032" y="18468"/>
                  </a:lnTo>
                  <a:lnTo>
                    <a:pt x="9166" y="18579"/>
                  </a:lnTo>
                  <a:lnTo>
                    <a:pt x="9457" y="18218"/>
                  </a:lnTo>
                  <a:lnTo>
                    <a:pt x="9323" y="18107"/>
                  </a:lnTo>
                  <a:close/>
                  <a:moveTo>
                    <a:pt x="8815" y="18740"/>
                  </a:moveTo>
                  <a:lnTo>
                    <a:pt x="8524" y="19101"/>
                  </a:lnTo>
                  <a:lnTo>
                    <a:pt x="8657" y="19211"/>
                  </a:lnTo>
                  <a:lnTo>
                    <a:pt x="8949" y="18850"/>
                  </a:lnTo>
                  <a:lnTo>
                    <a:pt x="8815" y="18740"/>
                  </a:lnTo>
                  <a:close/>
                  <a:moveTo>
                    <a:pt x="8307" y="19375"/>
                  </a:moveTo>
                  <a:lnTo>
                    <a:pt x="8015" y="19737"/>
                  </a:lnTo>
                  <a:lnTo>
                    <a:pt x="8149" y="19843"/>
                  </a:lnTo>
                  <a:lnTo>
                    <a:pt x="8440" y="19482"/>
                  </a:lnTo>
                  <a:lnTo>
                    <a:pt x="8307" y="19375"/>
                  </a:lnTo>
                  <a:close/>
                  <a:moveTo>
                    <a:pt x="7794" y="20007"/>
                  </a:moveTo>
                  <a:lnTo>
                    <a:pt x="7507" y="20368"/>
                  </a:lnTo>
                  <a:lnTo>
                    <a:pt x="7641" y="20475"/>
                  </a:lnTo>
                  <a:lnTo>
                    <a:pt x="7932" y="20114"/>
                  </a:lnTo>
                  <a:lnTo>
                    <a:pt x="7794" y="20007"/>
                  </a:lnTo>
                  <a:close/>
                  <a:moveTo>
                    <a:pt x="7286" y="20640"/>
                  </a:moveTo>
                  <a:lnTo>
                    <a:pt x="6995" y="21001"/>
                  </a:lnTo>
                  <a:lnTo>
                    <a:pt x="7132" y="21108"/>
                  </a:lnTo>
                  <a:lnTo>
                    <a:pt x="7423" y="20747"/>
                  </a:lnTo>
                  <a:lnTo>
                    <a:pt x="7286" y="20640"/>
                  </a:lnTo>
                  <a:close/>
                  <a:moveTo>
                    <a:pt x="6778" y="21272"/>
                  </a:moveTo>
                  <a:lnTo>
                    <a:pt x="6487" y="21633"/>
                  </a:lnTo>
                  <a:lnTo>
                    <a:pt x="6624" y="21744"/>
                  </a:lnTo>
                  <a:lnTo>
                    <a:pt x="6914" y="21378"/>
                  </a:lnTo>
                  <a:lnTo>
                    <a:pt x="6778" y="21272"/>
                  </a:lnTo>
                  <a:close/>
                  <a:moveTo>
                    <a:pt x="6269" y="21904"/>
                  </a:moveTo>
                  <a:lnTo>
                    <a:pt x="5978" y="22265"/>
                  </a:lnTo>
                  <a:lnTo>
                    <a:pt x="6116" y="22375"/>
                  </a:lnTo>
                  <a:lnTo>
                    <a:pt x="6406" y="22014"/>
                  </a:lnTo>
                  <a:lnTo>
                    <a:pt x="6269" y="21904"/>
                  </a:lnTo>
                  <a:close/>
                  <a:moveTo>
                    <a:pt x="5761" y="22536"/>
                  </a:moveTo>
                  <a:lnTo>
                    <a:pt x="5469" y="22897"/>
                  </a:lnTo>
                  <a:lnTo>
                    <a:pt x="5603" y="23008"/>
                  </a:lnTo>
                  <a:lnTo>
                    <a:pt x="5895" y="22647"/>
                  </a:lnTo>
                  <a:lnTo>
                    <a:pt x="5761" y="22536"/>
                  </a:lnTo>
                  <a:close/>
                  <a:moveTo>
                    <a:pt x="5253" y="23169"/>
                  </a:moveTo>
                  <a:lnTo>
                    <a:pt x="4961" y="23530"/>
                  </a:lnTo>
                  <a:lnTo>
                    <a:pt x="5095" y="23640"/>
                  </a:lnTo>
                  <a:lnTo>
                    <a:pt x="5386" y="23279"/>
                  </a:lnTo>
                  <a:lnTo>
                    <a:pt x="5253" y="23169"/>
                  </a:lnTo>
                  <a:close/>
                  <a:moveTo>
                    <a:pt x="4744" y="23800"/>
                  </a:moveTo>
                  <a:lnTo>
                    <a:pt x="4453" y="24162"/>
                  </a:lnTo>
                  <a:lnTo>
                    <a:pt x="4586" y="24273"/>
                  </a:lnTo>
                  <a:lnTo>
                    <a:pt x="4878" y="23911"/>
                  </a:lnTo>
                  <a:lnTo>
                    <a:pt x="4744" y="23800"/>
                  </a:lnTo>
                  <a:close/>
                  <a:moveTo>
                    <a:pt x="4232" y="24433"/>
                  </a:moveTo>
                  <a:lnTo>
                    <a:pt x="3944" y="24794"/>
                  </a:lnTo>
                  <a:lnTo>
                    <a:pt x="4078" y="24904"/>
                  </a:lnTo>
                  <a:lnTo>
                    <a:pt x="4370" y="24543"/>
                  </a:lnTo>
                  <a:lnTo>
                    <a:pt x="4232" y="24433"/>
                  </a:lnTo>
                  <a:close/>
                  <a:moveTo>
                    <a:pt x="3723" y="25068"/>
                  </a:moveTo>
                  <a:lnTo>
                    <a:pt x="3433" y="25429"/>
                  </a:lnTo>
                  <a:lnTo>
                    <a:pt x="3570" y="25537"/>
                  </a:lnTo>
                  <a:lnTo>
                    <a:pt x="3861" y="25176"/>
                  </a:lnTo>
                  <a:lnTo>
                    <a:pt x="3723" y="25068"/>
                  </a:lnTo>
                  <a:close/>
                  <a:moveTo>
                    <a:pt x="3215" y="25701"/>
                  </a:moveTo>
                  <a:lnTo>
                    <a:pt x="2925" y="26062"/>
                  </a:lnTo>
                  <a:lnTo>
                    <a:pt x="3061" y="26169"/>
                  </a:lnTo>
                  <a:lnTo>
                    <a:pt x="3352" y="25807"/>
                  </a:lnTo>
                  <a:lnTo>
                    <a:pt x="3215" y="25701"/>
                  </a:lnTo>
                  <a:close/>
                  <a:moveTo>
                    <a:pt x="2707" y="26333"/>
                  </a:moveTo>
                  <a:lnTo>
                    <a:pt x="2416" y="26694"/>
                  </a:lnTo>
                  <a:lnTo>
                    <a:pt x="2553" y="26801"/>
                  </a:lnTo>
                  <a:lnTo>
                    <a:pt x="2844" y="26440"/>
                  </a:lnTo>
                  <a:lnTo>
                    <a:pt x="2707" y="26333"/>
                  </a:lnTo>
                  <a:close/>
                  <a:moveTo>
                    <a:pt x="2198" y="26965"/>
                  </a:moveTo>
                  <a:lnTo>
                    <a:pt x="1907" y="27326"/>
                  </a:lnTo>
                  <a:lnTo>
                    <a:pt x="2045" y="27436"/>
                  </a:lnTo>
                  <a:lnTo>
                    <a:pt x="2332" y="27075"/>
                  </a:lnTo>
                  <a:lnTo>
                    <a:pt x="2198" y="26965"/>
                  </a:lnTo>
                  <a:close/>
                  <a:moveTo>
                    <a:pt x="1690" y="27597"/>
                  </a:moveTo>
                  <a:lnTo>
                    <a:pt x="1399" y="27958"/>
                  </a:lnTo>
                  <a:lnTo>
                    <a:pt x="1532" y="28069"/>
                  </a:lnTo>
                  <a:lnTo>
                    <a:pt x="1824" y="27708"/>
                  </a:lnTo>
                  <a:lnTo>
                    <a:pt x="1690" y="27597"/>
                  </a:lnTo>
                  <a:close/>
                </a:path>
              </a:pathLst>
            </a:custGeom>
            <a:solidFill>
              <a:srgbClr val="154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6"/>
            <p:cNvSpPr/>
            <p:nvPr/>
          </p:nvSpPr>
          <p:spPr>
            <a:xfrm>
              <a:off x="5397696" y="2977678"/>
              <a:ext cx="394446" cy="1001348"/>
            </a:xfrm>
            <a:custGeom>
              <a:rect b="b" l="l" r="r" t="t"/>
              <a:pathLst>
                <a:path extrusionOk="0" h="29547" w="11639">
                  <a:moveTo>
                    <a:pt x="1446" y="0"/>
                  </a:moveTo>
                  <a:lnTo>
                    <a:pt x="1446" y="0"/>
                  </a:lnTo>
                  <a:cubicBezTo>
                    <a:pt x="1" y="6680"/>
                    <a:pt x="2560" y="8092"/>
                    <a:pt x="2921" y="8256"/>
                  </a:cubicBezTo>
                  <a:cubicBezTo>
                    <a:pt x="3172" y="8490"/>
                    <a:pt x="8303" y="13521"/>
                    <a:pt x="11026" y="16190"/>
                  </a:cubicBezTo>
                  <a:cubicBezTo>
                    <a:pt x="11267" y="16385"/>
                    <a:pt x="11411" y="16662"/>
                    <a:pt x="11434" y="16970"/>
                  </a:cubicBezTo>
                  <a:cubicBezTo>
                    <a:pt x="11461" y="17281"/>
                    <a:pt x="11357" y="17575"/>
                    <a:pt x="11146" y="17810"/>
                  </a:cubicBezTo>
                  <a:lnTo>
                    <a:pt x="1690" y="29437"/>
                  </a:lnTo>
                  <a:lnTo>
                    <a:pt x="1824" y="29547"/>
                  </a:lnTo>
                  <a:lnTo>
                    <a:pt x="11277" y="17920"/>
                  </a:lnTo>
                  <a:cubicBezTo>
                    <a:pt x="11518" y="17655"/>
                    <a:pt x="11638" y="17314"/>
                    <a:pt x="11608" y="16956"/>
                  </a:cubicBezTo>
                  <a:cubicBezTo>
                    <a:pt x="11581" y="16601"/>
                    <a:pt x="11414" y="16280"/>
                    <a:pt x="11140" y="16059"/>
                  </a:cubicBezTo>
                  <a:cubicBezTo>
                    <a:pt x="3048" y="8122"/>
                    <a:pt x="3022" y="8112"/>
                    <a:pt x="3005" y="8102"/>
                  </a:cubicBezTo>
                  <a:cubicBezTo>
                    <a:pt x="2710" y="7975"/>
                    <a:pt x="181" y="6671"/>
                    <a:pt x="1617" y="37"/>
                  </a:cubicBezTo>
                  <a:lnTo>
                    <a:pt x="1446" y="0"/>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6"/>
            <p:cNvSpPr/>
            <p:nvPr/>
          </p:nvSpPr>
          <p:spPr>
            <a:xfrm>
              <a:off x="5386715" y="3917486"/>
              <a:ext cx="221878" cy="228114"/>
            </a:xfrm>
            <a:custGeom>
              <a:rect b="b" l="l" r="r" t="t"/>
              <a:pathLst>
                <a:path extrusionOk="0" h="6731" w="6547">
                  <a:moveTo>
                    <a:pt x="1563" y="1"/>
                  </a:moveTo>
                  <a:lnTo>
                    <a:pt x="0" y="1449"/>
                  </a:lnTo>
                  <a:lnTo>
                    <a:pt x="5108" y="6731"/>
                  </a:lnTo>
                  <a:lnTo>
                    <a:pt x="6547" y="5213"/>
                  </a:lnTo>
                  <a:lnTo>
                    <a:pt x="1563"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6"/>
            <p:cNvSpPr/>
            <p:nvPr/>
          </p:nvSpPr>
          <p:spPr>
            <a:xfrm>
              <a:off x="5682386" y="4009772"/>
              <a:ext cx="350999" cy="336392"/>
            </a:xfrm>
            <a:custGeom>
              <a:rect b="b" l="l" r="r" t="t"/>
              <a:pathLst>
                <a:path extrusionOk="0" h="9926" w="10357">
                  <a:moveTo>
                    <a:pt x="4332" y="1"/>
                  </a:moveTo>
                  <a:lnTo>
                    <a:pt x="1" y="730"/>
                  </a:lnTo>
                  <a:lnTo>
                    <a:pt x="2917" y="7563"/>
                  </a:lnTo>
                  <a:lnTo>
                    <a:pt x="3152" y="9925"/>
                  </a:lnTo>
                  <a:lnTo>
                    <a:pt x="9948" y="9925"/>
                  </a:lnTo>
                  <a:cubicBezTo>
                    <a:pt x="10176" y="9925"/>
                    <a:pt x="10357" y="9741"/>
                    <a:pt x="10357" y="9517"/>
                  </a:cubicBezTo>
                  <a:cubicBezTo>
                    <a:pt x="10357" y="9346"/>
                    <a:pt x="10252" y="9196"/>
                    <a:pt x="10096" y="9136"/>
                  </a:cubicBezTo>
                  <a:lnTo>
                    <a:pt x="6275" y="7664"/>
                  </a:lnTo>
                  <a:lnTo>
                    <a:pt x="4332" y="1"/>
                  </a:ln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6"/>
            <p:cNvSpPr/>
            <p:nvPr/>
          </p:nvSpPr>
          <p:spPr>
            <a:xfrm>
              <a:off x="5772504" y="4256468"/>
              <a:ext cx="270069" cy="96180"/>
            </a:xfrm>
            <a:custGeom>
              <a:rect b="b" l="l" r="r" t="t"/>
              <a:pathLst>
                <a:path extrusionOk="0" h="2838" w="7969">
                  <a:moveTo>
                    <a:pt x="3456" y="0"/>
                  </a:moveTo>
                  <a:cubicBezTo>
                    <a:pt x="2733" y="406"/>
                    <a:pt x="2097" y="532"/>
                    <a:pt x="1587" y="532"/>
                  </a:cubicBezTo>
                  <a:cubicBezTo>
                    <a:pt x="752" y="532"/>
                    <a:pt x="252" y="194"/>
                    <a:pt x="252" y="194"/>
                  </a:cubicBezTo>
                  <a:lnTo>
                    <a:pt x="0" y="2837"/>
                  </a:lnTo>
                  <a:lnTo>
                    <a:pt x="7426" y="2837"/>
                  </a:lnTo>
                  <a:cubicBezTo>
                    <a:pt x="7674" y="2837"/>
                    <a:pt x="7968" y="2606"/>
                    <a:pt x="7968" y="2325"/>
                  </a:cubicBezTo>
                  <a:cubicBezTo>
                    <a:pt x="7968" y="2111"/>
                    <a:pt x="7851" y="1920"/>
                    <a:pt x="7678" y="1843"/>
                  </a:cubicBezTo>
                  <a:lnTo>
                    <a:pt x="34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6"/>
            <p:cNvSpPr/>
            <p:nvPr/>
          </p:nvSpPr>
          <p:spPr>
            <a:xfrm>
              <a:off x="5895158" y="4258840"/>
              <a:ext cx="29417" cy="41752"/>
            </a:xfrm>
            <a:custGeom>
              <a:rect b="b" l="l" r="r" t="t"/>
              <a:pathLst>
                <a:path extrusionOk="0" h="1232" w="868">
                  <a:moveTo>
                    <a:pt x="735" y="1"/>
                  </a:moveTo>
                  <a:cubicBezTo>
                    <a:pt x="700" y="1"/>
                    <a:pt x="666" y="15"/>
                    <a:pt x="643" y="44"/>
                  </a:cubicBezTo>
                  <a:cubicBezTo>
                    <a:pt x="399" y="362"/>
                    <a:pt x="192" y="706"/>
                    <a:pt x="28" y="1068"/>
                  </a:cubicBezTo>
                  <a:cubicBezTo>
                    <a:pt x="1" y="1128"/>
                    <a:pt x="28" y="1195"/>
                    <a:pt x="88" y="1222"/>
                  </a:cubicBezTo>
                  <a:cubicBezTo>
                    <a:pt x="101" y="1228"/>
                    <a:pt x="118" y="1231"/>
                    <a:pt x="135" y="1231"/>
                  </a:cubicBezTo>
                  <a:cubicBezTo>
                    <a:pt x="178" y="1231"/>
                    <a:pt x="221" y="1205"/>
                    <a:pt x="238" y="1165"/>
                  </a:cubicBezTo>
                  <a:cubicBezTo>
                    <a:pt x="395" y="816"/>
                    <a:pt x="593" y="489"/>
                    <a:pt x="827" y="188"/>
                  </a:cubicBezTo>
                  <a:cubicBezTo>
                    <a:pt x="868" y="138"/>
                    <a:pt x="857" y="64"/>
                    <a:pt x="807" y="24"/>
                  </a:cubicBezTo>
                  <a:cubicBezTo>
                    <a:pt x="786" y="8"/>
                    <a:pt x="760" y="1"/>
                    <a:pt x="7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6"/>
            <p:cNvSpPr/>
            <p:nvPr/>
          </p:nvSpPr>
          <p:spPr>
            <a:xfrm>
              <a:off x="5916815" y="4269787"/>
              <a:ext cx="25756" cy="36601"/>
            </a:xfrm>
            <a:custGeom>
              <a:rect b="b" l="l" r="r" t="t"/>
              <a:pathLst>
                <a:path extrusionOk="0" h="1080" w="760">
                  <a:moveTo>
                    <a:pt x="628" y="0"/>
                  </a:moveTo>
                  <a:cubicBezTo>
                    <a:pt x="593" y="0"/>
                    <a:pt x="558" y="16"/>
                    <a:pt x="536" y="45"/>
                  </a:cubicBezTo>
                  <a:cubicBezTo>
                    <a:pt x="275" y="403"/>
                    <a:pt x="172" y="607"/>
                    <a:pt x="28" y="915"/>
                  </a:cubicBezTo>
                  <a:cubicBezTo>
                    <a:pt x="1" y="972"/>
                    <a:pt x="24" y="1043"/>
                    <a:pt x="84" y="1069"/>
                  </a:cubicBezTo>
                  <a:cubicBezTo>
                    <a:pt x="101" y="1075"/>
                    <a:pt x="118" y="1079"/>
                    <a:pt x="135" y="1079"/>
                  </a:cubicBezTo>
                  <a:cubicBezTo>
                    <a:pt x="178" y="1079"/>
                    <a:pt x="218" y="1055"/>
                    <a:pt x="238" y="1015"/>
                  </a:cubicBezTo>
                  <a:cubicBezTo>
                    <a:pt x="375" y="721"/>
                    <a:pt x="476" y="524"/>
                    <a:pt x="723" y="183"/>
                  </a:cubicBezTo>
                  <a:cubicBezTo>
                    <a:pt x="760" y="132"/>
                    <a:pt x="746" y="59"/>
                    <a:pt x="697" y="22"/>
                  </a:cubicBezTo>
                  <a:cubicBezTo>
                    <a:pt x="676" y="7"/>
                    <a:pt x="652" y="0"/>
                    <a:pt x="6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6"/>
            <p:cNvSpPr/>
            <p:nvPr/>
          </p:nvSpPr>
          <p:spPr>
            <a:xfrm>
              <a:off x="5933592" y="4277718"/>
              <a:ext cx="24164" cy="34331"/>
            </a:xfrm>
            <a:custGeom>
              <a:rect b="b" l="l" r="r" t="t"/>
              <a:pathLst>
                <a:path extrusionOk="0" h="1013" w="713">
                  <a:moveTo>
                    <a:pt x="583" y="0"/>
                  </a:moveTo>
                  <a:cubicBezTo>
                    <a:pt x="547" y="0"/>
                    <a:pt x="513" y="16"/>
                    <a:pt x="489" y="46"/>
                  </a:cubicBezTo>
                  <a:cubicBezTo>
                    <a:pt x="345" y="239"/>
                    <a:pt x="215" y="491"/>
                    <a:pt x="98" y="711"/>
                  </a:cubicBezTo>
                  <a:lnTo>
                    <a:pt x="31" y="841"/>
                  </a:lnTo>
                  <a:cubicBezTo>
                    <a:pt x="1" y="898"/>
                    <a:pt x="21" y="969"/>
                    <a:pt x="78" y="999"/>
                  </a:cubicBezTo>
                  <a:cubicBezTo>
                    <a:pt x="98" y="1006"/>
                    <a:pt x="115" y="1012"/>
                    <a:pt x="135" y="1012"/>
                  </a:cubicBezTo>
                  <a:cubicBezTo>
                    <a:pt x="175" y="1012"/>
                    <a:pt x="215" y="989"/>
                    <a:pt x="235" y="949"/>
                  </a:cubicBezTo>
                  <a:lnTo>
                    <a:pt x="305" y="818"/>
                  </a:lnTo>
                  <a:cubicBezTo>
                    <a:pt x="416" y="605"/>
                    <a:pt x="543" y="364"/>
                    <a:pt x="673" y="186"/>
                  </a:cubicBezTo>
                  <a:cubicBezTo>
                    <a:pt x="713" y="136"/>
                    <a:pt x="703" y="63"/>
                    <a:pt x="653" y="23"/>
                  </a:cubicBezTo>
                  <a:cubicBezTo>
                    <a:pt x="631" y="8"/>
                    <a:pt x="607" y="0"/>
                    <a:pt x="5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6"/>
            <p:cNvSpPr/>
            <p:nvPr/>
          </p:nvSpPr>
          <p:spPr>
            <a:xfrm>
              <a:off x="5274602" y="2950361"/>
              <a:ext cx="600395" cy="1286905"/>
            </a:xfrm>
            <a:custGeom>
              <a:rect b="b" l="l" r="r" t="t"/>
              <a:pathLst>
                <a:path extrusionOk="0" h="37973" w="17716">
                  <a:moveTo>
                    <a:pt x="8071" y="0"/>
                  </a:moveTo>
                  <a:lnTo>
                    <a:pt x="298" y="3007"/>
                  </a:lnTo>
                  <a:cubicBezTo>
                    <a:pt x="298" y="3007"/>
                    <a:pt x="0" y="7185"/>
                    <a:pt x="1840" y="11125"/>
                  </a:cubicBezTo>
                  <a:cubicBezTo>
                    <a:pt x="3679" y="15070"/>
                    <a:pt x="11116" y="37973"/>
                    <a:pt x="11116" y="37973"/>
                  </a:cubicBezTo>
                  <a:lnTo>
                    <a:pt x="17716" y="35137"/>
                  </a:lnTo>
                  <a:lnTo>
                    <a:pt x="9711" y="7881"/>
                  </a:lnTo>
                  <a:cubicBezTo>
                    <a:pt x="9711" y="7881"/>
                    <a:pt x="9447" y="4479"/>
                    <a:pt x="80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6"/>
            <p:cNvSpPr/>
            <p:nvPr/>
          </p:nvSpPr>
          <p:spPr>
            <a:xfrm>
              <a:off x="5337945" y="3132189"/>
              <a:ext cx="378789" cy="1079159"/>
            </a:xfrm>
            <a:custGeom>
              <a:rect b="b" l="l" r="r" t="t"/>
              <a:pathLst>
                <a:path extrusionOk="0" h="31843" w="11177">
                  <a:moveTo>
                    <a:pt x="1" y="0"/>
                  </a:moveTo>
                  <a:cubicBezTo>
                    <a:pt x="1" y="2469"/>
                    <a:pt x="1854" y="5734"/>
                    <a:pt x="1867" y="5751"/>
                  </a:cubicBezTo>
                  <a:lnTo>
                    <a:pt x="11013" y="31842"/>
                  </a:lnTo>
                  <a:lnTo>
                    <a:pt x="11177" y="31785"/>
                  </a:lnTo>
                  <a:lnTo>
                    <a:pt x="2025" y="5680"/>
                  </a:lnTo>
                  <a:cubicBezTo>
                    <a:pt x="2005" y="5647"/>
                    <a:pt x="175" y="2426"/>
                    <a:pt x="175"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6"/>
            <p:cNvSpPr/>
            <p:nvPr/>
          </p:nvSpPr>
          <p:spPr>
            <a:xfrm>
              <a:off x="5313238" y="3140221"/>
              <a:ext cx="386041" cy="1078719"/>
            </a:xfrm>
            <a:custGeom>
              <a:rect b="b" l="l" r="r" t="t"/>
              <a:pathLst>
                <a:path extrusionOk="0" h="31830" w="11391">
                  <a:moveTo>
                    <a:pt x="175" y="1"/>
                  </a:moveTo>
                  <a:lnTo>
                    <a:pt x="1" y="8"/>
                  </a:lnTo>
                  <a:cubicBezTo>
                    <a:pt x="7" y="158"/>
                    <a:pt x="18" y="316"/>
                    <a:pt x="38" y="476"/>
                  </a:cubicBezTo>
                  <a:lnTo>
                    <a:pt x="211" y="456"/>
                  </a:lnTo>
                  <a:cubicBezTo>
                    <a:pt x="191" y="299"/>
                    <a:pt x="178" y="145"/>
                    <a:pt x="175" y="1"/>
                  </a:cubicBezTo>
                  <a:close/>
                  <a:moveTo>
                    <a:pt x="262" y="797"/>
                  </a:moveTo>
                  <a:lnTo>
                    <a:pt x="88" y="827"/>
                  </a:lnTo>
                  <a:cubicBezTo>
                    <a:pt x="115" y="978"/>
                    <a:pt x="145" y="1132"/>
                    <a:pt x="178" y="1285"/>
                  </a:cubicBezTo>
                  <a:lnTo>
                    <a:pt x="348" y="1248"/>
                  </a:lnTo>
                  <a:cubicBezTo>
                    <a:pt x="316" y="1098"/>
                    <a:pt x="285" y="947"/>
                    <a:pt x="262" y="797"/>
                  </a:cubicBezTo>
                  <a:close/>
                  <a:moveTo>
                    <a:pt x="429" y="1583"/>
                  </a:moveTo>
                  <a:lnTo>
                    <a:pt x="262" y="1627"/>
                  </a:lnTo>
                  <a:cubicBezTo>
                    <a:pt x="302" y="1781"/>
                    <a:pt x="342" y="1931"/>
                    <a:pt x="389" y="2079"/>
                  </a:cubicBezTo>
                  <a:lnTo>
                    <a:pt x="552" y="2028"/>
                  </a:lnTo>
                  <a:cubicBezTo>
                    <a:pt x="509" y="1881"/>
                    <a:pt x="469" y="1734"/>
                    <a:pt x="429" y="1583"/>
                  </a:cubicBezTo>
                  <a:close/>
                  <a:moveTo>
                    <a:pt x="657" y="2360"/>
                  </a:moveTo>
                  <a:lnTo>
                    <a:pt x="492" y="2412"/>
                  </a:lnTo>
                  <a:cubicBezTo>
                    <a:pt x="543" y="2563"/>
                    <a:pt x="593" y="2710"/>
                    <a:pt x="646" y="2854"/>
                  </a:cubicBezTo>
                  <a:lnTo>
                    <a:pt x="807" y="2794"/>
                  </a:lnTo>
                  <a:cubicBezTo>
                    <a:pt x="757" y="2653"/>
                    <a:pt x="707" y="2506"/>
                    <a:pt x="657" y="2360"/>
                  </a:cubicBezTo>
                  <a:close/>
                  <a:moveTo>
                    <a:pt x="931" y="3119"/>
                  </a:moveTo>
                  <a:lnTo>
                    <a:pt x="767" y="3182"/>
                  </a:lnTo>
                  <a:cubicBezTo>
                    <a:pt x="827" y="3333"/>
                    <a:pt x="884" y="3476"/>
                    <a:pt x="941" y="3617"/>
                  </a:cubicBezTo>
                  <a:lnTo>
                    <a:pt x="1102" y="3550"/>
                  </a:lnTo>
                  <a:cubicBezTo>
                    <a:pt x="1045" y="3410"/>
                    <a:pt x="988" y="3266"/>
                    <a:pt x="931" y="3119"/>
                  </a:cubicBezTo>
                  <a:close/>
                  <a:moveTo>
                    <a:pt x="1239" y="3868"/>
                  </a:moveTo>
                  <a:lnTo>
                    <a:pt x="1078" y="3938"/>
                  </a:lnTo>
                  <a:cubicBezTo>
                    <a:pt x="1145" y="4089"/>
                    <a:pt x="1208" y="4229"/>
                    <a:pt x="1272" y="4363"/>
                  </a:cubicBezTo>
                  <a:lnTo>
                    <a:pt x="1429" y="4289"/>
                  </a:lnTo>
                  <a:cubicBezTo>
                    <a:pt x="1369" y="4155"/>
                    <a:pt x="1305" y="4015"/>
                    <a:pt x="1239" y="3868"/>
                  </a:cubicBezTo>
                  <a:close/>
                  <a:moveTo>
                    <a:pt x="1580" y="4604"/>
                  </a:moveTo>
                  <a:lnTo>
                    <a:pt x="1423" y="4677"/>
                  </a:lnTo>
                  <a:cubicBezTo>
                    <a:pt x="1500" y="4838"/>
                    <a:pt x="1570" y="4978"/>
                    <a:pt x="1633" y="5095"/>
                  </a:cubicBezTo>
                  <a:lnTo>
                    <a:pt x="1787" y="5015"/>
                  </a:lnTo>
                  <a:cubicBezTo>
                    <a:pt x="1727" y="4898"/>
                    <a:pt x="1656" y="4761"/>
                    <a:pt x="1580" y="4604"/>
                  </a:cubicBezTo>
                  <a:close/>
                  <a:moveTo>
                    <a:pt x="1948" y="5323"/>
                  </a:moveTo>
                  <a:lnTo>
                    <a:pt x="1797" y="5407"/>
                  </a:lnTo>
                  <a:cubicBezTo>
                    <a:pt x="1834" y="5477"/>
                    <a:pt x="1857" y="5517"/>
                    <a:pt x="1861" y="5517"/>
                  </a:cubicBezTo>
                  <a:lnTo>
                    <a:pt x="1968" y="5821"/>
                  </a:lnTo>
                  <a:lnTo>
                    <a:pt x="2132" y="5764"/>
                  </a:lnTo>
                  <a:lnTo>
                    <a:pt x="2014" y="5443"/>
                  </a:lnTo>
                  <a:cubicBezTo>
                    <a:pt x="2014" y="5443"/>
                    <a:pt x="1991" y="5400"/>
                    <a:pt x="1948" y="5323"/>
                  </a:cubicBezTo>
                  <a:close/>
                  <a:moveTo>
                    <a:pt x="2249" y="6093"/>
                  </a:moveTo>
                  <a:lnTo>
                    <a:pt x="2085" y="6150"/>
                  </a:lnTo>
                  <a:lnTo>
                    <a:pt x="2238" y="6587"/>
                  </a:lnTo>
                  <a:lnTo>
                    <a:pt x="2403" y="6531"/>
                  </a:lnTo>
                  <a:lnTo>
                    <a:pt x="2249" y="6093"/>
                  </a:lnTo>
                  <a:close/>
                  <a:moveTo>
                    <a:pt x="2519" y="6858"/>
                  </a:moveTo>
                  <a:lnTo>
                    <a:pt x="2355" y="6915"/>
                  </a:lnTo>
                  <a:lnTo>
                    <a:pt x="2513" y="7354"/>
                  </a:lnTo>
                  <a:lnTo>
                    <a:pt x="2677" y="7294"/>
                  </a:lnTo>
                  <a:lnTo>
                    <a:pt x="2519" y="6858"/>
                  </a:lnTo>
                  <a:close/>
                  <a:moveTo>
                    <a:pt x="2794" y="7621"/>
                  </a:moveTo>
                  <a:lnTo>
                    <a:pt x="2630" y="7681"/>
                  </a:lnTo>
                  <a:lnTo>
                    <a:pt x="2784" y="8116"/>
                  </a:lnTo>
                  <a:lnTo>
                    <a:pt x="2948" y="8059"/>
                  </a:lnTo>
                  <a:lnTo>
                    <a:pt x="2794" y="7621"/>
                  </a:lnTo>
                  <a:close/>
                  <a:moveTo>
                    <a:pt x="3065" y="8387"/>
                  </a:moveTo>
                  <a:lnTo>
                    <a:pt x="2901" y="8444"/>
                  </a:lnTo>
                  <a:lnTo>
                    <a:pt x="3058" y="8882"/>
                  </a:lnTo>
                  <a:lnTo>
                    <a:pt x="3222" y="8825"/>
                  </a:lnTo>
                  <a:lnTo>
                    <a:pt x="3065" y="8387"/>
                  </a:lnTo>
                  <a:close/>
                  <a:moveTo>
                    <a:pt x="3339" y="9153"/>
                  </a:moveTo>
                  <a:lnTo>
                    <a:pt x="3175" y="9210"/>
                  </a:lnTo>
                  <a:lnTo>
                    <a:pt x="3329" y="9648"/>
                  </a:lnTo>
                  <a:lnTo>
                    <a:pt x="3493" y="9588"/>
                  </a:lnTo>
                  <a:lnTo>
                    <a:pt x="3339" y="9153"/>
                  </a:lnTo>
                  <a:close/>
                  <a:moveTo>
                    <a:pt x="3610" y="9916"/>
                  </a:moveTo>
                  <a:lnTo>
                    <a:pt x="3447" y="9976"/>
                  </a:lnTo>
                  <a:lnTo>
                    <a:pt x="3600" y="10411"/>
                  </a:lnTo>
                  <a:lnTo>
                    <a:pt x="3764" y="10354"/>
                  </a:lnTo>
                  <a:lnTo>
                    <a:pt x="3610" y="9916"/>
                  </a:lnTo>
                  <a:close/>
                  <a:moveTo>
                    <a:pt x="3881" y="10681"/>
                  </a:moveTo>
                  <a:lnTo>
                    <a:pt x="3717" y="10738"/>
                  </a:lnTo>
                  <a:lnTo>
                    <a:pt x="3874" y="11177"/>
                  </a:lnTo>
                  <a:lnTo>
                    <a:pt x="4038" y="11120"/>
                  </a:lnTo>
                  <a:lnTo>
                    <a:pt x="3881" y="10681"/>
                  </a:lnTo>
                  <a:close/>
                  <a:moveTo>
                    <a:pt x="4155" y="11448"/>
                  </a:moveTo>
                  <a:lnTo>
                    <a:pt x="3992" y="11504"/>
                  </a:lnTo>
                  <a:lnTo>
                    <a:pt x="4145" y="11943"/>
                  </a:lnTo>
                  <a:lnTo>
                    <a:pt x="4310" y="11882"/>
                  </a:lnTo>
                  <a:lnTo>
                    <a:pt x="4155" y="11448"/>
                  </a:lnTo>
                  <a:close/>
                  <a:moveTo>
                    <a:pt x="4426" y="12211"/>
                  </a:moveTo>
                  <a:lnTo>
                    <a:pt x="4262" y="12271"/>
                  </a:lnTo>
                  <a:lnTo>
                    <a:pt x="4420" y="12705"/>
                  </a:lnTo>
                  <a:lnTo>
                    <a:pt x="4583" y="12648"/>
                  </a:lnTo>
                  <a:lnTo>
                    <a:pt x="4426" y="12211"/>
                  </a:lnTo>
                  <a:close/>
                  <a:moveTo>
                    <a:pt x="4700" y="12977"/>
                  </a:moveTo>
                  <a:lnTo>
                    <a:pt x="4537" y="13034"/>
                  </a:lnTo>
                  <a:lnTo>
                    <a:pt x="4691" y="13471"/>
                  </a:lnTo>
                  <a:lnTo>
                    <a:pt x="4855" y="13411"/>
                  </a:lnTo>
                  <a:lnTo>
                    <a:pt x="4700" y="12977"/>
                  </a:lnTo>
                  <a:close/>
                  <a:moveTo>
                    <a:pt x="4972" y="13739"/>
                  </a:moveTo>
                  <a:lnTo>
                    <a:pt x="4807" y="13800"/>
                  </a:lnTo>
                  <a:lnTo>
                    <a:pt x="4965" y="14238"/>
                  </a:lnTo>
                  <a:lnTo>
                    <a:pt x="5128" y="14178"/>
                  </a:lnTo>
                  <a:lnTo>
                    <a:pt x="4972" y="13739"/>
                  </a:lnTo>
                  <a:close/>
                  <a:moveTo>
                    <a:pt x="5242" y="14505"/>
                  </a:moveTo>
                  <a:lnTo>
                    <a:pt x="5079" y="14565"/>
                  </a:lnTo>
                  <a:lnTo>
                    <a:pt x="5236" y="15001"/>
                  </a:lnTo>
                  <a:lnTo>
                    <a:pt x="5400" y="14944"/>
                  </a:lnTo>
                  <a:lnTo>
                    <a:pt x="5242" y="14505"/>
                  </a:lnTo>
                  <a:close/>
                  <a:moveTo>
                    <a:pt x="5517" y="15271"/>
                  </a:moveTo>
                  <a:lnTo>
                    <a:pt x="5353" y="15328"/>
                  </a:lnTo>
                  <a:lnTo>
                    <a:pt x="5507" y="15766"/>
                  </a:lnTo>
                  <a:lnTo>
                    <a:pt x="5670" y="15706"/>
                  </a:lnTo>
                  <a:lnTo>
                    <a:pt x="5517" y="15271"/>
                  </a:lnTo>
                  <a:close/>
                  <a:moveTo>
                    <a:pt x="5787" y="16034"/>
                  </a:moveTo>
                  <a:lnTo>
                    <a:pt x="5624" y="16094"/>
                  </a:lnTo>
                  <a:lnTo>
                    <a:pt x="5781" y="16532"/>
                  </a:lnTo>
                  <a:lnTo>
                    <a:pt x="5945" y="16472"/>
                  </a:lnTo>
                  <a:lnTo>
                    <a:pt x="5787" y="16034"/>
                  </a:lnTo>
                  <a:close/>
                  <a:moveTo>
                    <a:pt x="6062" y="16800"/>
                  </a:moveTo>
                  <a:lnTo>
                    <a:pt x="5898" y="16860"/>
                  </a:lnTo>
                  <a:lnTo>
                    <a:pt x="6052" y="17295"/>
                  </a:lnTo>
                  <a:lnTo>
                    <a:pt x="6216" y="17238"/>
                  </a:lnTo>
                  <a:lnTo>
                    <a:pt x="6062" y="16800"/>
                  </a:lnTo>
                  <a:close/>
                  <a:moveTo>
                    <a:pt x="6333" y="17566"/>
                  </a:moveTo>
                  <a:lnTo>
                    <a:pt x="6169" y="17623"/>
                  </a:lnTo>
                  <a:lnTo>
                    <a:pt x="6326" y="18061"/>
                  </a:lnTo>
                  <a:lnTo>
                    <a:pt x="6490" y="18001"/>
                  </a:lnTo>
                  <a:lnTo>
                    <a:pt x="6333" y="17566"/>
                  </a:lnTo>
                  <a:close/>
                  <a:moveTo>
                    <a:pt x="6607" y="18328"/>
                  </a:moveTo>
                  <a:lnTo>
                    <a:pt x="6440" y="18388"/>
                  </a:lnTo>
                  <a:lnTo>
                    <a:pt x="6598" y="18824"/>
                  </a:lnTo>
                  <a:lnTo>
                    <a:pt x="6761" y="18767"/>
                  </a:lnTo>
                  <a:lnTo>
                    <a:pt x="6607" y="18328"/>
                  </a:lnTo>
                  <a:close/>
                  <a:moveTo>
                    <a:pt x="6879" y="19095"/>
                  </a:moveTo>
                  <a:lnTo>
                    <a:pt x="6714" y="19151"/>
                  </a:lnTo>
                  <a:lnTo>
                    <a:pt x="6868" y="19589"/>
                  </a:lnTo>
                  <a:lnTo>
                    <a:pt x="7032" y="19532"/>
                  </a:lnTo>
                  <a:lnTo>
                    <a:pt x="6879" y="19095"/>
                  </a:lnTo>
                  <a:close/>
                  <a:moveTo>
                    <a:pt x="7149" y="19861"/>
                  </a:moveTo>
                  <a:lnTo>
                    <a:pt x="6985" y="19918"/>
                  </a:lnTo>
                  <a:lnTo>
                    <a:pt x="7143" y="20355"/>
                  </a:lnTo>
                  <a:lnTo>
                    <a:pt x="7306" y="20295"/>
                  </a:lnTo>
                  <a:lnTo>
                    <a:pt x="7149" y="19861"/>
                  </a:lnTo>
                  <a:close/>
                  <a:moveTo>
                    <a:pt x="7424" y="20623"/>
                  </a:moveTo>
                  <a:lnTo>
                    <a:pt x="7260" y="20684"/>
                  </a:lnTo>
                  <a:lnTo>
                    <a:pt x="7413" y="21118"/>
                  </a:lnTo>
                  <a:lnTo>
                    <a:pt x="7577" y="21062"/>
                  </a:lnTo>
                  <a:lnTo>
                    <a:pt x="7424" y="20623"/>
                  </a:lnTo>
                  <a:close/>
                  <a:moveTo>
                    <a:pt x="7694" y="21389"/>
                  </a:moveTo>
                  <a:lnTo>
                    <a:pt x="7530" y="21446"/>
                  </a:lnTo>
                  <a:lnTo>
                    <a:pt x="7688" y="21885"/>
                  </a:lnTo>
                  <a:lnTo>
                    <a:pt x="7852" y="21828"/>
                  </a:lnTo>
                  <a:lnTo>
                    <a:pt x="7694" y="21389"/>
                  </a:lnTo>
                  <a:close/>
                  <a:moveTo>
                    <a:pt x="7969" y="22155"/>
                  </a:moveTo>
                  <a:lnTo>
                    <a:pt x="7805" y="22212"/>
                  </a:lnTo>
                  <a:lnTo>
                    <a:pt x="7958" y="22651"/>
                  </a:lnTo>
                  <a:lnTo>
                    <a:pt x="8123" y="22590"/>
                  </a:lnTo>
                  <a:lnTo>
                    <a:pt x="7969" y="22155"/>
                  </a:lnTo>
                  <a:close/>
                  <a:moveTo>
                    <a:pt x="8239" y="22918"/>
                  </a:moveTo>
                  <a:lnTo>
                    <a:pt x="8075" y="22978"/>
                  </a:lnTo>
                  <a:lnTo>
                    <a:pt x="8233" y="23413"/>
                  </a:lnTo>
                  <a:lnTo>
                    <a:pt x="8397" y="23356"/>
                  </a:lnTo>
                  <a:lnTo>
                    <a:pt x="8239" y="22918"/>
                  </a:lnTo>
                  <a:close/>
                  <a:moveTo>
                    <a:pt x="8511" y="23684"/>
                  </a:moveTo>
                  <a:lnTo>
                    <a:pt x="8347" y="23741"/>
                  </a:lnTo>
                  <a:lnTo>
                    <a:pt x="8504" y="24179"/>
                  </a:lnTo>
                  <a:lnTo>
                    <a:pt x="8668" y="24122"/>
                  </a:lnTo>
                  <a:lnTo>
                    <a:pt x="8511" y="23684"/>
                  </a:lnTo>
                  <a:close/>
                  <a:moveTo>
                    <a:pt x="8785" y="24450"/>
                  </a:moveTo>
                  <a:lnTo>
                    <a:pt x="8621" y="24507"/>
                  </a:lnTo>
                  <a:lnTo>
                    <a:pt x="8775" y="24945"/>
                  </a:lnTo>
                  <a:lnTo>
                    <a:pt x="8939" y="24885"/>
                  </a:lnTo>
                  <a:lnTo>
                    <a:pt x="8785" y="24450"/>
                  </a:lnTo>
                  <a:close/>
                  <a:moveTo>
                    <a:pt x="9056" y="25212"/>
                  </a:moveTo>
                  <a:lnTo>
                    <a:pt x="8892" y="25272"/>
                  </a:lnTo>
                  <a:lnTo>
                    <a:pt x="9049" y="25708"/>
                  </a:lnTo>
                  <a:lnTo>
                    <a:pt x="9213" y="25651"/>
                  </a:lnTo>
                  <a:lnTo>
                    <a:pt x="9056" y="25212"/>
                  </a:lnTo>
                  <a:close/>
                  <a:moveTo>
                    <a:pt x="9330" y="25979"/>
                  </a:moveTo>
                  <a:lnTo>
                    <a:pt x="9167" y="26035"/>
                  </a:lnTo>
                  <a:lnTo>
                    <a:pt x="9320" y="26473"/>
                  </a:lnTo>
                  <a:lnTo>
                    <a:pt x="9484" y="26416"/>
                  </a:lnTo>
                  <a:lnTo>
                    <a:pt x="9330" y="25979"/>
                  </a:lnTo>
                  <a:close/>
                  <a:moveTo>
                    <a:pt x="9601" y="26745"/>
                  </a:moveTo>
                  <a:lnTo>
                    <a:pt x="9437" y="26802"/>
                  </a:lnTo>
                  <a:lnTo>
                    <a:pt x="9594" y="27239"/>
                  </a:lnTo>
                  <a:lnTo>
                    <a:pt x="9758" y="27179"/>
                  </a:lnTo>
                  <a:lnTo>
                    <a:pt x="9601" y="26745"/>
                  </a:lnTo>
                  <a:close/>
                  <a:moveTo>
                    <a:pt x="9875" y="27508"/>
                  </a:moveTo>
                  <a:lnTo>
                    <a:pt x="9708" y="27568"/>
                  </a:lnTo>
                  <a:lnTo>
                    <a:pt x="9865" y="28002"/>
                  </a:lnTo>
                  <a:lnTo>
                    <a:pt x="10030" y="27946"/>
                  </a:lnTo>
                  <a:lnTo>
                    <a:pt x="9875" y="27508"/>
                  </a:lnTo>
                  <a:close/>
                  <a:moveTo>
                    <a:pt x="10146" y="28273"/>
                  </a:moveTo>
                  <a:lnTo>
                    <a:pt x="9982" y="28330"/>
                  </a:lnTo>
                  <a:lnTo>
                    <a:pt x="10136" y="28769"/>
                  </a:lnTo>
                  <a:lnTo>
                    <a:pt x="10300" y="28712"/>
                  </a:lnTo>
                  <a:lnTo>
                    <a:pt x="10146" y="28273"/>
                  </a:lnTo>
                  <a:close/>
                  <a:moveTo>
                    <a:pt x="10417" y="29039"/>
                  </a:moveTo>
                  <a:lnTo>
                    <a:pt x="10254" y="29096"/>
                  </a:lnTo>
                  <a:lnTo>
                    <a:pt x="10411" y="29535"/>
                  </a:lnTo>
                  <a:lnTo>
                    <a:pt x="10575" y="29474"/>
                  </a:lnTo>
                  <a:lnTo>
                    <a:pt x="10417" y="29039"/>
                  </a:lnTo>
                  <a:close/>
                  <a:moveTo>
                    <a:pt x="10692" y="29802"/>
                  </a:moveTo>
                  <a:lnTo>
                    <a:pt x="10527" y="29862"/>
                  </a:lnTo>
                  <a:lnTo>
                    <a:pt x="10681" y="30297"/>
                  </a:lnTo>
                  <a:lnTo>
                    <a:pt x="10845" y="30240"/>
                  </a:lnTo>
                  <a:lnTo>
                    <a:pt x="10692" y="29802"/>
                  </a:lnTo>
                  <a:close/>
                  <a:moveTo>
                    <a:pt x="10962" y="30568"/>
                  </a:moveTo>
                  <a:lnTo>
                    <a:pt x="10799" y="30625"/>
                  </a:lnTo>
                  <a:lnTo>
                    <a:pt x="10956" y="31063"/>
                  </a:lnTo>
                  <a:lnTo>
                    <a:pt x="11120" y="31003"/>
                  </a:lnTo>
                  <a:lnTo>
                    <a:pt x="10962" y="30568"/>
                  </a:lnTo>
                  <a:close/>
                  <a:moveTo>
                    <a:pt x="11237" y="31330"/>
                  </a:moveTo>
                  <a:lnTo>
                    <a:pt x="11073" y="31391"/>
                  </a:lnTo>
                  <a:lnTo>
                    <a:pt x="11227" y="31829"/>
                  </a:lnTo>
                  <a:lnTo>
                    <a:pt x="11390" y="31769"/>
                  </a:lnTo>
                  <a:lnTo>
                    <a:pt x="11237" y="31330"/>
                  </a:lnTo>
                  <a:close/>
                </a:path>
              </a:pathLst>
            </a:custGeom>
            <a:solidFill>
              <a:srgbClr val="1B5A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6"/>
            <p:cNvSpPr/>
            <p:nvPr/>
          </p:nvSpPr>
          <p:spPr>
            <a:xfrm>
              <a:off x="5632057" y="4091722"/>
              <a:ext cx="249397" cy="155589"/>
            </a:xfrm>
            <a:custGeom>
              <a:rect b="b" l="l" r="r" t="t"/>
              <a:pathLst>
                <a:path extrusionOk="0" h="4591" w="7359">
                  <a:moveTo>
                    <a:pt x="6740" y="1"/>
                  </a:moveTo>
                  <a:lnTo>
                    <a:pt x="0" y="2547"/>
                  </a:lnTo>
                  <a:lnTo>
                    <a:pt x="632" y="4591"/>
                  </a:lnTo>
                  <a:lnTo>
                    <a:pt x="7359" y="1884"/>
                  </a:lnTo>
                  <a:lnTo>
                    <a:pt x="6740" y="1"/>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6"/>
            <p:cNvSpPr/>
            <p:nvPr/>
          </p:nvSpPr>
          <p:spPr>
            <a:xfrm>
              <a:off x="5357568" y="3126190"/>
              <a:ext cx="84047" cy="107059"/>
            </a:xfrm>
            <a:custGeom>
              <a:rect b="b" l="l" r="r" t="t"/>
              <a:pathLst>
                <a:path extrusionOk="0" h="3159" w="2480">
                  <a:moveTo>
                    <a:pt x="2309" y="1"/>
                  </a:moveTo>
                  <a:cubicBezTo>
                    <a:pt x="1841" y="2061"/>
                    <a:pt x="21" y="2994"/>
                    <a:pt x="1" y="3004"/>
                  </a:cubicBezTo>
                  <a:lnTo>
                    <a:pt x="81" y="3158"/>
                  </a:lnTo>
                  <a:cubicBezTo>
                    <a:pt x="98" y="3148"/>
                    <a:pt x="1991" y="2181"/>
                    <a:pt x="2480" y="37"/>
                  </a:cubicBezTo>
                  <a:lnTo>
                    <a:pt x="2309" y="1"/>
                  </a:lnTo>
                  <a:close/>
                </a:path>
              </a:pathLst>
            </a:custGeom>
            <a:solidFill>
              <a:srgbClr val="1B5A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6"/>
            <p:cNvSpPr/>
            <p:nvPr/>
          </p:nvSpPr>
          <p:spPr>
            <a:xfrm>
              <a:off x="5601453" y="3040919"/>
              <a:ext cx="31077" cy="202832"/>
            </a:xfrm>
            <a:custGeom>
              <a:rect b="b" l="l" r="r" t="t"/>
              <a:pathLst>
                <a:path extrusionOk="0" h="5985" w="917">
                  <a:moveTo>
                    <a:pt x="170" y="1"/>
                  </a:moveTo>
                  <a:lnTo>
                    <a:pt x="0" y="34"/>
                  </a:lnTo>
                  <a:cubicBezTo>
                    <a:pt x="3" y="58"/>
                    <a:pt x="478" y="2489"/>
                    <a:pt x="669" y="4386"/>
                  </a:cubicBezTo>
                  <a:cubicBezTo>
                    <a:pt x="736" y="5038"/>
                    <a:pt x="27" y="5864"/>
                    <a:pt x="20" y="5872"/>
                  </a:cubicBezTo>
                  <a:lnTo>
                    <a:pt x="150" y="5985"/>
                  </a:lnTo>
                  <a:cubicBezTo>
                    <a:pt x="181" y="5952"/>
                    <a:pt x="916" y="5095"/>
                    <a:pt x="843" y="4369"/>
                  </a:cubicBezTo>
                  <a:cubicBezTo>
                    <a:pt x="649" y="2463"/>
                    <a:pt x="174" y="24"/>
                    <a:pt x="170"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6"/>
            <p:cNvSpPr/>
            <p:nvPr/>
          </p:nvSpPr>
          <p:spPr>
            <a:xfrm>
              <a:off x="5862860" y="2445617"/>
              <a:ext cx="106482" cy="187107"/>
            </a:xfrm>
            <a:custGeom>
              <a:rect b="b" l="l" r="r" t="t"/>
              <a:pathLst>
                <a:path extrusionOk="0" h="5521" w="3142">
                  <a:moveTo>
                    <a:pt x="1714" y="1"/>
                  </a:moveTo>
                  <a:cubicBezTo>
                    <a:pt x="1531" y="1"/>
                    <a:pt x="1" y="3845"/>
                    <a:pt x="1" y="3845"/>
                  </a:cubicBezTo>
                  <a:lnTo>
                    <a:pt x="1650" y="5520"/>
                  </a:lnTo>
                  <a:lnTo>
                    <a:pt x="2419" y="3427"/>
                  </a:lnTo>
                  <a:cubicBezTo>
                    <a:pt x="2419" y="3427"/>
                    <a:pt x="3141" y="714"/>
                    <a:pt x="2985" y="529"/>
                  </a:cubicBezTo>
                  <a:cubicBezTo>
                    <a:pt x="2977" y="520"/>
                    <a:pt x="2968" y="516"/>
                    <a:pt x="2957" y="516"/>
                  </a:cubicBezTo>
                  <a:cubicBezTo>
                    <a:pt x="2754" y="516"/>
                    <a:pt x="2041" y="2091"/>
                    <a:pt x="2041" y="2091"/>
                  </a:cubicBezTo>
                  <a:cubicBezTo>
                    <a:pt x="2041" y="2091"/>
                    <a:pt x="2693" y="285"/>
                    <a:pt x="2466" y="78"/>
                  </a:cubicBezTo>
                  <a:cubicBezTo>
                    <a:pt x="2462" y="74"/>
                    <a:pt x="2457" y="72"/>
                    <a:pt x="2451" y="72"/>
                  </a:cubicBezTo>
                  <a:cubicBezTo>
                    <a:pt x="2281" y="72"/>
                    <a:pt x="1432" y="1727"/>
                    <a:pt x="1432" y="1727"/>
                  </a:cubicBezTo>
                  <a:cubicBezTo>
                    <a:pt x="1432" y="1727"/>
                    <a:pt x="2074" y="78"/>
                    <a:pt x="1716" y="1"/>
                  </a:cubicBezTo>
                  <a:cubicBezTo>
                    <a:pt x="1715" y="1"/>
                    <a:pt x="1715" y="1"/>
                    <a:pt x="1714" y="1"/>
                  </a:cubicBez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6"/>
            <p:cNvSpPr/>
            <p:nvPr/>
          </p:nvSpPr>
          <p:spPr>
            <a:xfrm>
              <a:off x="5852082" y="2464562"/>
              <a:ext cx="50733" cy="117497"/>
            </a:xfrm>
            <a:custGeom>
              <a:rect b="b" l="l" r="r" t="t"/>
              <a:pathLst>
                <a:path extrusionOk="0" h="3467" w="1497">
                  <a:moveTo>
                    <a:pt x="1259" y="1"/>
                  </a:moveTo>
                  <a:cubicBezTo>
                    <a:pt x="1121" y="1"/>
                    <a:pt x="930" y="359"/>
                    <a:pt x="666" y="1105"/>
                  </a:cubicBezTo>
                  <a:cubicBezTo>
                    <a:pt x="405" y="1847"/>
                    <a:pt x="308" y="2868"/>
                    <a:pt x="308" y="2868"/>
                  </a:cubicBezTo>
                  <a:lnTo>
                    <a:pt x="1" y="3466"/>
                  </a:lnTo>
                  <a:lnTo>
                    <a:pt x="1151" y="2800"/>
                  </a:lnTo>
                  <a:cubicBezTo>
                    <a:pt x="1496" y="2155"/>
                    <a:pt x="1259" y="1158"/>
                    <a:pt x="1259" y="1158"/>
                  </a:cubicBezTo>
                  <a:cubicBezTo>
                    <a:pt x="1259" y="1158"/>
                    <a:pt x="1399" y="1"/>
                    <a:pt x="1259" y="1"/>
                  </a:cubicBez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6"/>
            <p:cNvSpPr/>
            <p:nvPr/>
          </p:nvSpPr>
          <p:spPr>
            <a:xfrm>
              <a:off x="5880890" y="2415589"/>
              <a:ext cx="95909" cy="160096"/>
            </a:xfrm>
            <a:custGeom>
              <a:rect b="b" l="l" r="r" t="t"/>
              <a:pathLst>
                <a:path extrusionOk="0" h="4724" w="2830">
                  <a:moveTo>
                    <a:pt x="1329" y="1"/>
                  </a:moveTo>
                  <a:lnTo>
                    <a:pt x="24" y="3429"/>
                  </a:lnTo>
                  <a:cubicBezTo>
                    <a:pt x="0" y="3493"/>
                    <a:pt x="17" y="3567"/>
                    <a:pt x="64" y="3610"/>
                  </a:cubicBezTo>
                  <a:lnTo>
                    <a:pt x="1215" y="4683"/>
                  </a:lnTo>
                  <a:lnTo>
                    <a:pt x="1395" y="4724"/>
                  </a:lnTo>
                  <a:cubicBezTo>
                    <a:pt x="1439" y="4720"/>
                    <a:pt x="1479" y="4694"/>
                    <a:pt x="1499" y="4643"/>
                  </a:cubicBezTo>
                  <a:lnTo>
                    <a:pt x="2807" y="1332"/>
                  </a:lnTo>
                  <a:cubicBezTo>
                    <a:pt x="2830" y="1268"/>
                    <a:pt x="2814" y="1194"/>
                    <a:pt x="2763" y="1151"/>
                  </a:cubicBezTo>
                  <a:lnTo>
                    <a:pt x="1505" y="54"/>
                  </a:lnTo>
                  <a:cubicBezTo>
                    <a:pt x="1485" y="38"/>
                    <a:pt x="1456" y="30"/>
                    <a:pt x="1432" y="24"/>
                  </a:cubicBezTo>
                  <a:cubicBezTo>
                    <a:pt x="1389" y="14"/>
                    <a:pt x="1329" y="1"/>
                    <a:pt x="132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6"/>
            <p:cNvSpPr/>
            <p:nvPr/>
          </p:nvSpPr>
          <p:spPr>
            <a:xfrm>
              <a:off x="5876349" y="2415487"/>
              <a:ext cx="96044" cy="159114"/>
            </a:xfrm>
            <a:custGeom>
              <a:rect b="b" l="l" r="r" t="t"/>
              <a:pathLst>
                <a:path extrusionOk="0" h="4695" w="2834">
                  <a:moveTo>
                    <a:pt x="1440" y="0"/>
                  </a:moveTo>
                  <a:cubicBezTo>
                    <a:pt x="1398" y="0"/>
                    <a:pt x="1358" y="26"/>
                    <a:pt x="1338" y="70"/>
                  </a:cubicBezTo>
                  <a:lnTo>
                    <a:pt x="27" y="3399"/>
                  </a:lnTo>
                  <a:cubicBezTo>
                    <a:pt x="1" y="3462"/>
                    <a:pt x="18" y="3536"/>
                    <a:pt x="67" y="3579"/>
                  </a:cubicBezTo>
                  <a:lnTo>
                    <a:pt x="1312" y="4666"/>
                  </a:lnTo>
                  <a:cubicBezTo>
                    <a:pt x="1334" y="4686"/>
                    <a:pt x="1361" y="4694"/>
                    <a:pt x="1387" y="4694"/>
                  </a:cubicBezTo>
                  <a:cubicBezTo>
                    <a:pt x="1434" y="4694"/>
                    <a:pt x="1481" y="4665"/>
                    <a:pt x="1503" y="4613"/>
                  </a:cubicBezTo>
                  <a:lnTo>
                    <a:pt x="2807" y="1305"/>
                  </a:lnTo>
                  <a:cubicBezTo>
                    <a:pt x="2834" y="1238"/>
                    <a:pt x="2817" y="1165"/>
                    <a:pt x="2767" y="1121"/>
                  </a:cubicBezTo>
                  <a:lnTo>
                    <a:pt x="1509" y="27"/>
                  </a:lnTo>
                  <a:cubicBezTo>
                    <a:pt x="1488" y="9"/>
                    <a:pt x="1464" y="0"/>
                    <a:pt x="144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6"/>
            <p:cNvSpPr/>
            <p:nvPr/>
          </p:nvSpPr>
          <p:spPr>
            <a:xfrm>
              <a:off x="5880449" y="2424435"/>
              <a:ext cx="87978" cy="141152"/>
            </a:xfrm>
            <a:custGeom>
              <a:rect b="b" l="l" r="r" t="t"/>
              <a:pathLst>
                <a:path extrusionOk="0" h="4165" w="2596">
                  <a:moveTo>
                    <a:pt x="1144" y="1"/>
                  </a:moveTo>
                  <a:lnTo>
                    <a:pt x="0" y="2897"/>
                  </a:lnTo>
                  <a:lnTo>
                    <a:pt x="1455" y="4165"/>
                  </a:lnTo>
                  <a:lnTo>
                    <a:pt x="2596" y="1268"/>
                  </a:lnTo>
                  <a:lnTo>
                    <a:pt x="11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6"/>
            <p:cNvSpPr/>
            <p:nvPr/>
          </p:nvSpPr>
          <p:spPr>
            <a:xfrm>
              <a:off x="5897870" y="2544580"/>
              <a:ext cx="5050" cy="6134"/>
            </a:xfrm>
            <a:custGeom>
              <a:rect b="b" l="l" r="r" t="t"/>
              <a:pathLst>
                <a:path extrusionOk="0" h="181" w="149">
                  <a:moveTo>
                    <a:pt x="70" y="1"/>
                  </a:moveTo>
                  <a:cubicBezTo>
                    <a:pt x="45" y="1"/>
                    <a:pt x="22" y="22"/>
                    <a:pt x="14" y="55"/>
                  </a:cubicBezTo>
                  <a:cubicBezTo>
                    <a:pt x="1" y="102"/>
                    <a:pt x="21" y="155"/>
                    <a:pt x="55" y="175"/>
                  </a:cubicBezTo>
                  <a:cubicBezTo>
                    <a:pt x="63" y="179"/>
                    <a:pt x="71" y="181"/>
                    <a:pt x="79" y="181"/>
                  </a:cubicBezTo>
                  <a:cubicBezTo>
                    <a:pt x="104" y="181"/>
                    <a:pt x="128" y="161"/>
                    <a:pt x="135" y="125"/>
                  </a:cubicBezTo>
                  <a:cubicBezTo>
                    <a:pt x="149" y="78"/>
                    <a:pt x="128" y="25"/>
                    <a:pt x="95" y="8"/>
                  </a:cubicBezTo>
                  <a:cubicBezTo>
                    <a:pt x="86" y="3"/>
                    <a:pt x="78" y="1"/>
                    <a:pt x="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6"/>
            <p:cNvSpPr/>
            <p:nvPr/>
          </p:nvSpPr>
          <p:spPr>
            <a:xfrm>
              <a:off x="5939929" y="2434263"/>
              <a:ext cx="10946" cy="9726"/>
            </a:xfrm>
            <a:custGeom>
              <a:rect b="b" l="l" r="r" t="t"/>
              <a:pathLst>
                <a:path extrusionOk="0" h="287" w="323">
                  <a:moveTo>
                    <a:pt x="35" y="1"/>
                  </a:moveTo>
                  <a:cubicBezTo>
                    <a:pt x="27" y="1"/>
                    <a:pt x="20" y="4"/>
                    <a:pt x="15" y="12"/>
                  </a:cubicBezTo>
                  <a:cubicBezTo>
                    <a:pt x="1" y="25"/>
                    <a:pt x="4" y="41"/>
                    <a:pt x="15" y="52"/>
                  </a:cubicBezTo>
                  <a:lnTo>
                    <a:pt x="269" y="279"/>
                  </a:lnTo>
                  <a:cubicBezTo>
                    <a:pt x="275" y="282"/>
                    <a:pt x="282" y="286"/>
                    <a:pt x="289" y="286"/>
                  </a:cubicBezTo>
                  <a:cubicBezTo>
                    <a:pt x="296" y="286"/>
                    <a:pt x="305" y="282"/>
                    <a:pt x="309" y="276"/>
                  </a:cubicBezTo>
                  <a:cubicBezTo>
                    <a:pt x="322" y="266"/>
                    <a:pt x="319" y="246"/>
                    <a:pt x="309" y="236"/>
                  </a:cubicBezTo>
                  <a:lnTo>
                    <a:pt x="55" y="8"/>
                  </a:lnTo>
                  <a:cubicBezTo>
                    <a:pt x="48" y="4"/>
                    <a:pt x="41"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6"/>
            <p:cNvSpPr/>
            <p:nvPr/>
          </p:nvSpPr>
          <p:spPr>
            <a:xfrm>
              <a:off x="5911494" y="2450497"/>
              <a:ext cx="4677" cy="5829"/>
            </a:xfrm>
            <a:custGeom>
              <a:rect b="b" l="l" r="r" t="t"/>
              <a:pathLst>
                <a:path extrusionOk="0" h="172" w="138">
                  <a:moveTo>
                    <a:pt x="64" y="1"/>
                  </a:moveTo>
                  <a:cubicBezTo>
                    <a:pt x="40" y="1"/>
                    <a:pt x="20" y="21"/>
                    <a:pt x="11" y="51"/>
                  </a:cubicBezTo>
                  <a:cubicBezTo>
                    <a:pt x="0" y="95"/>
                    <a:pt x="17" y="144"/>
                    <a:pt x="51" y="164"/>
                  </a:cubicBezTo>
                  <a:cubicBezTo>
                    <a:pt x="57" y="168"/>
                    <a:pt x="68" y="172"/>
                    <a:pt x="74" y="172"/>
                  </a:cubicBezTo>
                  <a:cubicBezTo>
                    <a:pt x="97" y="172"/>
                    <a:pt x="121" y="152"/>
                    <a:pt x="128" y="118"/>
                  </a:cubicBezTo>
                  <a:cubicBezTo>
                    <a:pt x="137" y="75"/>
                    <a:pt x="121" y="24"/>
                    <a:pt x="88" y="8"/>
                  </a:cubicBezTo>
                  <a:cubicBezTo>
                    <a:pt x="80" y="1"/>
                    <a:pt x="74" y="1"/>
                    <a:pt x="64" y="1"/>
                  </a:cubicBezTo>
                  <a:close/>
                </a:path>
              </a:pathLst>
            </a:custGeom>
            <a:solidFill>
              <a:srgbClr val="6A8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6"/>
            <p:cNvSpPr/>
            <p:nvPr/>
          </p:nvSpPr>
          <p:spPr>
            <a:xfrm>
              <a:off x="5915798" y="2447006"/>
              <a:ext cx="43210" cy="41041"/>
            </a:xfrm>
            <a:custGeom>
              <a:rect b="b" l="l" r="r" t="t"/>
              <a:pathLst>
                <a:path extrusionOk="0" h="1211" w="1275">
                  <a:moveTo>
                    <a:pt x="319" y="0"/>
                  </a:moveTo>
                  <a:cubicBezTo>
                    <a:pt x="259" y="0"/>
                    <a:pt x="198" y="37"/>
                    <a:pt x="171" y="104"/>
                  </a:cubicBezTo>
                  <a:lnTo>
                    <a:pt x="78" y="348"/>
                  </a:lnTo>
                  <a:lnTo>
                    <a:pt x="1" y="361"/>
                  </a:lnTo>
                  <a:lnTo>
                    <a:pt x="934" y="1171"/>
                  </a:lnTo>
                  <a:cubicBezTo>
                    <a:pt x="964" y="1198"/>
                    <a:pt x="1001" y="1211"/>
                    <a:pt x="1034" y="1211"/>
                  </a:cubicBezTo>
                  <a:cubicBezTo>
                    <a:pt x="1094" y="1211"/>
                    <a:pt x="1154" y="1171"/>
                    <a:pt x="1182" y="1104"/>
                  </a:cubicBezTo>
                  <a:lnTo>
                    <a:pt x="1242" y="957"/>
                  </a:lnTo>
                  <a:cubicBezTo>
                    <a:pt x="1275" y="870"/>
                    <a:pt x="1252" y="766"/>
                    <a:pt x="1185" y="703"/>
                  </a:cubicBezTo>
                  <a:lnTo>
                    <a:pt x="419" y="37"/>
                  </a:lnTo>
                  <a:cubicBezTo>
                    <a:pt x="389" y="11"/>
                    <a:pt x="352" y="0"/>
                    <a:pt x="319" y="0"/>
                  </a:cubicBezTo>
                  <a:close/>
                </a:path>
              </a:pathLst>
            </a:custGeom>
            <a:solidFill>
              <a:srgbClr val="C7D7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6"/>
            <p:cNvSpPr/>
            <p:nvPr/>
          </p:nvSpPr>
          <p:spPr>
            <a:xfrm>
              <a:off x="5925458" y="2452666"/>
              <a:ext cx="28468" cy="24740"/>
            </a:xfrm>
            <a:custGeom>
              <a:rect b="b" l="l" r="r" t="t"/>
              <a:pathLst>
                <a:path extrusionOk="0" h="730" w="840">
                  <a:moveTo>
                    <a:pt x="35" y="1"/>
                  </a:moveTo>
                  <a:cubicBezTo>
                    <a:pt x="27" y="1"/>
                    <a:pt x="19" y="5"/>
                    <a:pt x="14" y="11"/>
                  </a:cubicBezTo>
                  <a:cubicBezTo>
                    <a:pt x="0" y="24"/>
                    <a:pt x="3" y="40"/>
                    <a:pt x="14" y="51"/>
                  </a:cubicBezTo>
                  <a:lnTo>
                    <a:pt x="786" y="723"/>
                  </a:lnTo>
                  <a:cubicBezTo>
                    <a:pt x="792" y="730"/>
                    <a:pt x="800" y="730"/>
                    <a:pt x="806" y="730"/>
                  </a:cubicBezTo>
                  <a:cubicBezTo>
                    <a:pt x="816" y="730"/>
                    <a:pt x="823" y="727"/>
                    <a:pt x="829" y="719"/>
                  </a:cubicBezTo>
                  <a:cubicBezTo>
                    <a:pt x="840" y="710"/>
                    <a:pt x="837" y="690"/>
                    <a:pt x="826" y="679"/>
                  </a:cubicBezTo>
                  <a:lnTo>
                    <a:pt x="54" y="7"/>
                  </a:lnTo>
                  <a:cubicBezTo>
                    <a:pt x="48" y="3"/>
                    <a:pt x="42" y="1"/>
                    <a:pt x="35" y="1"/>
                  </a:cubicBezTo>
                  <a:close/>
                </a:path>
              </a:pathLst>
            </a:custGeom>
            <a:solidFill>
              <a:srgbClr val="8DAD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6"/>
            <p:cNvSpPr/>
            <p:nvPr/>
          </p:nvSpPr>
          <p:spPr>
            <a:xfrm>
              <a:off x="5923051" y="2458902"/>
              <a:ext cx="17284" cy="15115"/>
            </a:xfrm>
            <a:custGeom>
              <a:rect b="b" l="l" r="r" t="t"/>
              <a:pathLst>
                <a:path extrusionOk="0" h="446" w="510">
                  <a:moveTo>
                    <a:pt x="36" y="1"/>
                  </a:moveTo>
                  <a:cubicBezTo>
                    <a:pt x="28" y="1"/>
                    <a:pt x="19" y="5"/>
                    <a:pt x="11" y="10"/>
                  </a:cubicBezTo>
                  <a:cubicBezTo>
                    <a:pt x="0" y="24"/>
                    <a:pt x="4" y="41"/>
                    <a:pt x="14" y="50"/>
                  </a:cubicBezTo>
                  <a:lnTo>
                    <a:pt x="459" y="438"/>
                  </a:lnTo>
                  <a:cubicBezTo>
                    <a:pt x="462" y="442"/>
                    <a:pt x="469" y="445"/>
                    <a:pt x="476" y="445"/>
                  </a:cubicBezTo>
                  <a:cubicBezTo>
                    <a:pt x="486" y="445"/>
                    <a:pt x="493" y="442"/>
                    <a:pt x="499" y="435"/>
                  </a:cubicBezTo>
                  <a:cubicBezTo>
                    <a:pt x="509" y="422"/>
                    <a:pt x="509" y="405"/>
                    <a:pt x="496" y="395"/>
                  </a:cubicBezTo>
                  <a:lnTo>
                    <a:pt x="54" y="7"/>
                  </a:lnTo>
                  <a:cubicBezTo>
                    <a:pt x="49" y="3"/>
                    <a:pt x="42" y="1"/>
                    <a:pt x="36" y="1"/>
                  </a:cubicBezTo>
                  <a:close/>
                </a:path>
              </a:pathLst>
            </a:custGeom>
            <a:solidFill>
              <a:srgbClr val="8DAD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6"/>
            <p:cNvSpPr/>
            <p:nvPr/>
          </p:nvSpPr>
          <p:spPr>
            <a:xfrm>
              <a:off x="5886211" y="2510722"/>
              <a:ext cx="4677" cy="5795"/>
            </a:xfrm>
            <a:custGeom>
              <a:rect b="b" l="l" r="r" t="t"/>
              <a:pathLst>
                <a:path extrusionOk="0" h="171" w="138">
                  <a:moveTo>
                    <a:pt x="64" y="0"/>
                  </a:moveTo>
                  <a:cubicBezTo>
                    <a:pt x="41" y="0"/>
                    <a:pt x="20" y="20"/>
                    <a:pt x="11" y="53"/>
                  </a:cubicBezTo>
                  <a:cubicBezTo>
                    <a:pt x="0" y="97"/>
                    <a:pt x="17" y="147"/>
                    <a:pt x="51" y="164"/>
                  </a:cubicBezTo>
                  <a:cubicBezTo>
                    <a:pt x="57" y="170"/>
                    <a:pt x="68" y="170"/>
                    <a:pt x="74" y="170"/>
                  </a:cubicBezTo>
                  <a:cubicBezTo>
                    <a:pt x="98" y="170"/>
                    <a:pt x="121" y="154"/>
                    <a:pt x="128" y="121"/>
                  </a:cubicBezTo>
                  <a:cubicBezTo>
                    <a:pt x="138" y="77"/>
                    <a:pt x="121" y="27"/>
                    <a:pt x="88" y="7"/>
                  </a:cubicBezTo>
                  <a:cubicBezTo>
                    <a:pt x="81" y="3"/>
                    <a:pt x="74" y="0"/>
                    <a:pt x="64" y="0"/>
                  </a:cubicBezTo>
                  <a:close/>
                </a:path>
              </a:pathLst>
            </a:custGeom>
            <a:solidFill>
              <a:srgbClr val="6A8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6"/>
            <p:cNvSpPr/>
            <p:nvPr/>
          </p:nvSpPr>
          <p:spPr>
            <a:xfrm>
              <a:off x="5890414" y="2507197"/>
              <a:ext cx="43345" cy="41075"/>
            </a:xfrm>
            <a:custGeom>
              <a:rect b="b" l="l" r="r" t="t"/>
              <a:pathLst>
                <a:path extrusionOk="0" h="1212" w="1279">
                  <a:moveTo>
                    <a:pt x="321" y="1"/>
                  </a:moveTo>
                  <a:cubicBezTo>
                    <a:pt x="261" y="1"/>
                    <a:pt x="201" y="41"/>
                    <a:pt x="174" y="107"/>
                  </a:cubicBezTo>
                  <a:lnTo>
                    <a:pt x="80" y="348"/>
                  </a:lnTo>
                  <a:lnTo>
                    <a:pt x="0" y="362"/>
                  </a:lnTo>
                  <a:lnTo>
                    <a:pt x="937" y="1174"/>
                  </a:lnTo>
                  <a:cubicBezTo>
                    <a:pt x="967" y="1201"/>
                    <a:pt x="1004" y="1211"/>
                    <a:pt x="1037" y="1211"/>
                  </a:cubicBezTo>
                  <a:cubicBezTo>
                    <a:pt x="1097" y="1211"/>
                    <a:pt x="1158" y="1174"/>
                    <a:pt x="1184" y="1108"/>
                  </a:cubicBezTo>
                  <a:lnTo>
                    <a:pt x="1244" y="960"/>
                  </a:lnTo>
                  <a:cubicBezTo>
                    <a:pt x="1278" y="870"/>
                    <a:pt x="1255" y="767"/>
                    <a:pt x="1184" y="706"/>
                  </a:cubicBezTo>
                  <a:lnTo>
                    <a:pt x="418" y="37"/>
                  </a:lnTo>
                  <a:cubicBezTo>
                    <a:pt x="392" y="14"/>
                    <a:pt x="355" y="1"/>
                    <a:pt x="321" y="1"/>
                  </a:cubicBezTo>
                  <a:close/>
                </a:path>
              </a:pathLst>
            </a:custGeom>
            <a:solidFill>
              <a:srgbClr val="C7D7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6"/>
            <p:cNvSpPr/>
            <p:nvPr/>
          </p:nvSpPr>
          <p:spPr>
            <a:xfrm>
              <a:off x="5900174" y="2512959"/>
              <a:ext cx="28468" cy="24740"/>
            </a:xfrm>
            <a:custGeom>
              <a:rect b="b" l="l" r="r" t="t"/>
              <a:pathLst>
                <a:path extrusionOk="0" h="730" w="840">
                  <a:moveTo>
                    <a:pt x="34" y="1"/>
                  </a:moveTo>
                  <a:cubicBezTo>
                    <a:pt x="26" y="1"/>
                    <a:pt x="17" y="4"/>
                    <a:pt x="10" y="11"/>
                  </a:cubicBezTo>
                  <a:cubicBezTo>
                    <a:pt x="0" y="21"/>
                    <a:pt x="3" y="41"/>
                    <a:pt x="13" y="51"/>
                  </a:cubicBezTo>
                  <a:lnTo>
                    <a:pt x="786" y="723"/>
                  </a:lnTo>
                  <a:cubicBezTo>
                    <a:pt x="793" y="727"/>
                    <a:pt x="800" y="730"/>
                    <a:pt x="806" y="730"/>
                  </a:cubicBezTo>
                  <a:cubicBezTo>
                    <a:pt x="813" y="730"/>
                    <a:pt x="823" y="727"/>
                    <a:pt x="830" y="720"/>
                  </a:cubicBezTo>
                  <a:cubicBezTo>
                    <a:pt x="840" y="707"/>
                    <a:pt x="836" y="690"/>
                    <a:pt x="826" y="680"/>
                  </a:cubicBezTo>
                  <a:lnTo>
                    <a:pt x="53" y="7"/>
                  </a:lnTo>
                  <a:cubicBezTo>
                    <a:pt x="47" y="3"/>
                    <a:pt x="41" y="1"/>
                    <a:pt x="34" y="1"/>
                  </a:cubicBezTo>
                  <a:close/>
                </a:path>
              </a:pathLst>
            </a:custGeom>
            <a:solidFill>
              <a:srgbClr val="8DAD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6"/>
            <p:cNvSpPr/>
            <p:nvPr/>
          </p:nvSpPr>
          <p:spPr>
            <a:xfrm>
              <a:off x="5897768" y="2519195"/>
              <a:ext cx="17284" cy="15013"/>
            </a:xfrm>
            <a:custGeom>
              <a:rect b="b" l="l" r="r" t="t"/>
              <a:pathLst>
                <a:path extrusionOk="0" h="443" w="510">
                  <a:moveTo>
                    <a:pt x="32" y="1"/>
                  </a:moveTo>
                  <a:cubicBezTo>
                    <a:pt x="24" y="1"/>
                    <a:pt x="16" y="4"/>
                    <a:pt x="11" y="11"/>
                  </a:cubicBezTo>
                  <a:cubicBezTo>
                    <a:pt x="1" y="21"/>
                    <a:pt x="1" y="41"/>
                    <a:pt x="14" y="51"/>
                  </a:cubicBezTo>
                  <a:lnTo>
                    <a:pt x="459" y="436"/>
                  </a:lnTo>
                  <a:cubicBezTo>
                    <a:pt x="462" y="442"/>
                    <a:pt x="469" y="442"/>
                    <a:pt x="476" y="442"/>
                  </a:cubicBezTo>
                  <a:cubicBezTo>
                    <a:pt x="485" y="442"/>
                    <a:pt x="493" y="439"/>
                    <a:pt x="499" y="433"/>
                  </a:cubicBezTo>
                  <a:cubicBezTo>
                    <a:pt x="510" y="422"/>
                    <a:pt x="510" y="402"/>
                    <a:pt x="496" y="393"/>
                  </a:cubicBezTo>
                  <a:lnTo>
                    <a:pt x="51" y="8"/>
                  </a:lnTo>
                  <a:cubicBezTo>
                    <a:pt x="46" y="3"/>
                    <a:pt x="39" y="1"/>
                    <a:pt x="32" y="1"/>
                  </a:cubicBezTo>
                  <a:close/>
                </a:path>
              </a:pathLst>
            </a:custGeom>
            <a:solidFill>
              <a:srgbClr val="8DAD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6"/>
            <p:cNvSpPr/>
            <p:nvPr/>
          </p:nvSpPr>
          <p:spPr>
            <a:xfrm>
              <a:off x="5941183" y="2514789"/>
              <a:ext cx="4812" cy="5795"/>
            </a:xfrm>
            <a:custGeom>
              <a:rect b="b" l="l" r="r" t="t"/>
              <a:pathLst>
                <a:path extrusionOk="0" h="171" w="142">
                  <a:moveTo>
                    <a:pt x="67" y="1"/>
                  </a:moveTo>
                  <a:cubicBezTo>
                    <a:pt x="44" y="1"/>
                    <a:pt x="21" y="21"/>
                    <a:pt x="15" y="54"/>
                  </a:cubicBezTo>
                  <a:cubicBezTo>
                    <a:pt x="1" y="98"/>
                    <a:pt x="21" y="148"/>
                    <a:pt x="51" y="164"/>
                  </a:cubicBezTo>
                  <a:cubicBezTo>
                    <a:pt x="61" y="168"/>
                    <a:pt x="67" y="171"/>
                    <a:pt x="75" y="171"/>
                  </a:cubicBezTo>
                  <a:cubicBezTo>
                    <a:pt x="101" y="171"/>
                    <a:pt x="121" y="151"/>
                    <a:pt x="128" y="118"/>
                  </a:cubicBezTo>
                  <a:cubicBezTo>
                    <a:pt x="141" y="74"/>
                    <a:pt x="121" y="24"/>
                    <a:pt x="92" y="7"/>
                  </a:cubicBezTo>
                  <a:cubicBezTo>
                    <a:pt x="81" y="4"/>
                    <a:pt x="75" y="1"/>
                    <a:pt x="67" y="1"/>
                  </a:cubicBezTo>
                  <a:close/>
                </a:path>
              </a:pathLst>
            </a:custGeom>
            <a:solidFill>
              <a:srgbClr val="6A8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6"/>
            <p:cNvSpPr/>
            <p:nvPr/>
          </p:nvSpPr>
          <p:spPr>
            <a:xfrm>
              <a:off x="5901869" y="2472628"/>
              <a:ext cx="41176" cy="46700"/>
            </a:xfrm>
            <a:custGeom>
              <a:rect b="b" l="l" r="r" t="t"/>
              <a:pathLst>
                <a:path extrusionOk="0" h="1378" w="1215">
                  <a:moveTo>
                    <a:pt x="238" y="0"/>
                  </a:moveTo>
                  <a:cubicBezTo>
                    <a:pt x="184" y="0"/>
                    <a:pt x="134" y="30"/>
                    <a:pt x="114" y="87"/>
                  </a:cubicBezTo>
                  <a:lnTo>
                    <a:pt x="23" y="318"/>
                  </a:lnTo>
                  <a:cubicBezTo>
                    <a:pt x="0" y="382"/>
                    <a:pt x="17" y="455"/>
                    <a:pt x="63" y="495"/>
                  </a:cubicBezTo>
                  <a:lnTo>
                    <a:pt x="1084" y="1378"/>
                  </a:lnTo>
                  <a:lnTo>
                    <a:pt x="1061" y="1258"/>
                  </a:lnTo>
                  <a:lnTo>
                    <a:pt x="1187" y="933"/>
                  </a:lnTo>
                  <a:cubicBezTo>
                    <a:pt x="1215" y="870"/>
                    <a:pt x="1198" y="796"/>
                    <a:pt x="1147" y="753"/>
                  </a:cubicBezTo>
                  <a:lnTo>
                    <a:pt x="318" y="30"/>
                  </a:lnTo>
                  <a:cubicBezTo>
                    <a:pt x="295" y="10"/>
                    <a:pt x="264" y="0"/>
                    <a:pt x="238" y="0"/>
                  </a:cubicBezTo>
                  <a:close/>
                </a:path>
              </a:pathLst>
            </a:custGeom>
            <a:solidFill>
              <a:srgbClr val="C7D7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6"/>
            <p:cNvSpPr/>
            <p:nvPr/>
          </p:nvSpPr>
          <p:spPr>
            <a:xfrm>
              <a:off x="5909224" y="2478966"/>
              <a:ext cx="28400" cy="24740"/>
            </a:xfrm>
            <a:custGeom>
              <a:rect b="b" l="l" r="r" t="t"/>
              <a:pathLst>
                <a:path extrusionOk="0" h="730" w="838">
                  <a:moveTo>
                    <a:pt x="33" y="0"/>
                  </a:moveTo>
                  <a:cubicBezTo>
                    <a:pt x="25" y="0"/>
                    <a:pt x="16" y="3"/>
                    <a:pt x="11" y="11"/>
                  </a:cubicBezTo>
                  <a:cubicBezTo>
                    <a:pt x="1" y="20"/>
                    <a:pt x="1" y="41"/>
                    <a:pt x="14" y="51"/>
                  </a:cubicBezTo>
                  <a:lnTo>
                    <a:pt x="787" y="723"/>
                  </a:lnTo>
                  <a:cubicBezTo>
                    <a:pt x="790" y="726"/>
                    <a:pt x="797" y="729"/>
                    <a:pt x="803" y="729"/>
                  </a:cubicBezTo>
                  <a:cubicBezTo>
                    <a:pt x="814" y="729"/>
                    <a:pt x="820" y="726"/>
                    <a:pt x="827" y="720"/>
                  </a:cubicBezTo>
                  <a:cubicBezTo>
                    <a:pt x="837" y="706"/>
                    <a:pt x="837" y="689"/>
                    <a:pt x="823" y="680"/>
                  </a:cubicBezTo>
                  <a:lnTo>
                    <a:pt x="51" y="7"/>
                  </a:lnTo>
                  <a:cubicBezTo>
                    <a:pt x="46" y="2"/>
                    <a:pt x="40" y="0"/>
                    <a:pt x="33" y="0"/>
                  </a:cubicBezTo>
                  <a:close/>
                </a:path>
              </a:pathLst>
            </a:custGeom>
            <a:solidFill>
              <a:srgbClr val="8DAD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6"/>
            <p:cNvSpPr/>
            <p:nvPr/>
          </p:nvSpPr>
          <p:spPr>
            <a:xfrm>
              <a:off x="5906851" y="2485168"/>
              <a:ext cx="17148" cy="15013"/>
            </a:xfrm>
            <a:custGeom>
              <a:rect b="b" l="l" r="r" t="t"/>
              <a:pathLst>
                <a:path extrusionOk="0" h="443" w="506">
                  <a:moveTo>
                    <a:pt x="31" y="1"/>
                  </a:moveTo>
                  <a:cubicBezTo>
                    <a:pt x="23" y="1"/>
                    <a:pt x="16" y="4"/>
                    <a:pt x="10" y="12"/>
                  </a:cubicBezTo>
                  <a:cubicBezTo>
                    <a:pt x="1" y="21"/>
                    <a:pt x="1" y="41"/>
                    <a:pt x="14" y="52"/>
                  </a:cubicBezTo>
                  <a:lnTo>
                    <a:pt x="455" y="436"/>
                  </a:lnTo>
                  <a:cubicBezTo>
                    <a:pt x="462" y="443"/>
                    <a:pt x="469" y="443"/>
                    <a:pt x="475" y="443"/>
                  </a:cubicBezTo>
                  <a:cubicBezTo>
                    <a:pt x="482" y="443"/>
                    <a:pt x="492" y="440"/>
                    <a:pt x="495" y="433"/>
                  </a:cubicBezTo>
                  <a:cubicBezTo>
                    <a:pt x="506" y="423"/>
                    <a:pt x="506" y="403"/>
                    <a:pt x="492" y="393"/>
                  </a:cubicBezTo>
                  <a:lnTo>
                    <a:pt x="50" y="8"/>
                  </a:lnTo>
                  <a:cubicBezTo>
                    <a:pt x="44" y="4"/>
                    <a:pt x="37" y="1"/>
                    <a:pt x="31" y="1"/>
                  </a:cubicBezTo>
                  <a:close/>
                </a:path>
              </a:pathLst>
            </a:custGeom>
            <a:solidFill>
              <a:srgbClr val="8DAD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6"/>
            <p:cNvSpPr/>
            <p:nvPr/>
          </p:nvSpPr>
          <p:spPr>
            <a:xfrm>
              <a:off x="5923966" y="2500351"/>
              <a:ext cx="8100" cy="7117"/>
            </a:xfrm>
            <a:custGeom>
              <a:rect b="b" l="l" r="r" t="t"/>
              <a:pathLst>
                <a:path extrusionOk="0" h="210" w="239">
                  <a:moveTo>
                    <a:pt x="34" y="1"/>
                  </a:moveTo>
                  <a:cubicBezTo>
                    <a:pt x="26" y="1"/>
                    <a:pt x="19" y="4"/>
                    <a:pt x="14" y="12"/>
                  </a:cubicBezTo>
                  <a:cubicBezTo>
                    <a:pt x="1" y="22"/>
                    <a:pt x="4" y="42"/>
                    <a:pt x="14" y="52"/>
                  </a:cubicBezTo>
                  <a:lnTo>
                    <a:pt x="188" y="203"/>
                  </a:lnTo>
                  <a:cubicBezTo>
                    <a:pt x="191" y="206"/>
                    <a:pt x="198" y="209"/>
                    <a:pt x="208" y="209"/>
                  </a:cubicBezTo>
                  <a:cubicBezTo>
                    <a:pt x="214" y="209"/>
                    <a:pt x="221" y="206"/>
                    <a:pt x="228" y="199"/>
                  </a:cubicBezTo>
                  <a:cubicBezTo>
                    <a:pt x="238" y="186"/>
                    <a:pt x="238" y="169"/>
                    <a:pt x="225" y="159"/>
                  </a:cubicBezTo>
                  <a:lnTo>
                    <a:pt x="54" y="8"/>
                  </a:lnTo>
                  <a:cubicBezTo>
                    <a:pt x="48" y="4"/>
                    <a:pt x="41" y="1"/>
                    <a:pt x="34" y="1"/>
                  </a:cubicBezTo>
                  <a:close/>
                </a:path>
              </a:pathLst>
            </a:custGeom>
            <a:solidFill>
              <a:srgbClr val="8DAD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6"/>
            <p:cNvSpPr/>
            <p:nvPr/>
          </p:nvSpPr>
          <p:spPr>
            <a:xfrm>
              <a:off x="5969551" y="2437144"/>
              <a:ext cx="9659" cy="9083"/>
            </a:xfrm>
            <a:custGeom>
              <a:rect b="b" l="l" r="r" t="t"/>
              <a:pathLst>
                <a:path extrusionOk="0" h="268" w="285">
                  <a:moveTo>
                    <a:pt x="0" y="0"/>
                  </a:moveTo>
                  <a:lnTo>
                    <a:pt x="285" y="268"/>
                  </a:lnTo>
                  <a:lnTo>
                    <a:pt x="2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6"/>
            <p:cNvSpPr/>
            <p:nvPr/>
          </p:nvSpPr>
          <p:spPr>
            <a:xfrm>
              <a:off x="5968771" y="2426265"/>
              <a:ext cx="2372" cy="2271"/>
            </a:xfrm>
            <a:custGeom>
              <a:rect b="b" l="l" r="r" t="t"/>
              <a:pathLst>
                <a:path extrusionOk="0" h="67" w="70">
                  <a:moveTo>
                    <a:pt x="0" y="0"/>
                  </a:moveTo>
                  <a:lnTo>
                    <a:pt x="70" y="67"/>
                  </a:lnTo>
                  <a:lnTo>
                    <a:pt x="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6"/>
            <p:cNvSpPr/>
            <p:nvPr/>
          </p:nvSpPr>
          <p:spPr>
            <a:xfrm>
              <a:off x="5526824" y="2561729"/>
              <a:ext cx="420846" cy="360352"/>
            </a:xfrm>
            <a:custGeom>
              <a:rect b="b" l="l" r="r" t="t"/>
              <a:pathLst>
                <a:path extrusionOk="0" h="10633" w="12418">
                  <a:moveTo>
                    <a:pt x="9905" y="1"/>
                  </a:moveTo>
                  <a:lnTo>
                    <a:pt x="6390" y="5497"/>
                  </a:lnTo>
                  <a:lnTo>
                    <a:pt x="4758" y="2877"/>
                  </a:lnTo>
                  <a:lnTo>
                    <a:pt x="1" y="5285"/>
                  </a:lnTo>
                  <a:cubicBezTo>
                    <a:pt x="1" y="5285"/>
                    <a:pt x="3645" y="10632"/>
                    <a:pt x="6620" y="10632"/>
                  </a:cubicBezTo>
                  <a:cubicBezTo>
                    <a:pt x="6699" y="10632"/>
                    <a:pt x="6777" y="10629"/>
                    <a:pt x="6854" y="10621"/>
                  </a:cubicBezTo>
                  <a:cubicBezTo>
                    <a:pt x="9598" y="10350"/>
                    <a:pt x="10732" y="5001"/>
                    <a:pt x="12127" y="1479"/>
                  </a:cubicBezTo>
                  <a:cubicBezTo>
                    <a:pt x="12418" y="234"/>
                    <a:pt x="9905" y="1"/>
                    <a:pt x="9905" y="1"/>
                  </a:cubicBez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6"/>
            <p:cNvSpPr/>
            <p:nvPr/>
          </p:nvSpPr>
          <p:spPr>
            <a:xfrm>
              <a:off x="5697570" y="2746166"/>
              <a:ext cx="48225" cy="87572"/>
            </a:xfrm>
            <a:custGeom>
              <a:rect b="b" l="l" r="r" t="t"/>
              <a:pathLst>
                <a:path extrusionOk="0" h="2584" w="1423">
                  <a:moveTo>
                    <a:pt x="1282" y="1"/>
                  </a:moveTo>
                  <a:cubicBezTo>
                    <a:pt x="1271" y="10"/>
                    <a:pt x="539" y="1038"/>
                    <a:pt x="1" y="2523"/>
                  </a:cubicBezTo>
                  <a:lnTo>
                    <a:pt x="164" y="2583"/>
                  </a:lnTo>
                  <a:cubicBezTo>
                    <a:pt x="693" y="1122"/>
                    <a:pt x="1415" y="115"/>
                    <a:pt x="1422" y="104"/>
                  </a:cubicBezTo>
                  <a:lnTo>
                    <a:pt x="1282" y="1"/>
                  </a:ln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6"/>
            <p:cNvSpPr/>
            <p:nvPr/>
          </p:nvSpPr>
          <p:spPr>
            <a:xfrm>
              <a:off x="5915561" y="2476458"/>
              <a:ext cx="66255" cy="159080"/>
            </a:xfrm>
            <a:custGeom>
              <a:rect b="b" l="l" r="r" t="t"/>
              <a:pathLst>
                <a:path extrusionOk="0" h="4694" w="1955">
                  <a:moveTo>
                    <a:pt x="1751" y="1"/>
                  </a:moveTo>
                  <a:cubicBezTo>
                    <a:pt x="1543" y="1"/>
                    <a:pt x="1055" y="1238"/>
                    <a:pt x="998" y="1442"/>
                  </a:cubicBezTo>
                  <a:cubicBezTo>
                    <a:pt x="587" y="1663"/>
                    <a:pt x="1" y="2065"/>
                    <a:pt x="8" y="2781"/>
                  </a:cubicBezTo>
                  <a:lnTo>
                    <a:pt x="372" y="4694"/>
                  </a:lnTo>
                  <a:cubicBezTo>
                    <a:pt x="372" y="4694"/>
                    <a:pt x="1385" y="2228"/>
                    <a:pt x="1510" y="1760"/>
                  </a:cubicBezTo>
                  <a:cubicBezTo>
                    <a:pt x="1634" y="1292"/>
                    <a:pt x="1955" y="1"/>
                    <a:pt x="1751" y="1"/>
                  </a:cubicBez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6"/>
            <p:cNvSpPr/>
            <p:nvPr/>
          </p:nvSpPr>
          <p:spPr>
            <a:xfrm>
              <a:off x="5450771" y="2424435"/>
              <a:ext cx="268578" cy="385228"/>
            </a:xfrm>
            <a:custGeom>
              <a:rect b="b" l="l" r="r" t="t"/>
              <a:pathLst>
                <a:path extrusionOk="0" h="11367" w="7925">
                  <a:moveTo>
                    <a:pt x="686" y="1"/>
                  </a:moveTo>
                  <a:lnTo>
                    <a:pt x="0" y="5346"/>
                  </a:lnTo>
                  <a:cubicBezTo>
                    <a:pt x="0" y="5346"/>
                    <a:pt x="1087" y="9678"/>
                    <a:pt x="2245" y="11367"/>
                  </a:cubicBezTo>
                  <a:cubicBezTo>
                    <a:pt x="2250" y="11367"/>
                    <a:pt x="2254" y="11367"/>
                    <a:pt x="2259" y="11367"/>
                  </a:cubicBezTo>
                  <a:cubicBezTo>
                    <a:pt x="3349" y="11367"/>
                    <a:pt x="7182" y="9097"/>
                    <a:pt x="7925" y="8018"/>
                  </a:cubicBezTo>
                  <a:cubicBezTo>
                    <a:pt x="4125" y="322"/>
                    <a:pt x="686" y="1"/>
                    <a:pt x="686"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6"/>
            <p:cNvSpPr/>
            <p:nvPr/>
          </p:nvSpPr>
          <p:spPr>
            <a:xfrm>
              <a:off x="5184348" y="2407082"/>
              <a:ext cx="505842" cy="749037"/>
            </a:xfrm>
            <a:custGeom>
              <a:rect b="b" l="l" r="r" t="t"/>
              <a:pathLst>
                <a:path extrusionOk="0" h="22102" w="14926">
                  <a:moveTo>
                    <a:pt x="5731" y="0"/>
                  </a:moveTo>
                  <a:lnTo>
                    <a:pt x="2874" y="3550"/>
                  </a:lnTo>
                  <a:cubicBezTo>
                    <a:pt x="0" y="12280"/>
                    <a:pt x="2747" y="21881"/>
                    <a:pt x="2747" y="21881"/>
                  </a:cubicBezTo>
                  <a:cubicBezTo>
                    <a:pt x="3102" y="22033"/>
                    <a:pt x="3656" y="22102"/>
                    <a:pt x="4339" y="22102"/>
                  </a:cubicBezTo>
                  <a:cubicBezTo>
                    <a:pt x="7467" y="22102"/>
                    <a:pt x="13284" y="20650"/>
                    <a:pt x="14926" y="19011"/>
                  </a:cubicBezTo>
                  <a:cubicBezTo>
                    <a:pt x="14926" y="19011"/>
                    <a:pt x="12842" y="10829"/>
                    <a:pt x="11942" y="7270"/>
                  </a:cubicBezTo>
                  <a:cubicBezTo>
                    <a:pt x="10872" y="3045"/>
                    <a:pt x="9263" y="1014"/>
                    <a:pt x="9263" y="1014"/>
                  </a:cubicBezTo>
                  <a:lnTo>
                    <a:pt x="573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6"/>
            <p:cNvSpPr/>
            <p:nvPr/>
          </p:nvSpPr>
          <p:spPr>
            <a:xfrm>
              <a:off x="5539397" y="2502317"/>
              <a:ext cx="82251" cy="270205"/>
            </a:xfrm>
            <a:custGeom>
              <a:rect b="b" l="l" r="r" t="t"/>
              <a:pathLst>
                <a:path extrusionOk="0" h="7973" w="2427">
                  <a:moveTo>
                    <a:pt x="149" y="0"/>
                  </a:moveTo>
                  <a:lnTo>
                    <a:pt x="1" y="91"/>
                  </a:lnTo>
                  <a:cubicBezTo>
                    <a:pt x="754" y="1322"/>
                    <a:pt x="2242" y="7905"/>
                    <a:pt x="2256" y="7972"/>
                  </a:cubicBezTo>
                  <a:lnTo>
                    <a:pt x="2426" y="7935"/>
                  </a:lnTo>
                  <a:cubicBezTo>
                    <a:pt x="2366" y="7661"/>
                    <a:pt x="918" y="1255"/>
                    <a:pt x="1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6"/>
            <p:cNvSpPr/>
            <p:nvPr/>
          </p:nvSpPr>
          <p:spPr>
            <a:xfrm>
              <a:off x="5106262" y="2581453"/>
              <a:ext cx="329784" cy="635438"/>
            </a:xfrm>
            <a:custGeom>
              <a:rect b="b" l="l" r="r" t="t"/>
              <a:pathLst>
                <a:path extrusionOk="0" h="18750" w="9731">
                  <a:moveTo>
                    <a:pt x="7754" y="1"/>
                  </a:moveTo>
                  <a:lnTo>
                    <a:pt x="1729" y="1512"/>
                  </a:lnTo>
                  <a:cubicBezTo>
                    <a:pt x="1729" y="1512"/>
                    <a:pt x="0" y="6162"/>
                    <a:pt x="458" y="8892"/>
                  </a:cubicBezTo>
                  <a:cubicBezTo>
                    <a:pt x="1157" y="13083"/>
                    <a:pt x="7914" y="17087"/>
                    <a:pt x="7914" y="17087"/>
                  </a:cubicBezTo>
                  <a:cubicBezTo>
                    <a:pt x="7914" y="17087"/>
                    <a:pt x="7683" y="18214"/>
                    <a:pt x="8161" y="18749"/>
                  </a:cubicBezTo>
                  <a:cubicBezTo>
                    <a:pt x="9349" y="17860"/>
                    <a:pt x="9730" y="16786"/>
                    <a:pt x="9730" y="16786"/>
                  </a:cubicBezTo>
                  <a:lnTo>
                    <a:pt x="9165" y="15846"/>
                  </a:lnTo>
                  <a:cubicBezTo>
                    <a:pt x="9165" y="15846"/>
                    <a:pt x="5462" y="10019"/>
                    <a:pt x="5572" y="8099"/>
                  </a:cubicBezTo>
                  <a:cubicBezTo>
                    <a:pt x="5649" y="6741"/>
                    <a:pt x="7754" y="1"/>
                    <a:pt x="7754" y="1"/>
                  </a:cubicBez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6"/>
            <p:cNvSpPr/>
            <p:nvPr/>
          </p:nvSpPr>
          <p:spPr>
            <a:xfrm>
              <a:off x="5119378" y="2407082"/>
              <a:ext cx="273357" cy="418745"/>
            </a:xfrm>
            <a:custGeom>
              <a:rect b="b" l="l" r="r" t="t"/>
              <a:pathLst>
                <a:path extrusionOk="0" h="12356" w="8066">
                  <a:moveTo>
                    <a:pt x="7648" y="0"/>
                  </a:moveTo>
                  <a:cubicBezTo>
                    <a:pt x="7648" y="0"/>
                    <a:pt x="3898" y="1051"/>
                    <a:pt x="2306" y="3898"/>
                  </a:cubicBezTo>
                  <a:cubicBezTo>
                    <a:pt x="382" y="7346"/>
                    <a:pt x="1" y="10276"/>
                    <a:pt x="1" y="10276"/>
                  </a:cubicBezTo>
                  <a:cubicBezTo>
                    <a:pt x="1355" y="11633"/>
                    <a:pt x="3844" y="12356"/>
                    <a:pt x="5694" y="12356"/>
                  </a:cubicBezTo>
                  <a:cubicBezTo>
                    <a:pt x="6087" y="12356"/>
                    <a:pt x="6452" y="12323"/>
                    <a:pt x="6771" y="12257"/>
                  </a:cubicBezTo>
                  <a:lnTo>
                    <a:pt x="8066" y="5660"/>
                  </a:lnTo>
                  <a:lnTo>
                    <a:pt x="7648"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6"/>
            <p:cNvSpPr/>
            <p:nvPr/>
          </p:nvSpPr>
          <p:spPr>
            <a:xfrm>
              <a:off x="5345910" y="2615887"/>
              <a:ext cx="46260" cy="207170"/>
            </a:xfrm>
            <a:custGeom>
              <a:rect b="b" l="l" r="r" t="t"/>
              <a:pathLst>
                <a:path extrusionOk="0" h="6113" w="1365">
                  <a:moveTo>
                    <a:pt x="1194" y="1"/>
                  </a:moveTo>
                  <a:lnTo>
                    <a:pt x="0" y="6079"/>
                  </a:lnTo>
                  <a:lnTo>
                    <a:pt x="170" y="6113"/>
                  </a:lnTo>
                  <a:lnTo>
                    <a:pt x="1365" y="35"/>
                  </a:lnTo>
                  <a:lnTo>
                    <a:pt x="119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6"/>
            <p:cNvSpPr/>
            <p:nvPr/>
          </p:nvSpPr>
          <p:spPr>
            <a:xfrm>
              <a:off x="5378547" y="2230373"/>
              <a:ext cx="131764" cy="229673"/>
            </a:xfrm>
            <a:custGeom>
              <a:rect b="b" l="l" r="r" t="t"/>
              <a:pathLst>
                <a:path extrusionOk="0" h="6777" w="3888">
                  <a:moveTo>
                    <a:pt x="1984" y="0"/>
                  </a:moveTo>
                  <a:lnTo>
                    <a:pt x="492" y="2636"/>
                  </a:lnTo>
                  <a:lnTo>
                    <a:pt x="589" y="3241"/>
                  </a:lnTo>
                  <a:lnTo>
                    <a:pt x="1" y="5214"/>
                  </a:lnTo>
                  <a:cubicBezTo>
                    <a:pt x="363" y="6289"/>
                    <a:pt x="1424" y="6777"/>
                    <a:pt x="2305" y="6777"/>
                  </a:cubicBezTo>
                  <a:cubicBezTo>
                    <a:pt x="2857" y="6777"/>
                    <a:pt x="3337" y="6586"/>
                    <a:pt x="3533" y="6228"/>
                  </a:cubicBezTo>
                  <a:lnTo>
                    <a:pt x="3888" y="3301"/>
                  </a:lnTo>
                  <a:lnTo>
                    <a:pt x="1984" y="0"/>
                  </a:ln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6"/>
            <p:cNvSpPr/>
            <p:nvPr/>
          </p:nvSpPr>
          <p:spPr>
            <a:xfrm>
              <a:off x="5401458" y="2161810"/>
              <a:ext cx="179244" cy="225504"/>
            </a:xfrm>
            <a:custGeom>
              <a:rect b="b" l="l" r="r" t="t"/>
              <a:pathLst>
                <a:path extrusionOk="0" h="6654" w="5289">
                  <a:moveTo>
                    <a:pt x="3550" y="0"/>
                  </a:moveTo>
                  <a:cubicBezTo>
                    <a:pt x="2587" y="0"/>
                    <a:pt x="1391" y="552"/>
                    <a:pt x="867" y="1040"/>
                  </a:cubicBezTo>
                  <a:cubicBezTo>
                    <a:pt x="1" y="1849"/>
                    <a:pt x="455" y="5170"/>
                    <a:pt x="940" y="5789"/>
                  </a:cubicBezTo>
                  <a:cubicBezTo>
                    <a:pt x="1340" y="6302"/>
                    <a:pt x="2439" y="6654"/>
                    <a:pt x="3375" y="6654"/>
                  </a:cubicBezTo>
                  <a:cubicBezTo>
                    <a:pt x="3740" y="6654"/>
                    <a:pt x="4081" y="6600"/>
                    <a:pt x="4345" y="6482"/>
                  </a:cubicBezTo>
                  <a:cubicBezTo>
                    <a:pt x="5289" y="6064"/>
                    <a:pt x="5205" y="2070"/>
                    <a:pt x="4894" y="895"/>
                  </a:cubicBezTo>
                  <a:cubicBezTo>
                    <a:pt x="4720" y="240"/>
                    <a:pt x="4186" y="0"/>
                    <a:pt x="3550" y="0"/>
                  </a:cubicBez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6"/>
            <p:cNvSpPr/>
            <p:nvPr/>
          </p:nvSpPr>
          <p:spPr>
            <a:xfrm>
              <a:off x="5359839" y="2106601"/>
              <a:ext cx="256141" cy="218557"/>
            </a:xfrm>
            <a:custGeom>
              <a:rect b="b" l="l" r="r" t="t"/>
              <a:pathLst>
                <a:path extrusionOk="0" h="6449" w="7558">
                  <a:moveTo>
                    <a:pt x="6431" y="0"/>
                  </a:moveTo>
                  <a:cubicBezTo>
                    <a:pt x="6407" y="0"/>
                    <a:pt x="6383" y="1"/>
                    <a:pt x="6359" y="3"/>
                  </a:cubicBezTo>
                  <a:cubicBezTo>
                    <a:pt x="5791" y="43"/>
                    <a:pt x="5343" y="387"/>
                    <a:pt x="4914" y="722"/>
                  </a:cubicBezTo>
                  <a:cubicBezTo>
                    <a:pt x="4994" y="320"/>
                    <a:pt x="4695" y="183"/>
                    <a:pt x="4311" y="183"/>
                  </a:cubicBezTo>
                  <a:cubicBezTo>
                    <a:pt x="3844" y="183"/>
                    <a:pt x="3252" y="385"/>
                    <a:pt x="3061" y="561"/>
                  </a:cubicBezTo>
                  <a:cubicBezTo>
                    <a:pt x="2951" y="662"/>
                    <a:pt x="2878" y="792"/>
                    <a:pt x="2747" y="869"/>
                  </a:cubicBezTo>
                  <a:cubicBezTo>
                    <a:pt x="2348" y="1110"/>
                    <a:pt x="1840" y="1123"/>
                    <a:pt x="1416" y="1310"/>
                  </a:cubicBezTo>
                  <a:cubicBezTo>
                    <a:pt x="891" y="1538"/>
                    <a:pt x="476" y="2002"/>
                    <a:pt x="309" y="2551"/>
                  </a:cubicBezTo>
                  <a:cubicBezTo>
                    <a:pt x="171" y="3006"/>
                    <a:pt x="0" y="3769"/>
                    <a:pt x="372" y="4318"/>
                  </a:cubicBezTo>
                  <a:cubicBezTo>
                    <a:pt x="549" y="4579"/>
                    <a:pt x="723" y="4866"/>
                    <a:pt x="773" y="5177"/>
                  </a:cubicBezTo>
                  <a:lnTo>
                    <a:pt x="1068" y="6448"/>
                  </a:lnTo>
                  <a:cubicBezTo>
                    <a:pt x="1068" y="6448"/>
                    <a:pt x="1663" y="6020"/>
                    <a:pt x="1730" y="5967"/>
                  </a:cubicBezTo>
                  <a:cubicBezTo>
                    <a:pt x="1964" y="5783"/>
                    <a:pt x="2051" y="5542"/>
                    <a:pt x="2238" y="5314"/>
                  </a:cubicBezTo>
                  <a:cubicBezTo>
                    <a:pt x="2720" y="4732"/>
                    <a:pt x="3045" y="3893"/>
                    <a:pt x="3239" y="3297"/>
                  </a:cubicBezTo>
                  <a:cubicBezTo>
                    <a:pt x="3430" y="3330"/>
                    <a:pt x="3615" y="3344"/>
                    <a:pt x="3796" y="3344"/>
                  </a:cubicBezTo>
                  <a:cubicBezTo>
                    <a:pt x="4456" y="3344"/>
                    <a:pt x="5049" y="3155"/>
                    <a:pt x="5590" y="2979"/>
                  </a:cubicBezTo>
                  <a:cubicBezTo>
                    <a:pt x="6279" y="2755"/>
                    <a:pt x="6924" y="2317"/>
                    <a:pt x="7259" y="1675"/>
                  </a:cubicBezTo>
                  <a:cubicBezTo>
                    <a:pt x="7537" y="1139"/>
                    <a:pt x="7557" y="384"/>
                    <a:pt x="6878" y="89"/>
                  </a:cubicBezTo>
                  <a:cubicBezTo>
                    <a:pt x="6737" y="29"/>
                    <a:pt x="6583" y="0"/>
                    <a:pt x="643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6"/>
            <p:cNvSpPr/>
            <p:nvPr/>
          </p:nvSpPr>
          <p:spPr>
            <a:xfrm>
              <a:off x="5407593" y="2260807"/>
              <a:ext cx="43888" cy="63205"/>
            </a:xfrm>
            <a:custGeom>
              <a:rect b="b" l="l" r="r" t="t"/>
              <a:pathLst>
                <a:path extrusionOk="0" h="1865" w="1295">
                  <a:moveTo>
                    <a:pt x="732" y="0"/>
                  </a:moveTo>
                  <a:cubicBezTo>
                    <a:pt x="629" y="0"/>
                    <a:pt x="532" y="51"/>
                    <a:pt x="455" y="122"/>
                  </a:cubicBezTo>
                  <a:cubicBezTo>
                    <a:pt x="33" y="527"/>
                    <a:pt x="0" y="1299"/>
                    <a:pt x="445" y="1704"/>
                  </a:cubicBezTo>
                  <a:cubicBezTo>
                    <a:pt x="547" y="1799"/>
                    <a:pt x="671" y="1865"/>
                    <a:pt x="791" y="1865"/>
                  </a:cubicBezTo>
                  <a:cubicBezTo>
                    <a:pt x="888" y="1865"/>
                    <a:pt x="981" y="1822"/>
                    <a:pt x="1057" y="1718"/>
                  </a:cubicBezTo>
                  <a:lnTo>
                    <a:pt x="1277" y="614"/>
                  </a:lnTo>
                  <a:cubicBezTo>
                    <a:pt x="1294" y="567"/>
                    <a:pt x="1268" y="513"/>
                    <a:pt x="1245" y="467"/>
                  </a:cubicBezTo>
                  <a:cubicBezTo>
                    <a:pt x="1131" y="256"/>
                    <a:pt x="980" y="21"/>
                    <a:pt x="759" y="1"/>
                  </a:cubicBezTo>
                  <a:cubicBezTo>
                    <a:pt x="750" y="1"/>
                    <a:pt x="741" y="0"/>
                    <a:pt x="732" y="0"/>
                  </a:cubicBez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6"/>
            <p:cNvSpPr/>
            <p:nvPr/>
          </p:nvSpPr>
          <p:spPr>
            <a:xfrm>
              <a:off x="5428978" y="2353602"/>
              <a:ext cx="76015" cy="38533"/>
            </a:xfrm>
            <a:custGeom>
              <a:rect b="b" l="l" r="r" t="t"/>
              <a:pathLst>
                <a:path extrusionOk="0" h="1137" w="2243">
                  <a:moveTo>
                    <a:pt x="145" y="0"/>
                  </a:moveTo>
                  <a:lnTo>
                    <a:pt x="1" y="97"/>
                  </a:lnTo>
                  <a:cubicBezTo>
                    <a:pt x="660" y="1070"/>
                    <a:pt x="2172" y="1134"/>
                    <a:pt x="2235" y="1137"/>
                  </a:cubicBezTo>
                  <a:lnTo>
                    <a:pt x="2242" y="963"/>
                  </a:lnTo>
                  <a:cubicBezTo>
                    <a:pt x="2226" y="963"/>
                    <a:pt x="754" y="900"/>
                    <a:pt x="145" y="0"/>
                  </a:cubicBez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6"/>
            <p:cNvSpPr/>
            <p:nvPr/>
          </p:nvSpPr>
          <p:spPr>
            <a:xfrm>
              <a:off x="5413829" y="2308797"/>
              <a:ext cx="27891" cy="16674"/>
            </a:xfrm>
            <a:custGeom>
              <a:rect b="b" l="l" r="r" t="t"/>
              <a:pathLst>
                <a:path extrusionOk="0" h="492" w="823">
                  <a:moveTo>
                    <a:pt x="144" y="1"/>
                  </a:moveTo>
                  <a:lnTo>
                    <a:pt x="0" y="98"/>
                  </a:lnTo>
                  <a:cubicBezTo>
                    <a:pt x="13" y="118"/>
                    <a:pt x="271" y="492"/>
                    <a:pt x="649" y="492"/>
                  </a:cubicBezTo>
                  <a:cubicBezTo>
                    <a:pt x="702" y="492"/>
                    <a:pt x="763" y="486"/>
                    <a:pt x="823" y="465"/>
                  </a:cubicBezTo>
                  <a:lnTo>
                    <a:pt x="772" y="298"/>
                  </a:lnTo>
                  <a:cubicBezTo>
                    <a:pt x="730" y="312"/>
                    <a:pt x="690" y="317"/>
                    <a:pt x="650" y="317"/>
                  </a:cubicBezTo>
                  <a:cubicBezTo>
                    <a:pt x="360" y="317"/>
                    <a:pt x="147" y="3"/>
                    <a:pt x="144" y="1"/>
                  </a:cubicBez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6"/>
            <p:cNvSpPr/>
            <p:nvPr/>
          </p:nvSpPr>
          <p:spPr>
            <a:xfrm>
              <a:off x="5093993" y="2978593"/>
              <a:ext cx="7964" cy="44226"/>
            </a:xfrm>
            <a:custGeom>
              <a:rect b="b" l="l" r="r" t="t"/>
              <a:pathLst>
                <a:path extrusionOk="0" h="1305" w="235">
                  <a:moveTo>
                    <a:pt x="117" y="0"/>
                  </a:moveTo>
                  <a:cubicBezTo>
                    <a:pt x="54" y="0"/>
                    <a:pt x="1" y="53"/>
                    <a:pt x="1" y="117"/>
                  </a:cubicBezTo>
                  <a:lnTo>
                    <a:pt x="1" y="1191"/>
                  </a:lnTo>
                  <a:cubicBezTo>
                    <a:pt x="1" y="1254"/>
                    <a:pt x="54" y="1305"/>
                    <a:pt x="117" y="1305"/>
                  </a:cubicBezTo>
                  <a:cubicBezTo>
                    <a:pt x="181" y="1305"/>
                    <a:pt x="234" y="1254"/>
                    <a:pt x="234" y="1191"/>
                  </a:cubicBezTo>
                  <a:lnTo>
                    <a:pt x="234" y="117"/>
                  </a:lnTo>
                  <a:cubicBezTo>
                    <a:pt x="234" y="53"/>
                    <a:pt x="181" y="0"/>
                    <a:pt x="117" y="0"/>
                  </a:cubicBezTo>
                  <a:close/>
                </a:path>
              </a:pathLst>
            </a:custGeom>
            <a:solidFill>
              <a:srgbClr val="6CA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6"/>
            <p:cNvSpPr/>
            <p:nvPr/>
          </p:nvSpPr>
          <p:spPr>
            <a:xfrm>
              <a:off x="5075861" y="2996826"/>
              <a:ext cx="44226" cy="7862"/>
            </a:xfrm>
            <a:custGeom>
              <a:rect b="b" l="l" r="r" t="t"/>
              <a:pathLst>
                <a:path extrusionOk="0" h="232" w="1305">
                  <a:moveTo>
                    <a:pt x="118" y="0"/>
                  </a:moveTo>
                  <a:cubicBezTo>
                    <a:pt x="54" y="0"/>
                    <a:pt x="0" y="51"/>
                    <a:pt x="0" y="114"/>
                  </a:cubicBezTo>
                  <a:cubicBezTo>
                    <a:pt x="0" y="178"/>
                    <a:pt x="54" y="231"/>
                    <a:pt x="118" y="231"/>
                  </a:cubicBezTo>
                  <a:lnTo>
                    <a:pt x="1191" y="231"/>
                  </a:lnTo>
                  <a:cubicBezTo>
                    <a:pt x="1254" y="231"/>
                    <a:pt x="1305" y="178"/>
                    <a:pt x="1305" y="114"/>
                  </a:cubicBezTo>
                  <a:cubicBezTo>
                    <a:pt x="1305" y="51"/>
                    <a:pt x="1254" y="0"/>
                    <a:pt x="1191" y="0"/>
                  </a:cubicBezTo>
                  <a:close/>
                </a:path>
              </a:pathLst>
            </a:custGeom>
            <a:solidFill>
              <a:srgbClr val="6CA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6"/>
            <p:cNvSpPr/>
            <p:nvPr/>
          </p:nvSpPr>
          <p:spPr>
            <a:xfrm>
              <a:off x="4763854" y="1856923"/>
              <a:ext cx="42566" cy="42634"/>
            </a:xfrm>
            <a:custGeom>
              <a:rect b="b" l="l" r="r" t="t"/>
              <a:pathLst>
                <a:path extrusionOk="0" h="1258" w="1256">
                  <a:moveTo>
                    <a:pt x="626" y="234"/>
                  </a:moveTo>
                  <a:cubicBezTo>
                    <a:pt x="847" y="234"/>
                    <a:pt x="1024" y="412"/>
                    <a:pt x="1024" y="629"/>
                  </a:cubicBezTo>
                  <a:cubicBezTo>
                    <a:pt x="1024" y="850"/>
                    <a:pt x="847" y="1027"/>
                    <a:pt x="626" y="1027"/>
                  </a:cubicBezTo>
                  <a:cubicBezTo>
                    <a:pt x="409" y="1027"/>
                    <a:pt x="232" y="850"/>
                    <a:pt x="232" y="629"/>
                  </a:cubicBezTo>
                  <a:cubicBezTo>
                    <a:pt x="232" y="412"/>
                    <a:pt x="409" y="234"/>
                    <a:pt x="626" y="234"/>
                  </a:cubicBezTo>
                  <a:close/>
                  <a:moveTo>
                    <a:pt x="626" y="1"/>
                  </a:moveTo>
                  <a:cubicBezTo>
                    <a:pt x="282" y="1"/>
                    <a:pt x="1" y="285"/>
                    <a:pt x="1" y="629"/>
                  </a:cubicBezTo>
                  <a:cubicBezTo>
                    <a:pt x="1" y="977"/>
                    <a:pt x="282" y="1258"/>
                    <a:pt x="626" y="1258"/>
                  </a:cubicBezTo>
                  <a:cubicBezTo>
                    <a:pt x="974" y="1258"/>
                    <a:pt x="1255" y="977"/>
                    <a:pt x="1255" y="629"/>
                  </a:cubicBezTo>
                  <a:cubicBezTo>
                    <a:pt x="1255" y="285"/>
                    <a:pt x="974" y="1"/>
                    <a:pt x="626" y="1"/>
                  </a:cubicBezTo>
                  <a:close/>
                </a:path>
              </a:pathLst>
            </a:custGeom>
            <a:solidFill>
              <a:srgbClr val="6CA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2" name="Google Shape;2162;p46"/>
            <p:cNvGrpSpPr/>
            <p:nvPr/>
          </p:nvGrpSpPr>
          <p:grpSpPr>
            <a:xfrm>
              <a:off x="5883500" y="2895830"/>
              <a:ext cx="357488" cy="357451"/>
              <a:chOff x="5883500" y="2895830"/>
              <a:chExt cx="357488" cy="357451"/>
            </a:xfrm>
          </p:grpSpPr>
          <p:sp>
            <p:nvSpPr>
              <p:cNvPr id="2163" name="Google Shape;2163;p46"/>
              <p:cNvSpPr/>
              <p:nvPr/>
            </p:nvSpPr>
            <p:spPr>
              <a:xfrm>
                <a:off x="5959112" y="3001470"/>
                <a:ext cx="206356" cy="170568"/>
              </a:xfrm>
              <a:custGeom>
                <a:rect b="b" l="l" r="r" t="t"/>
                <a:pathLst>
                  <a:path extrusionOk="0" h="5033" w="6089">
                    <a:moveTo>
                      <a:pt x="1634" y="0"/>
                    </a:moveTo>
                    <a:cubicBezTo>
                      <a:pt x="1544" y="0"/>
                      <a:pt x="1452" y="8"/>
                      <a:pt x="1358" y="24"/>
                    </a:cubicBezTo>
                    <a:cubicBezTo>
                      <a:pt x="710" y="135"/>
                      <a:pt x="185" y="666"/>
                      <a:pt x="84" y="1316"/>
                    </a:cubicBezTo>
                    <a:cubicBezTo>
                      <a:pt x="0" y="1847"/>
                      <a:pt x="185" y="2342"/>
                      <a:pt x="522" y="2680"/>
                    </a:cubicBezTo>
                    <a:lnTo>
                      <a:pt x="2757" y="4915"/>
                    </a:lnTo>
                    <a:cubicBezTo>
                      <a:pt x="2836" y="4993"/>
                      <a:pt x="2939" y="5033"/>
                      <a:pt x="3043" y="5033"/>
                    </a:cubicBezTo>
                    <a:cubicBezTo>
                      <a:pt x="3147" y="5033"/>
                      <a:pt x="3251" y="4993"/>
                      <a:pt x="3332" y="4915"/>
                    </a:cubicBezTo>
                    <a:lnTo>
                      <a:pt x="5564" y="2680"/>
                    </a:lnTo>
                    <a:cubicBezTo>
                      <a:pt x="5905" y="2342"/>
                      <a:pt x="6089" y="1847"/>
                      <a:pt x="6005" y="1316"/>
                    </a:cubicBezTo>
                    <a:cubicBezTo>
                      <a:pt x="5901" y="666"/>
                      <a:pt x="5379" y="135"/>
                      <a:pt x="4730" y="24"/>
                    </a:cubicBezTo>
                    <a:cubicBezTo>
                      <a:pt x="4637" y="8"/>
                      <a:pt x="4545" y="0"/>
                      <a:pt x="4455" y="0"/>
                    </a:cubicBezTo>
                    <a:cubicBezTo>
                      <a:pt x="3830" y="0"/>
                      <a:pt x="3295" y="368"/>
                      <a:pt x="3044" y="897"/>
                    </a:cubicBezTo>
                    <a:cubicBezTo>
                      <a:pt x="2790" y="368"/>
                      <a:pt x="2258" y="0"/>
                      <a:pt x="163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6"/>
              <p:cNvSpPr/>
              <p:nvPr/>
            </p:nvSpPr>
            <p:spPr>
              <a:xfrm>
                <a:off x="6058313" y="2895830"/>
                <a:ext cx="7862" cy="37753"/>
              </a:xfrm>
              <a:custGeom>
                <a:rect b="b" l="l" r="r" t="t"/>
                <a:pathLst>
                  <a:path extrusionOk="0" h="1114" w="232">
                    <a:moveTo>
                      <a:pt x="117" y="0"/>
                    </a:moveTo>
                    <a:cubicBezTo>
                      <a:pt x="54" y="0"/>
                      <a:pt x="0" y="54"/>
                      <a:pt x="0" y="117"/>
                    </a:cubicBezTo>
                    <a:lnTo>
                      <a:pt x="0" y="997"/>
                    </a:lnTo>
                    <a:cubicBezTo>
                      <a:pt x="0" y="1061"/>
                      <a:pt x="54" y="1114"/>
                      <a:pt x="117" y="1114"/>
                    </a:cubicBezTo>
                    <a:cubicBezTo>
                      <a:pt x="181" y="1114"/>
                      <a:pt x="231" y="1061"/>
                      <a:pt x="231" y="997"/>
                    </a:cubicBezTo>
                    <a:lnTo>
                      <a:pt x="231" y="117"/>
                    </a:lnTo>
                    <a:cubicBezTo>
                      <a:pt x="231" y="54"/>
                      <a:pt x="181" y="0"/>
                      <a:pt x="11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6"/>
              <p:cNvSpPr/>
              <p:nvPr/>
            </p:nvSpPr>
            <p:spPr>
              <a:xfrm>
                <a:off x="6058313" y="3215629"/>
                <a:ext cx="7862" cy="37652"/>
              </a:xfrm>
              <a:custGeom>
                <a:rect b="b" l="l" r="r" t="t"/>
                <a:pathLst>
                  <a:path extrusionOk="0" h="1111" w="232">
                    <a:moveTo>
                      <a:pt x="117" y="0"/>
                    </a:moveTo>
                    <a:cubicBezTo>
                      <a:pt x="54" y="0"/>
                      <a:pt x="0" y="51"/>
                      <a:pt x="0" y="118"/>
                    </a:cubicBezTo>
                    <a:lnTo>
                      <a:pt x="0" y="994"/>
                    </a:lnTo>
                    <a:cubicBezTo>
                      <a:pt x="0" y="1061"/>
                      <a:pt x="54" y="1111"/>
                      <a:pt x="117" y="1111"/>
                    </a:cubicBezTo>
                    <a:cubicBezTo>
                      <a:pt x="181" y="1111"/>
                      <a:pt x="231" y="1061"/>
                      <a:pt x="231" y="994"/>
                    </a:cubicBezTo>
                    <a:lnTo>
                      <a:pt x="231" y="118"/>
                    </a:lnTo>
                    <a:cubicBezTo>
                      <a:pt x="231" y="51"/>
                      <a:pt x="181" y="0"/>
                      <a:pt x="11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6"/>
              <p:cNvSpPr/>
              <p:nvPr/>
            </p:nvSpPr>
            <p:spPr>
              <a:xfrm>
                <a:off x="6203302" y="3070642"/>
                <a:ext cx="37686" cy="7829"/>
              </a:xfrm>
              <a:custGeom>
                <a:rect b="b" l="l" r="r" t="t"/>
                <a:pathLst>
                  <a:path extrusionOk="0" h="231" w="1112">
                    <a:moveTo>
                      <a:pt x="118" y="0"/>
                    </a:moveTo>
                    <a:cubicBezTo>
                      <a:pt x="51" y="0"/>
                      <a:pt x="0" y="54"/>
                      <a:pt x="0" y="117"/>
                    </a:cubicBezTo>
                    <a:cubicBezTo>
                      <a:pt x="0" y="181"/>
                      <a:pt x="51" y="231"/>
                      <a:pt x="118" y="231"/>
                    </a:cubicBezTo>
                    <a:lnTo>
                      <a:pt x="994" y="231"/>
                    </a:lnTo>
                    <a:cubicBezTo>
                      <a:pt x="1061" y="231"/>
                      <a:pt x="1111" y="181"/>
                      <a:pt x="1111" y="117"/>
                    </a:cubicBezTo>
                    <a:cubicBezTo>
                      <a:pt x="1111" y="54"/>
                      <a:pt x="1061" y="0"/>
                      <a:pt x="99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6"/>
              <p:cNvSpPr/>
              <p:nvPr/>
            </p:nvSpPr>
            <p:spPr>
              <a:xfrm>
                <a:off x="5883500" y="3070642"/>
                <a:ext cx="37787" cy="7829"/>
              </a:xfrm>
              <a:custGeom>
                <a:rect b="b" l="l" r="r" t="t"/>
                <a:pathLst>
                  <a:path extrusionOk="0" h="231" w="1115">
                    <a:moveTo>
                      <a:pt x="117" y="0"/>
                    </a:moveTo>
                    <a:cubicBezTo>
                      <a:pt x="54" y="0"/>
                      <a:pt x="0" y="54"/>
                      <a:pt x="0" y="117"/>
                    </a:cubicBezTo>
                    <a:cubicBezTo>
                      <a:pt x="0" y="181"/>
                      <a:pt x="54" y="231"/>
                      <a:pt x="117" y="231"/>
                    </a:cubicBezTo>
                    <a:lnTo>
                      <a:pt x="997" y="231"/>
                    </a:lnTo>
                    <a:cubicBezTo>
                      <a:pt x="1061" y="231"/>
                      <a:pt x="1114" y="181"/>
                      <a:pt x="1114" y="117"/>
                    </a:cubicBezTo>
                    <a:cubicBezTo>
                      <a:pt x="1114" y="54"/>
                      <a:pt x="1061" y="0"/>
                      <a:pt x="99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6"/>
              <p:cNvSpPr/>
              <p:nvPr/>
            </p:nvSpPr>
            <p:spPr>
              <a:xfrm>
                <a:off x="5934405" y="2947108"/>
                <a:ext cx="29722" cy="28908"/>
              </a:xfrm>
              <a:custGeom>
                <a:rect b="b" l="l" r="r" t="t"/>
                <a:pathLst>
                  <a:path extrusionOk="0" h="853" w="877">
                    <a:moveTo>
                      <a:pt x="127" y="0"/>
                    </a:moveTo>
                    <a:cubicBezTo>
                      <a:pt x="97" y="0"/>
                      <a:pt x="67" y="11"/>
                      <a:pt x="44" y="33"/>
                    </a:cubicBezTo>
                    <a:cubicBezTo>
                      <a:pt x="0" y="79"/>
                      <a:pt x="0" y="153"/>
                      <a:pt x="44" y="196"/>
                    </a:cubicBezTo>
                    <a:lnTo>
                      <a:pt x="666" y="819"/>
                    </a:lnTo>
                    <a:cubicBezTo>
                      <a:pt x="689" y="842"/>
                      <a:pt x="719" y="852"/>
                      <a:pt x="746" y="852"/>
                    </a:cubicBezTo>
                    <a:cubicBezTo>
                      <a:pt x="776" y="852"/>
                      <a:pt x="806" y="842"/>
                      <a:pt x="829" y="819"/>
                    </a:cubicBezTo>
                    <a:cubicBezTo>
                      <a:pt x="877" y="772"/>
                      <a:pt x="877" y="701"/>
                      <a:pt x="829" y="655"/>
                    </a:cubicBezTo>
                    <a:lnTo>
                      <a:pt x="207" y="33"/>
                    </a:lnTo>
                    <a:cubicBezTo>
                      <a:pt x="186" y="11"/>
                      <a:pt x="157" y="0"/>
                      <a:pt x="12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6"/>
              <p:cNvSpPr/>
              <p:nvPr/>
            </p:nvSpPr>
            <p:spPr>
              <a:xfrm>
                <a:off x="6160429" y="3173163"/>
                <a:ext cx="29755" cy="29010"/>
              </a:xfrm>
              <a:custGeom>
                <a:rect b="b" l="l" r="r" t="t"/>
                <a:pathLst>
                  <a:path extrusionOk="0" h="856" w="878">
                    <a:moveTo>
                      <a:pt x="129" y="1"/>
                    </a:moveTo>
                    <a:cubicBezTo>
                      <a:pt x="99" y="1"/>
                      <a:pt x="70" y="12"/>
                      <a:pt x="48" y="36"/>
                    </a:cubicBezTo>
                    <a:cubicBezTo>
                      <a:pt x="1" y="80"/>
                      <a:pt x="1" y="153"/>
                      <a:pt x="48" y="200"/>
                    </a:cubicBezTo>
                    <a:lnTo>
                      <a:pt x="667" y="818"/>
                    </a:lnTo>
                    <a:cubicBezTo>
                      <a:pt x="691" y="842"/>
                      <a:pt x="720" y="855"/>
                      <a:pt x="751" y="855"/>
                    </a:cubicBezTo>
                    <a:cubicBezTo>
                      <a:pt x="780" y="855"/>
                      <a:pt x="811" y="842"/>
                      <a:pt x="831" y="818"/>
                    </a:cubicBezTo>
                    <a:cubicBezTo>
                      <a:pt x="878" y="775"/>
                      <a:pt x="878" y="702"/>
                      <a:pt x="831" y="655"/>
                    </a:cubicBezTo>
                    <a:lnTo>
                      <a:pt x="212" y="36"/>
                    </a:lnTo>
                    <a:cubicBezTo>
                      <a:pt x="189" y="12"/>
                      <a:pt x="159" y="1"/>
                      <a:pt x="12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6"/>
              <p:cNvSpPr/>
              <p:nvPr/>
            </p:nvSpPr>
            <p:spPr>
              <a:xfrm>
                <a:off x="6160429" y="2947108"/>
                <a:ext cx="29755" cy="28908"/>
              </a:xfrm>
              <a:custGeom>
                <a:rect b="b" l="l" r="r" t="t"/>
                <a:pathLst>
                  <a:path extrusionOk="0" h="853" w="878">
                    <a:moveTo>
                      <a:pt x="750" y="0"/>
                    </a:moveTo>
                    <a:cubicBezTo>
                      <a:pt x="721" y="0"/>
                      <a:pt x="691" y="11"/>
                      <a:pt x="667" y="33"/>
                    </a:cubicBezTo>
                    <a:lnTo>
                      <a:pt x="48" y="655"/>
                    </a:lnTo>
                    <a:cubicBezTo>
                      <a:pt x="1" y="701"/>
                      <a:pt x="1" y="772"/>
                      <a:pt x="48" y="819"/>
                    </a:cubicBezTo>
                    <a:cubicBezTo>
                      <a:pt x="68" y="842"/>
                      <a:pt x="98" y="852"/>
                      <a:pt x="129" y="852"/>
                    </a:cubicBezTo>
                    <a:cubicBezTo>
                      <a:pt x="158" y="852"/>
                      <a:pt x="189" y="842"/>
                      <a:pt x="212" y="819"/>
                    </a:cubicBezTo>
                    <a:lnTo>
                      <a:pt x="831" y="196"/>
                    </a:lnTo>
                    <a:cubicBezTo>
                      <a:pt x="878" y="153"/>
                      <a:pt x="878" y="79"/>
                      <a:pt x="831" y="33"/>
                    </a:cubicBezTo>
                    <a:cubicBezTo>
                      <a:pt x="809" y="11"/>
                      <a:pt x="780" y="0"/>
                      <a:pt x="75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6"/>
              <p:cNvSpPr/>
              <p:nvPr/>
            </p:nvSpPr>
            <p:spPr>
              <a:xfrm>
                <a:off x="5934405" y="3173163"/>
                <a:ext cx="29722" cy="29010"/>
              </a:xfrm>
              <a:custGeom>
                <a:rect b="b" l="l" r="r" t="t"/>
                <a:pathLst>
                  <a:path extrusionOk="0" h="856" w="877">
                    <a:moveTo>
                      <a:pt x="746" y="1"/>
                    </a:moveTo>
                    <a:cubicBezTo>
                      <a:pt x="717" y="1"/>
                      <a:pt x="687" y="12"/>
                      <a:pt x="666" y="36"/>
                    </a:cubicBezTo>
                    <a:lnTo>
                      <a:pt x="44" y="655"/>
                    </a:lnTo>
                    <a:cubicBezTo>
                      <a:pt x="0" y="702"/>
                      <a:pt x="0" y="775"/>
                      <a:pt x="44" y="818"/>
                    </a:cubicBezTo>
                    <a:cubicBezTo>
                      <a:pt x="67" y="842"/>
                      <a:pt x="97" y="855"/>
                      <a:pt x="127" y="855"/>
                    </a:cubicBezTo>
                    <a:cubicBezTo>
                      <a:pt x="158" y="855"/>
                      <a:pt x="184" y="842"/>
                      <a:pt x="207" y="818"/>
                    </a:cubicBezTo>
                    <a:lnTo>
                      <a:pt x="829" y="200"/>
                    </a:lnTo>
                    <a:cubicBezTo>
                      <a:pt x="877" y="153"/>
                      <a:pt x="877" y="80"/>
                      <a:pt x="829" y="36"/>
                    </a:cubicBezTo>
                    <a:cubicBezTo>
                      <a:pt x="806" y="12"/>
                      <a:pt x="776" y="1"/>
                      <a:pt x="74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6"/>
              <p:cNvSpPr/>
              <p:nvPr/>
            </p:nvSpPr>
            <p:spPr>
              <a:xfrm>
                <a:off x="5990835" y="2909149"/>
                <a:ext cx="20470" cy="35449"/>
              </a:xfrm>
              <a:custGeom>
                <a:rect b="b" l="l" r="r" t="t"/>
                <a:pathLst>
                  <a:path extrusionOk="0" h="1046" w="604">
                    <a:moveTo>
                      <a:pt x="130" y="1"/>
                    </a:moveTo>
                    <a:cubicBezTo>
                      <a:pt x="116" y="1"/>
                      <a:pt x="102" y="3"/>
                      <a:pt x="88" y="9"/>
                    </a:cubicBezTo>
                    <a:cubicBezTo>
                      <a:pt x="31" y="35"/>
                      <a:pt x="1" y="103"/>
                      <a:pt x="27" y="163"/>
                    </a:cubicBezTo>
                    <a:lnTo>
                      <a:pt x="362" y="972"/>
                    </a:lnTo>
                    <a:cubicBezTo>
                      <a:pt x="382" y="1019"/>
                      <a:pt x="426" y="1046"/>
                      <a:pt x="469" y="1046"/>
                    </a:cubicBezTo>
                    <a:cubicBezTo>
                      <a:pt x="486" y="1046"/>
                      <a:pt x="500" y="1042"/>
                      <a:pt x="516" y="1035"/>
                    </a:cubicBezTo>
                    <a:cubicBezTo>
                      <a:pt x="573" y="1012"/>
                      <a:pt x="603" y="946"/>
                      <a:pt x="577" y="885"/>
                    </a:cubicBezTo>
                    <a:lnTo>
                      <a:pt x="242" y="72"/>
                    </a:lnTo>
                    <a:cubicBezTo>
                      <a:pt x="222" y="28"/>
                      <a:pt x="177" y="1"/>
                      <a:pt x="13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6"/>
              <p:cNvSpPr/>
              <p:nvPr/>
            </p:nvSpPr>
            <p:spPr>
              <a:xfrm>
                <a:off x="6113285" y="3204581"/>
                <a:ext cx="20334" cy="35449"/>
              </a:xfrm>
              <a:custGeom>
                <a:rect b="b" l="l" r="r" t="t"/>
                <a:pathLst>
                  <a:path extrusionOk="0" h="1046" w="600">
                    <a:moveTo>
                      <a:pt x="130" y="0"/>
                    </a:moveTo>
                    <a:cubicBezTo>
                      <a:pt x="116" y="0"/>
                      <a:pt x="101" y="3"/>
                      <a:pt x="87" y="9"/>
                    </a:cubicBezTo>
                    <a:cubicBezTo>
                      <a:pt x="27" y="36"/>
                      <a:pt x="1" y="102"/>
                      <a:pt x="24" y="163"/>
                    </a:cubicBezTo>
                    <a:lnTo>
                      <a:pt x="362" y="972"/>
                    </a:lnTo>
                    <a:cubicBezTo>
                      <a:pt x="379" y="1019"/>
                      <a:pt x="422" y="1046"/>
                      <a:pt x="469" y="1046"/>
                    </a:cubicBezTo>
                    <a:cubicBezTo>
                      <a:pt x="482" y="1046"/>
                      <a:pt x="499" y="1043"/>
                      <a:pt x="513" y="1035"/>
                    </a:cubicBezTo>
                    <a:cubicBezTo>
                      <a:pt x="573" y="1012"/>
                      <a:pt x="600" y="942"/>
                      <a:pt x="576" y="885"/>
                    </a:cubicBezTo>
                    <a:lnTo>
                      <a:pt x="238" y="72"/>
                    </a:lnTo>
                    <a:cubicBezTo>
                      <a:pt x="221" y="26"/>
                      <a:pt x="176" y="0"/>
                      <a:pt x="13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6"/>
              <p:cNvSpPr/>
              <p:nvPr/>
            </p:nvSpPr>
            <p:spPr>
              <a:xfrm>
                <a:off x="6191745" y="3003740"/>
                <a:ext cx="36432" cy="19317"/>
              </a:xfrm>
              <a:custGeom>
                <a:rect b="b" l="l" r="r" t="t"/>
                <a:pathLst>
                  <a:path extrusionOk="0" h="570" w="1075">
                    <a:moveTo>
                      <a:pt x="946" y="1"/>
                    </a:moveTo>
                    <a:cubicBezTo>
                      <a:pt x="931" y="1"/>
                      <a:pt x="915" y="4"/>
                      <a:pt x="900" y="11"/>
                    </a:cubicBezTo>
                    <a:lnTo>
                      <a:pt x="88" y="345"/>
                    </a:lnTo>
                    <a:cubicBezTo>
                      <a:pt x="27" y="372"/>
                      <a:pt x="0" y="439"/>
                      <a:pt x="24" y="499"/>
                    </a:cubicBezTo>
                    <a:cubicBezTo>
                      <a:pt x="44" y="543"/>
                      <a:pt x="88" y="569"/>
                      <a:pt x="131" y="569"/>
                    </a:cubicBezTo>
                    <a:cubicBezTo>
                      <a:pt x="148" y="569"/>
                      <a:pt x="161" y="566"/>
                      <a:pt x="178" y="559"/>
                    </a:cubicBezTo>
                    <a:lnTo>
                      <a:pt x="988" y="225"/>
                    </a:lnTo>
                    <a:cubicBezTo>
                      <a:pt x="1048" y="198"/>
                      <a:pt x="1074" y="131"/>
                      <a:pt x="1051" y="71"/>
                    </a:cubicBezTo>
                    <a:cubicBezTo>
                      <a:pt x="1034" y="28"/>
                      <a:pt x="991" y="1"/>
                      <a:pt x="94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6"/>
              <p:cNvSpPr/>
              <p:nvPr/>
            </p:nvSpPr>
            <p:spPr>
              <a:xfrm>
                <a:off x="5896311" y="3126122"/>
                <a:ext cx="36533" cy="19250"/>
              </a:xfrm>
              <a:custGeom>
                <a:rect b="b" l="l" r="r" t="t"/>
                <a:pathLst>
                  <a:path extrusionOk="0" h="568" w="1078">
                    <a:moveTo>
                      <a:pt x="945" y="1"/>
                    </a:moveTo>
                    <a:cubicBezTo>
                      <a:pt x="930" y="1"/>
                      <a:pt x="915" y="3"/>
                      <a:pt x="900" y="9"/>
                    </a:cubicBezTo>
                    <a:lnTo>
                      <a:pt x="87" y="347"/>
                    </a:lnTo>
                    <a:cubicBezTo>
                      <a:pt x="27" y="370"/>
                      <a:pt x="0" y="437"/>
                      <a:pt x="24" y="497"/>
                    </a:cubicBezTo>
                    <a:cubicBezTo>
                      <a:pt x="44" y="540"/>
                      <a:pt x="87" y="568"/>
                      <a:pt x="131" y="568"/>
                    </a:cubicBezTo>
                    <a:cubicBezTo>
                      <a:pt x="147" y="568"/>
                      <a:pt x="161" y="568"/>
                      <a:pt x="178" y="561"/>
                    </a:cubicBezTo>
                    <a:lnTo>
                      <a:pt x="987" y="223"/>
                    </a:lnTo>
                    <a:cubicBezTo>
                      <a:pt x="1047" y="199"/>
                      <a:pt x="1078" y="133"/>
                      <a:pt x="1050" y="72"/>
                    </a:cubicBezTo>
                    <a:cubicBezTo>
                      <a:pt x="1033" y="27"/>
                      <a:pt x="990" y="1"/>
                      <a:pt x="94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6"/>
              <p:cNvSpPr/>
              <p:nvPr/>
            </p:nvSpPr>
            <p:spPr>
              <a:xfrm>
                <a:off x="5896311" y="3003740"/>
                <a:ext cx="36533" cy="19317"/>
              </a:xfrm>
              <a:custGeom>
                <a:rect b="b" l="l" r="r" t="t"/>
                <a:pathLst>
                  <a:path extrusionOk="0" h="570" w="1078">
                    <a:moveTo>
                      <a:pt x="132" y="1"/>
                    </a:moveTo>
                    <a:cubicBezTo>
                      <a:pt x="86" y="1"/>
                      <a:pt x="44" y="28"/>
                      <a:pt x="24" y="71"/>
                    </a:cubicBezTo>
                    <a:cubicBezTo>
                      <a:pt x="0" y="131"/>
                      <a:pt x="27" y="198"/>
                      <a:pt x="87" y="225"/>
                    </a:cubicBezTo>
                    <a:lnTo>
                      <a:pt x="900" y="559"/>
                    </a:lnTo>
                    <a:cubicBezTo>
                      <a:pt x="914" y="566"/>
                      <a:pt x="930" y="569"/>
                      <a:pt x="944" y="569"/>
                    </a:cubicBezTo>
                    <a:cubicBezTo>
                      <a:pt x="990" y="569"/>
                      <a:pt x="1034" y="543"/>
                      <a:pt x="1050" y="499"/>
                    </a:cubicBezTo>
                    <a:cubicBezTo>
                      <a:pt x="1078" y="439"/>
                      <a:pt x="1047" y="372"/>
                      <a:pt x="987" y="345"/>
                    </a:cubicBezTo>
                    <a:lnTo>
                      <a:pt x="178" y="11"/>
                    </a:lnTo>
                    <a:cubicBezTo>
                      <a:pt x="162" y="4"/>
                      <a:pt x="147" y="1"/>
                      <a:pt x="13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6"/>
              <p:cNvSpPr/>
              <p:nvPr/>
            </p:nvSpPr>
            <p:spPr>
              <a:xfrm>
                <a:off x="6191745" y="3126122"/>
                <a:ext cx="36432" cy="19250"/>
              </a:xfrm>
              <a:custGeom>
                <a:rect b="b" l="l" r="r" t="t"/>
                <a:pathLst>
                  <a:path extrusionOk="0" h="568" w="1075">
                    <a:moveTo>
                      <a:pt x="133" y="1"/>
                    </a:moveTo>
                    <a:cubicBezTo>
                      <a:pt x="87" y="1"/>
                      <a:pt x="44" y="27"/>
                      <a:pt x="24" y="72"/>
                    </a:cubicBezTo>
                    <a:cubicBezTo>
                      <a:pt x="0" y="133"/>
                      <a:pt x="27" y="199"/>
                      <a:pt x="88" y="223"/>
                    </a:cubicBezTo>
                    <a:lnTo>
                      <a:pt x="900" y="561"/>
                    </a:lnTo>
                    <a:cubicBezTo>
                      <a:pt x="914" y="568"/>
                      <a:pt x="931" y="568"/>
                      <a:pt x="943" y="568"/>
                    </a:cubicBezTo>
                    <a:cubicBezTo>
                      <a:pt x="991" y="568"/>
                      <a:pt x="1034" y="540"/>
                      <a:pt x="1051" y="497"/>
                    </a:cubicBezTo>
                    <a:cubicBezTo>
                      <a:pt x="1074" y="437"/>
                      <a:pt x="1048" y="370"/>
                      <a:pt x="988" y="347"/>
                    </a:cubicBezTo>
                    <a:lnTo>
                      <a:pt x="178" y="9"/>
                    </a:lnTo>
                    <a:cubicBezTo>
                      <a:pt x="163" y="3"/>
                      <a:pt x="148" y="1"/>
                      <a:pt x="133"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6"/>
              <p:cNvSpPr/>
              <p:nvPr/>
            </p:nvSpPr>
            <p:spPr>
              <a:xfrm>
                <a:off x="6113285" y="2909149"/>
                <a:ext cx="20334" cy="35449"/>
              </a:xfrm>
              <a:custGeom>
                <a:rect b="b" l="l" r="r" t="t"/>
                <a:pathLst>
                  <a:path extrusionOk="0" h="1046" w="600">
                    <a:moveTo>
                      <a:pt x="468" y="0"/>
                    </a:moveTo>
                    <a:cubicBezTo>
                      <a:pt x="422" y="0"/>
                      <a:pt x="380" y="27"/>
                      <a:pt x="362" y="72"/>
                    </a:cubicBezTo>
                    <a:lnTo>
                      <a:pt x="24" y="885"/>
                    </a:lnTo>
                    <a:cubicBezTo>
                      <a:pt x="1" y="946"/>
                      <a:pt x="27" y="1012"/>
                      <a:pt x="87" y="1035"/>
                    </a:cubicBezTo>
                    <a:cubicBezTo>
                      <a:pt x="101" y="1042"/>
                      <a:pt x="118" y="1046"/>
                      <a:pt x="131" y="1046"/>
                    </a:cubicBezTo>
                    <a:cubicBezTo>
                      <a:pt x="178" y="1046"/>
                      <a:pt x="221" y="1019"/>
                      <a:pt x="238" y="972"/>
                    </a:cubicBezTo>
                    <a:lnTo>
                      <a:pt x="576" y="163"/>
                    </a:lnTo>
                    <a:cubicBezTo>
                      <a:pt x="600" y="103"/>
                      <a:pt x="573" y="35"/>
                      <a:pt x="513" y="9"/>
                    </a:cubicBezTo>
                    <a:cubicBezTo>
                      <a:pt x="498" y="3"/>
                      <a:pt x="483" y="0"/>
                      <a:pt x="46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6"/>
              <p:cNvSpPr/>
              <p:nvPr/>
            </p:nvSpPr>
            <p:spPr>
              <a:xfrm>
                <a:off x="5990835" y="3204581"/>
                <a:ext cx="20470" cy="35449"/>
              </a:xfrm>
              <a:custGeom>
                <a:rect b="b" l="l" r="r" t="t"/>
                <a:pathLst>
                  <a:path extrusionOk="0" h="1046" w="604">
                    <a:moveTo>
                      <a:pt x="472" y="0"/>
                    </a:moveTo>
                    <a:cubicBezTo>
                      <a:pt x="426" y="0"/>
                      <a:pt x="382" y="26"/>
                      <a:pt x="362" y="72"/>
                    </a:cubicBezTo>
                    <a:lnTo>
                      <a:pt x="27" y="885"/>
                    </a:lnTo>
                    <a:cubicBezTo>
                      <a:pt x="1" y="942"/>
                      <a:pt x="31" y="1012"/>
                      <a:pt x="88" y="1035"/>
                    </a:cubicBezTo>
                    <a:cubicBezTo>
                      <a:pt x="105" y="1043"/>
                      <a:pt x="118" y="1046"/>
                      <a:pt x="135" y="1046"/>
                    </a:cubicBezTo>
                    <a:cubicBezTo>
                      <a:pt x="178" y="1046"/>
                      <a:pt x="222" y="1019"/>
                      <a:pt x="242" y="972"/>
                    </a:cubicBezTo>
                    <a:lnTo>
                      <a:pt x="577" y="163"/>
                    </a:lnTo>
                    <a:cubicBezTo>
                      <a:pt x="603" y="102"/>
                      <a:pt x="573" y="36"/>
                      <a:pt x="516" y="9"/>
                    </a:cubicBezTo>
                    <a:cubicBezTo>
                      <a:pt x="502" y="3"/>
                      <a:pt x="487" y="0"/>
                      <a:pt x="472"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0" name="Google Shape;2180;p46"/>
            <p:cNvSpPr/>
            <p:nvPr/>
          </p:nvSpPr>
          <p:spPr>
            <a:xfrm>
              <a:off x="3998512" y="3315168"/>
              <a:ext cx="224826" cy="224928"/>
            </a:xfrm>
            <a:custGeom>
              <a:rect b="b" l="l" r="r" t="t"/>
              <a:pathLst>
                <a:path extrusionOk="0" h="6637" w="6634">
                  <a:moveTo>
                    <a:pt x="3315" y="0"/>
                  </a:moveTo>
                  <a:cubicBezTo>
                    <a:pt x="1486" y="0"/>
                    <a:pt x="0" y="1485"/>
                    <a:pt x="0" y="3319"/>
                  </a:cubicBezTo>
                  <a:cubicBezTo>
                    <a:pt x="0" y="5152"/>
                    <a:pt x="1486" y="6637"/>
                    <a:pt x="3315" y="6637"/>
                  </a:cubicBezTo>
                  <a:cubicBezTo>
                    <a:pt x="5149" y="6637"/>
                    <a:pt x="6634" y="5152"/>
                    <a:pt x="6634" y="3319"/>
                  </a:cubicBezTo>
                  <a:cubicBezTo>
                    <a:pt x="6634" y="1485"/>
                    <a:pt x="5149" y="0"/>
                    <a:pt x="33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6"/>
            <p:cNvSpPr/>
            <p:nvPr/>
          </p:nvSpPr>
          <p:spPr>
            <a:xfrm>
              <a:off x="4168106" y="3431382"/>
              <a:ext cx="68729" cy="62696"/>
            </a:xfrm>
            <a:custGeom>
              <a:rect b="b" l="l" r="r" t="t"/>
              <a:pathLst>
                <a:path extrusionOk="0" h="1850" w="2028">
                  <a:moveTo>
                    <a:pt x="571" y="0"/>
                  </a:moveTo>
                  <a:cubicBezTo>
                    <a:pt x="401" y="0"/>
                    <a:pt x="234" y="80"/>
                    <a:pt x="131" y="221"/>
                  </a:cubicBezTo>
                  <a:cubicBezTo>
                    <a:pt x="20" y="372"/>
                    <a:pt x="0" y="552"/>
                    <a:pt x="51" y="710"/>
                  </a:cubicBezTo>
                  <a:lnTo>
                    <a:pt x="386" y="1753"/>
                  </a:lnTo>
                  <a:cubicBezTo>
                    <a:pt x="404" y="1812"/>
                    <a:pt x="460" y="1850"/>
                    <a:pt x="520" y="1850"/>
                  </a:cubicBezTo>
                  <a:cubicBezTo>
                    <a:pt x="534" y="1850"/>
                    <a:pt x="548" y="1848"/>
                    <a:pt x="562" y="1843"/>
                  </a:cubicBezTo>
                  <a:lnTo>
                    <a:pt x="1603" y="1508"/>
                  </a:lnTo>
                  <a:cubicBezTo>
                    <a:pt x="1760" y="1459"/>
                    <a:pt x="1897" y="1338"/>
                    <a:pt x="1954" y="1161"/>
                  </a:cubicBezTo>
                  <a:cubicBezTo>
                    <a:pt x="2027" y="943"/>
                    <a:pt x="1951" y="696"/>
                    <a:pt x="1766" y="559"/>
                  </a:cubicBezTo>
                  <a:cubicBezTo>
                    <a:pt x="1666" y="484"/>
                    <a:pt x="1553" y="450"/>
                    <a:pt x="1442" y="450"/>
                  </a:cubicBezTo>
                  <a:cubicBezTo>
                    <a:pt x="1322" y="450"/>
                    <a:pt x="1205" y="489"/>
                    <a:pt x="1108" y="562"/>
                  </a:cubicBezTo>
                  <a:cubicBezTo>
                    <a:pt x="1115" y="328"/>
                    <a:pt x="974" y="103"/>
                    <a:pt x="727" y="23"/>
                  </a:cubicBezTo>
                  <a:cubicBezTo>
                    <a:pt x="676" y="8"/>
                    <a:pt x="623" y="0"/>
                    <a:pt x="57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6"/>
            <p:cNvSpPr/>
            <p:nvPr/>
          </p:nvSpPr>
          <p:spPr>
            <a:xfrm>
              <a:off x="4061550" y="3410505"/>
              <a:ext cx="20775" cy="34263"/>
            </a:xfrm>
            <a:custGeom>
              <a:rect b="b" l="l" r="r" t="t"/>
              <a:pathLst>
                <a:path extrusionOk="0" h="1011" w="613">
                  <a:moveTo>
                    <a:pt x="308" y="1"/>
                  </a:moveTo>
                  <a:cubicBezTo>
                    <a:pt x="138" y="1"/>
                    <a:pt x="0" y="228"/>
                    <a:pt x="0" y="506"/>
                  </a:cubicBezTo>
                  <a:cubicBezTo>
                    <a:pt x="0" y="787"/>
                    <a:pt x="138" y="1011"/>
                    <a:pt x="308" y="1011"/>
                  </a:cubicBezTo>
                  <a:cubicBezTo>
                    <a:pt x="475" y="1011"/>
                    <a:pt x="612" y="787"/>
                    <a:pt x="612" y="506"/>
                  </a:cubicBezTo>
                  <a:cubicBezTo>
                    <a:pt x="612" y="228"/>
                    <a:pt x="475" y="1"/>
                    <a:pt x="30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6"/>
            <p:cNvSpPr/>
            <p:nvPr/>
          </p:nvSpPr>
          <p:spPr>
            <a:xfrm>
              <a:off x="4040097" y="3370140"/>
              <a:ext cx="46192" cy="30060"/>
            </a:xfrm>
            <a:custGeom>
              <a:rect b="b" l="l" r="r" t="t"/>
              <a:pathLst>
                <a:path extrusionOk="0" h="887" w="1363">
                  <a:moveTo>
                    <a:pt x="1245" y="1"/>
                  </a:moveTo>
                  <a:cubicBezTo>
                    <a:pt x="379" y="1"/>
                    <a:pt x="44" y="690"/>
                    <a:pt x="31" y="720"/>
                  </a:cubicBezTo>
                  <a:cubicBezTo>
                    <a:pt x="1" y="780"/>
                    <a:pt x="28" y="847"/>
                    <a:pt x="84" y="874"/>
                  </a:cubicBezTo>
                  <a:cubicBezTo>
                    <a:pt x="101" y="884"/>
                    <a:pt x="118" y="887"/>
                    <a:pt x="135" y="887"/>
                  </a:cubicBezTo>
                  <a:cubicBezTo>
                    <a:pt x="178" y="887"/>
                    <a:pt x="222" y="860"/>
                    <a:pt x="238" y="820"/>
                  </a:cubicBezTo>
                  <a:cubicBezTo>
                    <a:pt x="242" y="814"/>
                    <a:pt x="523" y="235"/>
                    <a:pt x="1245" y="235"/>
                  </a:cubicBezTo>
                  <a:cubicBezTo>
                    <a:pt x="1313" y="235"/>
                    <a:pt x="1362" y="181"/>
                    <a:pt x="1362" y="118"/>
                  </a:cubicBezTo>
                  <a:cubicBezTo>
                    <a:pt x="1362" y="54"/>
                    <a:pt x="1313" y="1"/>
                    <a:pt x="124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6"/>
            <p:cNvSpPr/>
            <p:nvPr/>
          </p:nvSpPr>
          <p:spPr>
            <a:xfrm>
              <a:off x="4135909" y="3385832"/>
              <a:ext cx="50937" cy="20842"/>
            </a:xfrm>
            <a:custGeom>
              <a:rect b="b" l="l" r="r" t="t"/>
              <a:pathLst>
                <a:path extrusionOk="0" h="615" w="1503">
                  <a:moveTo>
                    <a:pt x="492" y="0"/>
                  </a:moveTo>
                  <a:cubicBezTo>
                    <a:pt x="370" y="0"/>
                    <a:pt x="239" y="17"/>
                    <a:pt x="98" y="56"/>
                  </a:cubicBezTo>
                  <a:cubicBezTo>
                    <a:pt x="37" y="73"/>
                    <a:pt x="1" y="136"/>
                    <a:pt x="17" y="197"/>
                  </a:cubicBezTo>
                  <a:cubicBezTo>
                    <a:pt x="31" y="249"/>
                    <a:pt x="77" y="281"/>
                    <a:pt x="128" y="281"/>
                  </a:cubicBezTo>
                  <a:cubicBezTo>
                    <a:pt x="139" y="281"/>
                    <a:pt x="150" y="280"/>
                    <a:pt x="161" y="277"/>
                  </a:cubicBezTo>
                  <a:cubicBezTo>
                    <a:pt x="277" y="245"/>
                    <a:pt x="385" y="232"/>
                    <a:pt x="485" y="232"/>
                  </a:cubicBezTo>
                  <a:cubicBezTo>
                    <a:pt x="979" y="232"/>
                    <a:pt x="1271" y="558"/>
                    <a:pt x="1285" y="575"/>
                  </a:cubicBezTo>
                  <a:cubicBezTo>
                    <a:pt x="1308" y="601"/>
                    <a:pt x="1342" y="615"/>
                    <a:pt x="1376" y="615"/>
                  </a:cubicBezTo>
                  <a:cubicBezTo>
                    <a:pt x="1402" y="615"/>
                    <a:pt x="1429" y="605"/>
                    <a:pt x="1449" y="584"/>
                  </a:cubicBezTo>
                  <a:cubicBezTo>
                    <a:pt x="1499" y="544"/>
                    <a:pt x="1503" y="471"/>
                    <a:pt x="1462" y="421"/>
                  </a:cubicBezTo>
                  <a:cubicBezTo>
                    <a:pt x="1446" y="401"/>
                    <a:pt x="1092" y="0"/>
                    <a:pt x="492"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6"/>
            <p:cNvSpPr/>
            <p:nvPr/>
          </p:nvSpPr>
          <p:spPr>
            <a:xfrm>
              <a:off x="4137264" y="3414504"/>
              <a:ext cx="40160" cy="17148"/>
            </a:xfrm>
            <a:custGeom>
              <a:rect b="b" l="l" r="r" t="t"/>
              <a:pathLst>
                <a:path extrusionOk="0" h="506" w="1185">
                  <a:moveTo>
                    <a:pt x="635" y="1"/>
                  </a:moveTo>
                  <a:cubicBezTo>
                    <a:pt x="434" y="1"/>
                    <a:pt x="215" y="79"/>
                    <a:pt x="38" y="317"/>
                  </a:cubicBezTo>
                  <a:cubicBezTo>
                    <a:pt x="1" y="371"/>
                    <a:pt x="11" y="441"/>
                    <a:pt x="64" y="481"/>
                  </a:cubicBezTo>
                  <a:cubicBezTo>
                    <a:pt x="84" y="495"/>
                    <a:pt x="107" y="505"/>
                    <a:pt x="132" y="505"/>
                  </a:cubicBezTo>
                  <a:cubicBezTo>
                    <a:pt x="168" y="505"/>
                    <a:pt x="201" y="488"/>
                    <a:pt x="225" y="455"/>
                  </a:cubicBezTo>
                  <a:cubicBezTo>
                    <a:pt x="353" y="283"/>
                    <a:pt x="505" y="232"/>
                    <a:pt x="639" y="232"/>
                  </a:cubicBezTo>
                  <a:cubicBezTo>
                    <a:pt x="816" y="232"/>
                    <a:pt x="964" y="320"/>
                    <a:pt x="991" y="337"/>
                  </a:cubicBezTo>
                  <a:cubicBezTo>
                    <a:pt x="1010" y="350"/>
                    <a:pt x="1032" y="356"/>
                    <a:pt x="1054" y="356"/>
                  </a:cubicBezTo>
                  <a:cubicBezTo>
                    <a:pt x="1091" y="356"/>
                    <a:pt x="1127" y="338"/>
                    <a:pt x="1148" y="304"/>
                  </a:cubicBezTo>
                  <a:cubicBezTo>
                    <a:pt x="1185" y="251"/>
                    <a:pt x="1168" y="177"/>
                    <a:pt x="1115" y="144"/>
                  </a:cubicBezTo>
                  <a:cubicBezTo>
                    <a:pt x="1007" y="73"/>
                    <a:pt x="829" y="1"/>
                    <a:pt x="63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6"/>
            <p:cNvSpPr/>
            <p:nvPr/>
          </p:nvSpPr>
          <p:spPr>
            <a:xfrm>
              <a:off x="4106457" y="3458766"/>
              <a:ext cx="29484" cy="45650"/>
            </a:xfrm>
            <a:custGeom>
              <a:rect b="b" l="l" r="r" t="t"/>
              <a:pathLst>
                <a:path extrusionOk="0" h="1347" w="870">
                  <a:moveTo>
                    <a:pt x="131" y="0"/>
                  </a:moveTo>
                  <a:cubicBezTo>
                    <a:pt x="85" y="0"/>
                    <a:pt x="41" y="29"/>
                    <a:pt x="23" y="75"/>
                  </a:cubicBezTo>
                  <a:cubicBezTo>
                    <a:pt x="0" y="135"/>
                    <a:pt x="30" y="203"/>
                    <a:pt x="90" y="226"/>
                  </a:cubicBezTo>
                  <a:lnTo>
                    <a:pt x="491" y="379"/>
                  </a:lnTo>
                  <a:lnTo>
                    <a:pt x="278" y="590"/>
                  </a:lnTo>
                  <a:cubicBezTo>
                    <a:pt x="247" y="617"/>
                    <a:pt x="238" y="657"/>
                    <a:pt x="244" y="694"/>
                  </a:cubicBezTo>
                  <a:cubicBezTo>
                    <a:pt x="251" y="734"/>
                    <a:pt x="278" y="765"/>
                    <a:pt x="311" y="781"/>
                  </a:cubicBezTo>
                  <a:lnTo>
                    <a:pt x="525" y="871"/>
                  </a:lnTo>
                  <a:lnTo>
                    <a:pt x="187" y="1139"/>
                  </a:lnTo>
                  <a:cubicBezTo>
                    <a:pt x="137" y="1179"/>
                    <a:pt x="130" y="1253"/>
                    <a:pt x="170" y="1303"/>
                  </a:cubicBezTo>
                  <a:cubicBezTo>
                    <a:pt x="190" y="1333"/>
                    <a:pt x="227" y="1347"/>
                    <a:pt x="261" y="1347"/>
                  </a:cubicBezTo>
                  <a:cubicBezTo>
                    <a:pt x="284" y="1347"/>
                    <a:pt x="311" y="1339"/>
                    <a:pt x="331" y="1319"/>
                  </a:cubicBezTo>
                  <a:lnTo>
                    <a:pt x="823" y="932"/>
                  </a:lnTo>
                  <a:cubicBezTo>
                    <a:pt x="853" y="908"/>
                    <a:pt x="870" y="868"/>
                    <a:pt x="863" y="828"/>
                  </a:cubicBezTo>
                  <a:cubicBezTo>
                    <a:pt x="860" y="785"/>
                    <a:pt x="833" y="751"/>
                    <a:pt x="796" y="734"/>
                  </a:cubicBezTo>
                  <a:lnTo>
                    <a:pt x="562" y="637"/>
                  </a:lnTo>
                  <a:lnTo>
                    <a:pt x="783" y="419"/>
                  </a:lnTo>
                  <a:cubicBezTo>
                    <a:pt x="809" y="393"/>
                    <a:pt x="823" y="353"/>
                    <a:pt x="816" y="313"/>
                  </a:cubicBezTo>
                  <a:cubicBezTo>
                    <a:pt x="806" y="276"/>
                    <a:pt x="780" y="243"/>
                    <a:pt x="743" y="229"/>
                  </a:cubicBezTo>
                  <a:lnTo>
                    <a:pt x="174" y="8"/>
                  </a:lnTo>
                  <a:cubicBezTo>
                    <a:pt x="160" y="3"/>
                    <a:pt x="145" y="0"/>
                    <a:pt x="13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6"/>
            <p:cNvSpPr/>
            <p:nvPr/>
          </p:nvSpPr>
          <p:spPr>
            <a:xfrm>
              <a:off x="4678243" y="2418639"/>
              <a:ext cx="286201" cy="286167"/>
            </a:xfrm>
            <a:custGeom>
              <a:rect b="b" l="l" r="r" t="t"/>
              <a:pathLst>
                <a:path extrusionOk="0" h="8444" w="8445">
                  <a:moveTo>
                    <a:pt x="4223" y="1"/>
                  </a:moveTo>
                  <a:cubicBezTo>
                    <a:pt x="1892" y="1"/>
                    <a:pt x="1" y="1891"/>
                    <a:pt x="1" y="4223"/>
                  </a:cubicBezTo>
                  <a:cubicBezTo>
                    <a:pt x="1" y="6554"/>
                    <a:pt x="1892" y="8444"/>
                    <a:pt x="4223" y="8444"/>
                  </a:cubicBezTo>
                  <a:cubicBezTo>
                    <a:pt x="6554" y="8444"/>
                    <a:pt x="8444" y="6554"/>
                    <a:pt x="8444" y="4223"/>
                  </a:cubicBezTo>
                  <a:cubicBezTo>
                    <a:pt x="8444" y="1891"/>
                    <a:pt x="6554" y="1"/>
                    <a:pt x="42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6"/>
            <p:cNvSpPr/>
            <p:nvPr/>
          </p:nvSpPr>
          <p:spPr>
            <a:xfrm>
              <a:off x="4783240" y="2607855"/>
              <a:ext cx="76219" cy="35754"/>
            </a:xfrm>
            <a:custGeom>
              <a:rect b="b" l="l" r="r" t="t"/>
              <a:pathLst>
                <a:path extrusionOk="0" h="1055" w="2249">
                  <a:moveTo>
                    <a:pt x="184" y="0"/>
                  </a:moveTo>
                  <a:cubicBezTo>
                    <a:pt x="172" y="0"/>
                    <a:pt x="160" y="2"/>
                    <a:pt x="148" y="4"/>
                  </a:cubicBezTo>
                  <a:cubicBezTo>
                    <a:pt x="58" y="24"/>
                    <a:pt x="1" y="111"/>
                    <a:pt x="18" y="205"/>
                  </a:cubicBezTo>
                  <a:cubicBezTo>
                    <a:pt x="81" y="499"/>
                    <a:pt x="392" y="1054"/>
                    <a:pt x="1125" y="1054"/>
                  </a:cubicBezTo>
                  <a:cubicBezTo>
                    <a:pt x="1854" y="1054"/>
                    <a:pt x="2169" y="499"/>
                    <a:pt x="2229" y="205"/>
                  </a:cubicBezTo>
                  <a:cubicBezTo>
                    <a:pt x="2249" y="111"/>
                    <a:pt x="2192" y="24"/>
                    <a:pt x="2101" y="4"/>
                  </a:cubicBezTo>
                  <a:cubicBezTo>
                    <a:pt x="2090" y="2"/>
                    <a:pt x="2079" y="1"/>
                    <a:pt x="2068" y="1"/>
                  </a:cubicBezTo>
                  <a:cubicBezTo>
                    <a:pt x="1988" y="1"/>
                    <a:pt x="1918" y="55"/>
                    <a:pt x="1900" y="134"/>
                  </a:cubicBezTo>
                  <a:cubicBezTo>
                    <a:pt x="1897" y="158"/>
                    <a:pt x="1770" y="720"/>
                    <a:pt x="1125" y="720"/>
                  </a:cubicBezTo>
                  <a:cubicBezTo>
                    <a:pt x="486" y="720"/>
                    <a:pt x="352" y="158"/>
                    <a:pt x="349" y="134"/>
                  </a:cubicBezTo>
                  <a:cubicBezTo>
                    <a:pt x="331" y="56"/>
                    <a:pt x="263" y="0"/>
                    <a:pt x="18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0124D"/>
                </a:solidFill>
              </a:endParaRPr>
            </a:p>
          </p:txBody>
        </p:sp>
        <p:sp>
          <p:nvSpPr>
            <p:cNvPr id="2189" name="Google Shape;2189;p46"/>
            <p:cNvSpPr/>
            <p:nvPr/>
          </p:nvSpPr>
          <p:spPr>
            <a:xfrm>
              <a:off x="4728844" y="2507706"/>
              <a:ext cx="74389" cy="21859"/>
            </a:xfrm>
            <a:custGeom>
              <a:rect b="b" l="l" r="r" t="t"/>
              <a:pathLst>
                <a:path extrusionOk="0" h="645" w="2195">
                  <a:moveTo>
                    <a:pt x="1151" y="1"/>
                  </a:moveTo>
                  <a:cubicBezTo>
                    <a:pt x="703" y="1"/>
                    <a:pt x="304" y="185"/>
                    <a:pt x="90" y="343"/>
                  </a:cubicBezTo>
                  <a:cubicBezTo>
                    <a:pt x="17" y="397"/>
                    <a:pt x="0" y="500"/>
                    <a:pt x="53" y="577"/>
                  </a:cubicBezTo>
                  <a:cubicBezTo>
                    <a:pt x="87" y="621"/>
                    <a:pt x="138" y="644"/>
                    <a:pt x="191" y="644"/>
                  </a:cubicBezTo>
                  <a:cubicBezTo>
                    <a:pt x="224" y="644"/>
                    <a:pt x="261" y="634"/>
                    <a:pt x="291" y="614"/>
                  </a:cubicBezTo>
                  <a:cubicBezTo>
                    <a:pt x="313" y="597"/>
                    <a:pt x="683" y="335"/>
                    <a:pt x="1150" y="335"/>
                  </a:cubicBezTo>
                  <a:cubicBezTo>
                    <a:pt x="1385" y="335"/>
                    <a:pt x="1646" y="402"/>
                    <a:pt x="1900" y="601"/>
                  </a:cubicBezTo>
                  <a:cubicBezTo>
                    <a:pt x="1931" y="624"/>
                    <a:pt x="1967" y="636"/>
                    <a:pt x="2003" y="636"/>
                  </a:cubicBezTo>
                  <a:cubicBezTo>
                    <a:pt x="2054" y="636"/>
                    <a:pt x="2104" y="614"/>
                    <a:pt x="2137" y="571"/>
                  </a:cubicBezTo>
                  <a:cubicBezTo>
                    <a:pt x="2194" y="497"/>
                    <a:pt x="2181" y="390"/>
                    <a:pt x="2108" y="333"/>
                  </a:cubicBezTo>
                  <a:cubicBezTo>
                    <a:pt x="1795" y="89"/>
                    <a:pt x="1461" y="1"/>
                    <a:pt x="1151"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0124D"/>
                </a:solidFill>
              </a:endParaRPr>
            </a:p>
          </p:txBody>
        </p:sp>
        <p:sp>
          <p:nvSpPr>
            <p:cNvPr id="2190" name="Google Shape;2190;p46"/>
            <p:cNvSpPr/>
            <p:nvPr/>
          </p:nvSpPr>
          <p:spPr>
            <a:xfrm>
              <a:off x="4740977" y="2544376"/>
              <a:ext cx="52631" cy="23045"/>
            </a:xfrm>
            <a:custGeom>
              <a:rect b="b" l="l" r="r" t="t"/>
              <a:pathLst>
                <a:path extrusionOk="0" h="680" w="1553">
                  <a:moveTo>
                    <a:pt x="720" y="1"/>
                  </a:moveTo>
                  <a:cubicBezTo>
                    <a:pt x="470" y="1"/>
                    <a:pt x="241" y="93"/>
                    <a:pt x="101" y="184"/>
                  </a:cubicBezTo>
                  <a:cubicBezTo>
                    <a:pt x="20" y="235"/>
                    <a:pt x="0" y="338"/>
                    <a:pt x="50" y="419"/>
                  </a:cubicBezTo>
                  <a:cubicBezTo>
                    <a:pt x="83" y="468"/>
                    <a:pt x="137" y="495"/>
                    <a:pt x="193" y="495"/>
                  </a:cubicBezTo>
                  <a:cubicBezTo>
                    <a:pt x="224" y="495"/>
                    <a:pt x="256" y="487"/>
                    <a:pt x="285" y="469"/>
                  </a:cubicBezTo>
                  <a:cubicBezTo>
                    <a:pt x="317" y="448"/>
                    <a:pt x="501" y="337"/>
                    <a:pt x="720" y="337"/>
                  </a:cubicBezTo>
                  <a:cubicBezTo>
                    <a:pt x="886" y="337"/>
                    <a:pt x="1071" y="400"/>
                    <a:pt x="1228" y="613"/>
                  </a:cubicBezTo>
                  <a:cubicBezTo>
                    <a:pt x="1261" y="656"/>
                    <a:pt x="1311" y="680"/>
                    <a:pt x="1361" y="680"/>
                  </a:cubicBezTo>
                  <a:cubicBezTo>
                    <a:pt x="1398" y="680"/>
                    <a:pt x="1432" y="670"/>
                    <a:pt x="1462" y="650"/>
                  </a:cubicBezTo>
                  <a:cubicBezTo>
                    <a:pt x="1539" y="593"/>
                    <a:pt x="1552" y="489"/>
                    <a:pt x="1498" y="412"/>
                  </a:cubicBezTo>
                  <a:cubicBezTo>
                    <a:pt x="1267" y="102"/>
                    <a:pt x="982" y="1"/>
                    <a:pt x="72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0124D"/>
                </a:solidFill>
              </a:endParaRPr>
            </a:p>
          </p:txBody>
        </p:sp>
        <p:sp>
          <p:nvSpPr>
            <p:cNvPr id="2191" name="Google Shape;2191;p46"/>
            <p:cNvSpPr/>
            <p:nvPr/>
          </p:nvSpPr>
          <p:spPr>
            <a:xfrm>
              <a:off x="4839466" y="2507706"/>
              <a:ext cx="74422" cy="21859"/>
            </a:xfrm>
            <a:custGeom>
              <a:rect b="b" l="l" r="r" t="t"/>
              <a:pathLst>
                <a:path extrusionOk="0" h="645" w="2196">
                  <a:moveTo>
                    <a:pt x="1042" y="1"/>
                  </a:moveTo>
                  <a:cubicBezTo>
                    <a:pt x="733" y="1"/>
                    <a:pt x="399" y="89"/>
                    <a:pt x="85" y="333"/>
                  </a:cubicBezTo>
                  <a:cubicBezTo>
                    <a:pt x="11" y="390"/>
                    <a:pt x="1" y="497"/>
                    <a:pt x="58" y="571"/>
                  </a:cubicBezTo>
                  <a:cubicBezTo>
                    <a:pt x="91" y="614"/>
                    <a:pt x="140" y="636"/>
                    <a:pt x="190" y="636"/>
                  </a:cubicBezTo>
                  <a:cubicBezTo>
                    <a:pt x="225" y="636"/>
                    <a:pt x="261" y="624"/>
                    <a:pt x="292" y="601"/>
                  </a:cubicBezTo>
                  <a:cubicBezTo>
                    <a:pt x="547" y="402"/>
                    <a:pt x="809" y="335"/>
                    <a:pt x="1045" y="335"/>
                  </a:cubicBezTo>
                  <a:cubicBezTo>
                    <a:pt x="1513" y="335"/>
                    <a:pt x="1882" y="597"/>
                    <a:pt x="1904" y="614"/>
                  </a:cubicBezTo>
                  <a:cubicBezTo>
                    <a:pt x="1935" y="634"/>
                    <a:pt x="1967" y="644"/>
                    <a:pt x="2004" y="644"/>
                  </a:cubicBezTo>
                  <a:cubicBezTo>
                    <a:pt x="2055" y="644"/>
                    <a:pt x="2108" y="621"/>
                    <a:pt x="2138" y="577"/>
                  </a:cubicBezTo>
                  <a:cubicBezTo>
                    <a:pt x="2195" y="500"/>
                    <a:pt x="2179" y="397"/>
                    <a:pt x="2102" y="343"/>
                  </a:cubicBezTo>
                  <a:cubicBezTo>
                    <a:pt x="1888" y="185"/>
                    <a:pt x="1490" y="1"/>
                    <a:pt x="104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0124D"/>
                </a:solidFill>
              </a:endParaRPr>
            </a:p>
          </p:txBody>
        </p:sp>
        <p:sp>
          <p:nvSpPr>
            <p:cNvPr id="2192" name="Google Shape;2192;p46"/>
            <p:cNvSpPr/>
            <p:nvPr/>
          </p:nvSpPr>
          <p:spPr>
            <a:xfrm>
              <a:off x="4848990" y="2544376"/>
              <a:ext cx="52767" cy="23045"/>
            </a:xfrm>
            <a:custGeom>
              <a:rect b="b" l="l" r="r" t="t"/>
              <a:pathLst>
                <a:path extrusionOk="0" h="680" w="1557">
                  <a:moveTo>
                    <a:pt x="836" y="1"/>
                  </a:moveTo>
                  <a:cubicBezTo>
                    <a:pt x="573" y="1"/>
                    <a:pt x="287" y="102"/>
                    <a:pt x="58" y="412"/>
                  </a:cubicBezTo>
                  <a:cubicBezTo>
                    <a:pt x="1" y="489"/>
                    <a:pt x="17" y="593"/>
                    <a:pt x="91" y="650"/>
                  </a:cubicBezTo>
                  <a:cubicBezTo>
                    <a:pt x="121" y="670"/>
                    <a:pt x="158" y="680"/>
                    <a:pt x="192" y="680"/>
                  </a:cubicBezTo>
                  <a:cubicBezTo>
                    <a:pt x="245" y="680"/>
                    <a:pt x="295" y="656"/>
                    <a:pt x="329" y="613"/>
                  </a:cubicBezTo>
                  <a:cubicBezTo>
                    <a:pt x="486" y="400"/>
                    <a:pt x="671" y="337"/>
                    <a:pt x="837" y="337"/>
                  </a:cubicBezTo>
                  <a:cubicBezTo>
                    <a:pt x="1056" y="337"/>
                    <a:pt x="1240" y="448"/>
                    <a:pt x="1272" y="469"/>
                  </a:cubicBezTo>
                  <a:cubicBezTo>
                    <a:pt x="1301" y="487"/>
                    <a:pt x="1333" y="495"/>
                    <a:pt x="1364" y="495"/>
                  </a:cubicBezTo>
                  <a:cubicBezTo>
                    <a:pt x="1420" y="495"/>
                    <a:pt x="1474" y="468"/>
                    <a:pt x="1506" y="419"/>
                  </a:cubicBezTo>
                  <a:cubicBezTo>
                    <a:pt x="1556" y="338"/>
                    <a:pt x="1533" y="235"/>
                    <a:pt x="1456" y="184"/>
                  </a:cubicBezTo>
                  <a:cubicBezTo>
                    <a:pt x="1316" y="93"/>
                    <a:pt x="1086" y="1"/>
                    <a:pt x="83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0124D"/>
                </a:solidFill>
              </a:endParaRPr>
            </a:p>
          </p:txBody>
        </p:sp>
        <p:sp>
          <p:nvSpPr>
            <p:cNvPr id="2193" name="Google Shape;2193;p46"/>
            <p:cNvSpPr/>
            <p:nvPr/>
          </p:nvSpPr>
          <p:spPr>
            <a:xfrm>
              <a:off x="3129868" y="1639951"/>
              <a:ext cx="1062011" cy="454262"/>
            </a:xfrm>
            <a:custGeom>
              <a:rect b="b" l="l" r="r" t="t"/>
              <a:pathLst>
                <a:path extrusionOk="0" h="13404" w="31337">
                  <a:moveTo>
                    <a:pt x="6005" y="0"/>
                  </a:moveTo>
                  <a:cubicBezTo>
                    <a:pt x="2687" y="0"/>
                    <a:pt x="1" y="2690"/>
                    <a:pt x="1" y="6004"/>
                  </a:cubicBezTo>
                  <a:cubicBezTo>
                    <a:pt x="1" y="9319"/>
                    <a:pt x="2687" y="12005"/>
                    <a:pt x="6005" y="12005"/>
                  </a:cubicBezTo>
                  <a:lnTo>
                    <a:pt x="7728" y="12005"/>
                  </a:lnTo>
                  <a:lnTo>
                    <a:pt x="8808" y="13403"/>
                  </a:lnTo>
                  <a:lnTo>
                    <a:pt x="9889" y="12005"/>
                  </a:lnTo>
                  <a:lnTo>
                    <a:pt x="25336" y="12005"/>
                  </a:lnTo>
                  <a:cubicBezTo>
                    <a:pt x="28651" y="12005"/>
                    <a:pt x="31337" y="9319"/>
                    <a:pt x="31337" y="6004"/>
                  </a:cubicBezTo>
                  <a:cubicBezTo>
                    <a:pt x="31337" y="2690"/>
                    <a:pt x="28651" y="0"/>
                    <a:pt x="25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6"/>
            <p:cNvSpPr/>
            <p:nvPr/>
          </p:nvSpPr>
          <p:spPr>
            <a:xfrm>
              <a:off x="3223646" y="1746471"/>
              <a:ext cx="193885" cy="193783"/>
            </a:xfrm>
            <a:custGeom>
              <a:rect b="b" l="l" r="r" t="t"/>
              <a:pathLst>
                <a:path extrusionOk="0" h="5718" w="5721">
                  <a:moveTo>
                    <a:pt x="2860" y="1"/>
                  </a:moveTo>
                  <a:cubicBezTo>
                    <a:pt x="1281" y="1"/>
                    <a:pt x="0" y="1282"/>
                    <a:pt x="0" y="2861"/>
                  </a:cubicBezTo>
                  <a:cubicBezTo>
                    <a:pt x="0" y="4440"/>
                    <a:pt x="1281" y="5718"/>
                    <a:pt x="2860" y="5718"/>
                  </a:cubicBezTo>
                  <a:cubicBezTo>
                    <a:pt x="4439" y="5718"/>
                    <a:pt x="5720" y="4440"/>
                    <a:pt x="5720" y="2861"/>
                  </a:cubicBezTo>
                  <a:cubicBezTo>
                    <a:pt x="5720" y="1282"/>
                    <a:pt x="4439" y="1"/>
                    <a:pt x="2860"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6"/>
            <p:cNvSpPr/>
            <p:nvPr/>
          </p:nvSpPr>
          <p:spPr>
            <a:xfrm>
              <a:off x="3481324" y="1727018"/>
              <a:ext cx="592126" cy="23587"/>
            </a:xfrm>
            <a:custGeom>
              <a:rect b="b" l="l" r="r" t="t"/>
              <a:pathLst>
                <a:path extrusionOk="0" h="696" w="17472">
                  <a:moveTo>
                    <a:pt x="348" y="0"/>
                  </a:moveTo>
                  <a:cubicBezTo>
                    <a:pt x="154" y="0"/>
                    <a:pt x="1" y="157"/>
                    <a:pt x="1" y="348"/>
                  </a:cubicBezTo>
                  <a:cubicBezTo>
                    <a:pt x="1" y="542"/>
                    <a:pt x="154" y="695"/>
                    <a:pt x="348" y="695"/>
                  </a:cubicBezTo>
                  <a:lnTo>
                    <a:pt x="17124" y="695"/>
                  </a:lnTo>
                  <a:cubicBezTo>
                    <a:pt x="17318" y="695"/>
                    <a:pt x="17471" y="542"/>
                    <a:pt x="17471" y="348"/>
                  </a:cubicBezTo>
                  <a:cubicBezTo>
                    <a:pt x="17471" y="157"/>
                    <a:pt x="17318" y="0"/>
                    <a:pt x="1712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6"/>
            <p:cNvSpPr/>
            <p:nvPr/>
          </p:nvSpPr>
          <p:spPr>
            <a:xfrm>
              <a:off x="3481324" y="1796698"/>
              <a:ext cx="592126" cy="23621"/>
            </a:xfrm>
            <a:custGeom>
              <a:rect b="b" l="l" r="r" t="t"/>
              <a:pathLst>
                <a:path extrusionOk="0" h="697" w="17472">
                  <a:moveTo>
                    <a:pt x="348" y="1"/>
                  </a:moveTo>
                  <a:cubicBezTo>
                    <a:pt x="154" y="1"/>
                    <a:pt x="1" y="158"/>
                    <a:pt x="1" y="349"/>
                  </a:cubicBezTo>
                  <a:cubicBezTo>
                    <a:pt x="1" y="543"/>
                    <a:pt x="154" y="697"/>
                    <a:pt x="348" y="697"/>
                  </a:cubicBezTo>
                  <a:lnTo>
                    <a:pt x="17124" y="697"/>
                  </a:lnTo>
                  <a:cubicBezTo>
                    <a:pt x="17318" y="697"/>
                    <a:pt x="17471" y="543"/>
                    <a:pt x="17471" y="349"/>
                  </a:cubicBezTo>
                  <a:cubicBezTo>
                    <a:pt x="17471" y="158"/>
                    <a:pt x="17318" y="1"/>
                    <a:pt x="17124"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6"/>
            <p:cNvSpPr/>
            <p:nvPr/>
          </p:nvSpPr>
          <p:spPr>
            <a:xfrm>
              <a:off x="3936287" y="1866447"/>
              <a:ext cx="137187" cy="23587"/>
            </a:xfrm>
            <a:custGeom>
              <a:rect b="b" l="l" r="r" t="t"/>
              <a:pathLst>
                <a:path extrusionOk="0" h="696" w="4048">
                  <a:moveTo>
                    <a:pt x="348" y="1"/>
                  </a:moveTo>
                  <a:cubicBezTo>
                    <a:pt x="154" y="1"/>
                    <a:pt x="0" y="157"/>
                    <a:pt x="0" y="348"/>
                  </a:cubicBezTo>
                  <a:cubicBezTo>
                    <a:pt x="0" y="542"/>
                    <a:pt x="154" y="696"/>
                    <a:pt x="348" y="696"/>
                  </a:cubicBezTo>
                  <a:lnTo>
                    <a:pt x="3700" y="696"/>
                  </a:lnTo>
                  <a:cubicBezTo>
                    <a:pt x="3894" y="696"/>
                    <a:pt x="4047" y="542"/>
                    <a:pt x="4047" y="348"/>
                  </a:cubicBezTo>
                  <a:cubicBezTo>
                    <a:pt x="4047" y="157"/>
                    <a:pt x="3894" y="1"/>
                    <a:pt x="370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6"/>
            <p:cNvSpPr/>
            <p:nvPr/>
          </p:nvSpPr>
          <p:spPr>
            <a:xfrm>
              <a:off x="3481324" y="1866447"/>
              <a:ext cx="413797" cy="23587"/>
            </a:xfrm>
            <a:custGeom>
              <a:rect b="b" l="l" r="r" t="t"/>
              <a:pathLst>
                <a:path extrusionOk="0" h="696" w="12210">
                  <a:moveTo>
                    <a:pt x="348" y="1"/>
                  </a:moveTo>
                  <a:cubicBezTo>
                    <a:pt x="154" y="1"/>
                    <a:pt x="1" y="157"/>
                    <a:pt x="1" y="348"/>
                  </a:cubicBezTo>
                  <a:cubicBezTo>
                    <a:pt x="1" y="542"/>
                    <a:pt x="154" y="696"/>
                    <a:pt x="348" y="696"/>
                  </a:cubicBezTo>
                  <a:lnTo>
                    <a:pt x="11862" y="696"/>
                  </a:lnTo>
                  <a:cubicBezTo>
                    <a:pt x="12056" y="696"/>
                    <a:pt x="12210" y="542"/>
                    <a:pt x="12210" y="348"/>
                  </a:cubicBezTo>
                  <a:cubicBezTo>
                    <a:pt x="12210" y="157"/>
                    <a:pt x="12056" y="1"/>
                    <a:pt x="1186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6"/>
            <p:cNvSpPr/>
            <p:nvPr/>
          </p:nvSpPr>
          <p:spPr>
            <a:xfrm>
              <a:off x="3481324" y="1936161"/>
              <a:ext cx="324497" cy="23621"/>
            </a:xfrm>
            <a:custGeom>
              <a:rect b="b" l="l" r="r" t="t"/>
              <a:pathLst>
                <a:path extrusionOk="0" h="697" w="9575">
                  <a:moveTo>
                    <a:pt x="348" y="0"/>
                  </a:moveTo>
                  <a:cubicBezTo>
                    <a:pt x="154" y="0"/>
                    <a:pt x="1" y="158"/>
                    <a:pt x="1" y="348"/>
                  </a:cubicBezTo>
                  <a:cubicBezTo>
                    <a:pt x="1" y="542"/>
                    <a:pt x="154" y="696"/>
                    <a:pt x="348" y="696"/>
                  </a:cubicBezTo>
                  <a:lnTo>
                    <a:pt x="9226" y="696"/>
                  </a:lnTo>
                  <a:cubicBezTo>
                    <a:pt x="9417" y="696"/>
                    <a:pt x="9574" y="542"/>
                    <a:pt x="9574" y="348"/>
                  </a:cubicBezTo>
                  <a:cubicBezTo>
                    <a:pt x="9574" y="158"/>
                    <a:pt x="9417" y="0"/>
                    <a:pt x="9226"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6"/>
            <p:cNvSpPr/>
            <p:nvPr/>
          </p:nvSpPr>
          <p:spPr>
            <a:xfrm>
              <a:off x="4277610" y="1916640"/>
              <a:ext cx="1062146" cy="454194"/>
            </a:xfrm>
            <a:custGeom>
              <a:rect b="b" l="l" r="r" t="t"/>
              <a:pathLst>
                <a:path extrusionOk="0" h="13402" w="31341">
                  <a:moveTo>
                    <a:pt x="6006" y="1"/>
                  </a:moveTo>
                  <a:cubicBezTo>
                    <a:pt x="2690" y="1"/>
                    <a:pt x="1" y="2687"/>
                    <a:pt x="1" y="6002"/>
                  </a:cubicBezTo>
                  <a:cubicBezTo>
                    <a:pt x="1" y="9317"/>
                    <a:pt x="2690" y="12007"/>
                    <a:pt x="6006" y="12007"/>
                  </a:cubicBezTo>
                  <a:lnTo>
                    <a:pt x="22349" y="12007"/>
                  </a:lnTo>
                  <a:lnTo>
                    <a:pt x="23433" y="13401"/>
                  </a:lnTo>
                  <a:lnTo>
                    <a:pt x="24514" y="12007"/>
                  </a:lnTo>
                  <a:lnTo>
                    <a:pt x="25336" y="12007"/>
                  </a:lnTo>
                  <a:cubicBezTo>
                    <a:pt x="28651" y="12007"/>
                    <a:pt x="31341" y="9317"/>
                    <a:pt x="31341" y="6002"/>
                  </a:cubicBezTo>
                  <a:cubicBezTo>
                    <a:pt x="31341" y="2687"/>
                    <a:pt x="28651" y="1"/>
                    <a:pt x="253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6"/>
            <p:cNvSpPr/>
            <p:nvPr/>
          </p:nvSpPr>
          <p:spPr>
            <a:xfrm>
              <a:off x="5052170" y="2023228"/>
              <a:ext cx="193749" cy="193783"/>
            </a:xfrm>
            <a:custGeom>
              <a:rect b="b" l="l" r="r" t="t"/>
              <a:pathLst>
                <a:path extrusionOk="0" h="5718" w="5717">
                  <a:moveTo>
                    <a:pt x="2856" y="0"/>
                  </a:moveTo>
                  <a:cubicBezTo>
                    <a:pt x="1281" y="0"/>
                    <a:pt x="0" y="1278"/>
                    <a:pt x="0" y="2857"/>
                  </a:cubicBezTo>
                  <a:cubicBezTo>
                    <a:pt x="0" y="4436"/>
                    <a:pt x="1281" y="5717"/>
                    <a:pt x="2856" y="5717"/>
                  </a:cubicBezTo>
                  <a:cubicBezTo>
                    <a:pt x="4436" y="5717"/>
                    <a:pt x="5717" y="4436"/>
                    <a:pt x="5717" y="2857"/>
                  </a:cubicBezTo>
                  <a:cubicBezTo>
                    <a:pt x="5717" y="1278"/>
                    <a:pt x="4436" y="0"/>
                    <a:pt x="2856"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6"/>
            <p:cNvSpPr/>
            <p:nvPr/>
          </p:nvSpPr>
          <p:spPr>
            <a:xfrm>
              <a:off x="4396095" y="2003707"/>
              <a:ext cx="592228" cy="23621"/>
            </a:xfrm>
            <a:custGeom>
              <a:rect b="b" l="l" r="r" t="t"/>
              <a:pathLst>
                <a:path extrusionOk="0" h="697" w="17475">
                  <a:moveTo>
                    <a:pt x="348" y="1"/>
                  </a:moveTo>
                  <a:cubicBezTo>
                    <a:pt x="157" y="1"/>
                    <a:pt x="1" y="155"/>
                    <a:pt x="1" y="349"/>
                  </a:cubicBezTo>
                  <a:cubicBezTo>
                    <a:pt x="1" y="539"/>
                    <a:pt x="157" y="697"/>
                    <a:pt x="348" y="697"/>
                  </a:cubicBezTo>
                  <a:lnTo>
                    <a:pt x="17127" y="697"/>
                  </a:lnTo>
                  <a:cubicBezTo>
                    <a:pt x="17317" y="697"/>
                    <a:pt x="17475" y="539"/>
                    <a:pt x="17475" y="349"/>
                  </a:cubicBezTo>
                  <a:cubicBezTo>
                    <a:pt x="17475" y="155"/>
                    <a:pt x="17317" y="1"/>
                    <a:pt x="1712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6"/>
            <p:cNvSpPr/>
            <p:nvPr/>
          </p:nvSpPr>
          <p:spPr>
            <a:xfrm>
              <a:off x="4396095" y="2073455"/>
              <a:ext cx="440434" cy="23621"/>
            </a:xfrm>
            <a:custGeom>
              <a:rect b="b" l="l" r="r" t="t"/>
              <a:pathLst>
                <a:path extrusionOk="0" h="697" w="12996">
                  <a:moveTo>
                    <a:pt x="348" y="0"/>
                  </a:moveTo>
                  <a:cubicBezTo>
                    <a:pt x="157" y="0"/>
                    <a:pt x="1" y="154"/>
                    <a:pt x="1" y="348"/>
                  </a:cubicBezTo>
                  <a:cubicBezTo>
                    <a:pt x="1" y="539"/>
                    <a:pt x="157" y="696"/>
                    <a:pt x="348" y="696"/>
                  </a:cubicBezTo>
                  <a:lnTo>
                    <a:pt x="12648" y="696"/>
                  </a:lnTo>
                  <a:cubicBezTo>
                    <a:pt x="12842" y="696"/>
                    <a:pt x="12996" y="539"/>
                    <a:pt x="12996" y="348"/>
                  </a:cubicBezTo>
                  <a:cubicBezTo>
                    <a:pt x="12996" y="154"/>
                    <a:pt x="12842" y="0"/>
                    <a:pt x="1264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6"/>
            <p:cNvSpPr/>
            <p:nvPr/>
          </p:nvSpPr>
          <p:spPr>
            <a:xfrm>
              <a:off x="4867257" y="2073455"/>
              <a:ext cx="121089" cy="23621"/>
            </a:xfrm>
            <a:custGeom>
              <a:rect b="b" l="l" r="r" t="t"/>
              <a:pathLst>
                <a:path extrusionOk="0" h="697" w="3573">
                  <a:moveTo>
                    <a:pt x="349" y="0"/>
                  </a:moveTo>
                  <a:cubicBezTo>
                    <a:pt x="158" y="0"/>
                    <a:pt x="0" y="154"/>
                    <a:pt x="0" y="348"/>
                  </a:cubicBezTo>
                  <a:cubicBezTo>
                    <a:pt x="0" y="539"/>
                    <a:pt x="158" y="696"/>
                    <a:pt x="349" y="696"/>
                  </a:cubicBezTo>
                  <a:lnTo>
                    <a:pt x="3225" y="696"/>
                  </a:lnTo>
                  <a:cubicBezTo>
                    <a:pt x="3415" y="696"/>
                    <a:pt x="3573" y="539"/>
                    <a:pt x="3573" y="348"/>
                  </a:cubicBezTo>
                  <a:cubicBezTo>
                    <a:pt x="3573" y="154"/>
                    <a:pt x="3415" y="0"/>
                    <a:pt x="3225"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6"/>
            <p:cNvSpPr/>
            <p:nvPr/>
          </p:nvSpPr>
          <p:spPr>
            <a:xfrm>
              <a:off x="4396095" y="2143170"/>
              <a:ext cx="196155" cy="23621"/>
            </a:xfrm>
            <a:custGeom>
              <a:rect b="b" l="l" r="r" t="t"/>
              <a:pathLst>
                <a:path extrusionOk="0" h="697" w="5788">
                  <a:moveTo>
                    <a:pt x="348" y="0"/>
                  </a:moveTo>
                  <a:cubicBezTo>
                    <a:pt x="157" y="0"/>
                    <a:pt x="1" y="154"/>
                    <a:pt x="1" y="349"/>
                  </a:cubicBezTo>
                  <a:cubicBezTo>
                    <a:pt x="1" y="539"/>
                    <a:pt x="157" y="696"/>
                    <a:pt x="348" y="696"/>
                  </a:cubicBezTo>
                  <a:lnTo>
                    <a:pt x="5440" y="696"/>
                  </a:lnTo>
                  <a:cubicBezTo>
                    <a:pt x="5633" y="696"/>
                    <a:pt x="5787" y="539"/>
                    <a:pt x="5787" y="349"/>
                  </a:cubicBezTo>
                  <a:cubicBezTo>
                    <a:pt x="5787" y="154"/>
                    <a:pt x="5633" y="0"/>
                    <a:pt x="544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6"/>
            <p:cNvSpPr/>
            <p:nvPr/>
          </p:nvSpPr>
          <p:spPr>
            <a:xfrm>
              <a:off x="4633371" y="2143170"/>
              <a:ext cx="354964" cy="23621"/>
            </a:xfrm>
            <a:custGeom>
              <a:rect b="b" l="l" r="r" t="t"/>
              <a:pathLst>
                <a:path extrusionOk="0" h="697" w="10474">
                  <a:moveTo>
                    <a:pt x="349" y="0"/>
                  </a:moveTo>
                  <a:cubicBezTo>
                    <a:pt x="154" y="0"/>
                    <a:pt x="0" y="154"/>
                    <a:pt x="0" y="349"/>
                  </a:cubicBezTo>
                  <a:cubicBezTo>
                    <a:pt x="0" y="539"/>
                    <a:pt x="154" y="696"/>
                    <a:pt x="349" y="696"/>
                  </a:cubicBezTo>
                  <a:lnTo>
                    <a:pt x="10126" y="696"/>
                  </a:lnTo>
                  <a:cubicBezTo>
                    <a:pt x="10316" y="696"/>
                    <a:pt x="10474" y="539"/>
                    <a:pt x="10474" y="349"/>
                  </a:cubicBezTo>
                  <a:cubicBezTo>
                    <a:pt x="10474" y="154"/>
                    <a:pt x="10316" y="0"/>
                    <a:pt x="10126"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6"/>
            <p:cNvSpPr/>
            <p:nvPr/>
          </p:nvSpPr>
          <p:spPr>
            <a:xfrm>
              <a:off x="4396095" y="2212885"/>
              <a:ext cx="383093" cy="23621"/>
            </a:xfrm>
            <a:custGeom>
              <a:rect b="b" l="l" r="r" t="t"/>
              <a:pathLst>
                <a:path extrusionOk="0" h="697" w="11304">
                  <a:moveTo>
                    <a:pt x="348" y="1"/>
                  </a:moveTo>
                  <a:cubicBezTo>
                    <a:pt x="157" y="1"/>
                    <a:pt x="1" y="155"/>
                    <a:pt x="1" y="348"/>
                  </a:cubicBezTo>
                  <a:cubicBezTo>
                    <a:pt x="1" y="539"/>
                    <a:pt x="157" y="697"/>
                    <a:pt x="348" y="697"/>
                  </a:cubicBezTo>
                  <a:lnTo>
                    <a:pt x="10955" y="697"/>
                  </a:lnTo>
                  <a:cubicBezTo>
                    <a:pt x="11149" y="697"/>
                    <a:pt x="11304" y="539"/>
                    <a:pt x="11304" y="348"/>
                  </a:cubicBezTo>
                  <a:cubicBezTo>
                    <a:pt x="11304" y="155"/>
                    <a:pt x="11149" y="1"/>
                    <a:pt x="1095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6"/>
            <p:cNvSpPr/>
            <p:nvPr/>
          </p:nvSpPr>
          <p:spPr>
            <a:xfrm>
              <a:off x="3860437" y="2224187"/>
              <a:ext cx="397597" cy="163248"/>
            </a:xfrm>
            <a:custGeom>
              <a:rect b="b" l="l" r="r" t="t"/>
              <a:pathLst>
                <a:path extrusionOk="0" h="4817" w="11732">
                  <a:moveTo>
                    <a:pt x="2158" y="0"/>
                  </a:moveTo>
                  <a:cubicBezTo>
                    <a:pt x="967" y="0"/>
                    <a:pt x="0" y="967"/>
                    <a:pt x="0" y="2157"/>
                  </a:cubicBezTo>
                  <a:cubicBezTo>
                    <a:pt x="0" y="3349"/>
                    <a:pt x="967" y="4315"/>
                    <a:pt x="2158" y="4315"/>
                  </a:cubicBezTo>
                  <a:lnTo>
                    <a:pt x="2780" y="4315"/>
                  </a:lnTo>
                  <a:lnTo>
                    <a:pt x="3168" y="4817"/>
                  </a:lnTo>
                  <a:lnTo>
                    <a:pt x="3556" y="4315"/>
                  </a:lnTo>
                  <a:lnTo>
                    <a:pt x="9574" y="4315"/>
                  </a:lnTo>
                  <a:cubicBezTo>
                    <a:pt x="10764" y="4315"/>
                    <a:pt x="11732" y="3349"/>
                    <a:pt x="11732" y="2157"/>
                  </a:cubicBezTo>
                  <a:cubicBezTo>
                    <a:pt x="11732" y="967"/>
                    <a:pt x="10764" y="0"/>
                    <a:pt x="957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6"/>
            <p:cNvSpPr/>
            <p:nvPr/>
          </p:nvSpPr>
          <p:spPr>
            <a:xfrm>
              <a:off x="3903073" y="2259638"/>
              <a:ext cx="86826" cy="71813"/>
            </a:xfrm>
            <a:custGeom>
              <a:rect b="b" l="l" r="r" t="t"/>
              <a:pathLst>
                <a:path extrusionOk="0" h="2119" w="2562">
                  <a:moveTo>
                    <a:pt x="687" y="1"/>
                  </a:moveTo>
                  <a:cubicBezTo>
                    <a:pt x="649" y="1"/>
                    <a:pt x="611" y="4"/>
                    <a:pt x="572" y="11"/>
                  </a:cubicBezTo>
                  <a:cubicBezTo>
                    <a:pt x="301" y="58"/>
                    <a:pt x="80" y="282"/>
                    <a:pt x="37" y="553"/>
                  </a:cubicBezTo>
                  <a:cubicBezTo>
                    <a:pt x="0" y="777"/>
                    <a:pt x="80" y="984"/>
                    <a:pt x="221" y="1128"/>
                  </a:cubicBezTo>
                  <a:lnTo>
                    <a:pt x="1161" y="2068"/>
                  </a:lnTo>
                  <a:cubicBezTo>
                    <a:pt x="1194" y="2102"/>
                    <a:pt x="1238" y="2118"/>
                    <a:pt x="1283" y="2118"/>
                  </a:cubicBezTo>
                  <a:cubicBezTo>
                    <a:pt x="1327" y="2118"/>
                    <a:pt x="1371" y="2102"/>
                    <a:pt x="1405" y="2068"/>
                  </a:cubicBezTo>
                  <a:lnTo>
                    <a:pt x="2345" y="1128"/>
                  </a:lnTo>
                  <a:cubicBezTo>
                    <a:pt x="2486" y="984"/>
                    <a:pt x="2562" y="777"/>
                    <a:pt x="2529" y="553"/>
                  </a:cubicBezTo>
                  <a:cubicBezTo>
                    <a:pt x="2486" y="282"/>
                    <a:pt x="2265" y="58"/>
                    <a:pt x="1993" y="11"/>
                  </a:cubicBezTo>
                  <a:cubicBezTo>
                    <a:pt x="1955" y="4"/>
                    <a:pt x="1916" y="1"/>
                    <a:pt x="1879" y="1"/>
                  </a:cubicBezTo>
                  <a:cubicBezTo>
                    <a:pt x="1616" y="1"/>
                    <a:pt x="1390" y="156"/>
                    <a:pt x="1281" y="379"/>
                  </a:cubicBezTo>
                  <a:cubicBezTo>
                    <a:pt x="1176" y="156"/>
                    <a:pt x="950" y="1"/>
                    <a:pt x="6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6"/>
            <p:cNvSpPr/>
            <p:nvPr/>
          </p:nvSpPr>
          <p:spPr>
            <a:xfrm>
              <a:off x="4015729" y="2259638"/>
              <a:ext cx="86894" cy="71813"/>
            </a:xfrm>
            <a:custGeom>
              <a:rect b="b" l="l" r="r" t="t"/>
              <a:pathLst>
                <a:path extrusionOk="0" h="2119" w="2564">
                  <a:moveTo>
                    <a:pt x="688" y="1"/>
                  </a:moveTo>
                  <a:cubicBezTo>
                    <a:pt x="650" y="1"/>
                    <a:pt x="612" y="4"/>
                    <a:pt x="573" y="11"/>
                  </a:cubicBezTo>
                  <a:cubicBezTo>
                    <a:pt x="302" y="58"/>
                    <a:pt x="81" y="282"/>
                    <a:pt x="37" y="553"/>
                  </a:cubicBezTo>
                  <a:cubicBezTo>
                    <a:pt x="1" y="777"/>
                    <a:pt x="81" y="984"/>
                    <a:pt x="221" y="1128"/>
                  </a:cubicBezTo>
                  <a:lnTo>
                    <a:pt x="1161" y="2068"/>
                  </a:lnTo>
                  <a:cubicBezTo>
                    <a:pt x="1195" y="2102"/>
                    <a:pt x="1239" y="2118"/>
                    <a:pt x="1284" y="2118"/>
                  </a:cubicBezTo>
                  <a:cubicBezTo>
                    <a:pt x="1328" y="2118"/>
                    <a:pt x="1372" y="2102"/>
                    <a:pt x="1405" y="2068"/>
                  </a:cubicBezTo>
                  <a:lnTo>
                    <a:pt x="2346" y="1128"/>
                  </a:lnTo>
                  <a:cubicBezTo>
                    <a:pt x="2486" y="984"/>
                    <a:pt x="2563" y="777"/>
                    <a:pt x="2529" y="553"/>
                  </a:cubicBezTo>
                  <a:cubicBezTo>
                    <a:pt x="2486" y="282"/>
                    <a:pt x="2265" y="58"/>
                    <a:pt x="1995" y="11"/>
                  </a:cubicBezTo>
                  <a:cubicBezTo>
                    <a:pt x="1956" y="4"/>
                    <a:pt x="1917" y="1"/>
                    <a:pt x="1880" y="1"/>
                  </a:cubicBezTo>
                  <a:cubicBezTo>
                    <a:pt x="1616" y="1"/>
                    <a:pt x="1390" y="156"/>
                    <a:pt x="1282" y="379"/>
                  </a:cubicBezTo>
                  <a:cubicBezTo>
                    <a:pt x="1176" y="156"/>
                    <a:pt x="951" y="1"/>
                    <a:pt x="6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6"/>
            <p:cNvSpPr/>
            <p:nvPr/>
          </p:nvSpPr>
          <p:spPr>
            <a:xfrm>
              <a:off x="4128419" y="2259638"/>
              <a:ext cx="86894" cy="71813"/>
            </a:xfrm>
            <a:custGeom>
              <a:rect b="b" l="l" r="r" t="t"/>
              <a:pathLst>
                <a:path extrusionOk="0" h="2119" w="2564">
                  <a:moveTo>
                    <a:pt x="688" y="1"/>
                  </a:moveTo>
                  <a:cubicBezTo>
                    <a:pt x="650" y="1"/>
                    <a:pt x="612" y="4"/>
                    <a:pt x="573" y="11"/>
                  </a:cubicBezTo>
                  <a:cubicBezTo>
                    <a:pt x="302" y="58"/>
                    <a:pt x="81" y="282"/>
                    <a:pt x="38" y="553"/>
                  </a:cubicBezTo>
                  <a:cubicBezTo>
                    <a:pt x="1" y="777"/>
                    <a:pt x="81" y="984"/>
                    <a:pt x="222" y="1128"/>
                  </a:cubicBezTo>
                  <a:lnTo>
                    <a:pt x="1162" y="2068"/>
                  </a:lnTo>
                  <a:cubicBezTo>
                    <a:pt x="1195" y="2102"/>
                    <a:pt x="1239" y="2118"/>
                    <a:pt x="1284" y="2118"/>
                  </a:cubicBezTo>
                  <a:cubicBezTo>
                    <a:pt x="1328" y="2118"/>
                    <a:pt x="1372" y="2102"/>
                    <a:pt x="1406" y="2068"/>
                  </a:cubicBezTo>
                  <a:lnTo>
                    <a:pt x="2346" y="1128"/>
                  </a:lnTo>
                  <a:cubicBezTo>
                    <a:pt x="2486" y="984"/>
                    <a:pt x="2563" y="777"/>
                    <a:pt x="2530" y="553"/>
                  </a:cubicBezTo>
                  <a:cubicBezTo>
                    <a:pt x="2486" y="282"/>
                    <a:pt x="2265" y="58"/>
                    <a:pt x="1994" y="11"/>
                  </a:cubicBezTo>
                  <a:cubicBezTo>
                    <a:pt x="1955" y="4"/>
                    <a:pt x="1917" y="1"/>
                    <a:pt x="1879" y="1"/>
                  </a:cubicBezTo>
                  <a:cubicBezTo>
                    <a:pt x="1616" y="1"/>
                    <a:pt x="1390" y="156"/>
                    <a:pt x="1282" y="379"/>
                  </a:cubicBezTo>
                  <a:cubicBezTo>
                    <a:pt x="1177" y="156"/>
                    <a:pt x="951" y="1"/>
                    <a:pt x="6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6"/>
            <p:cNvSpPr/>
            <p:nvPr/>
          </p:nvSpPr>
          <p:spPr>
            <a:xfrm>
              <a:off x="4821334" y="3175942"/>
              <a:ext cx="397496" cy="163282"/>
            </a:xfrm>
            <a:custGeom>
              <a:rect b="b" l="l" r="r" t="t"/>
              <a:pathLst>
                <a:path extrusionOk="0" h="4818" w="11729">
                  <a:moveTo>
                    <a:pt x="8564" y="1"/>
                  </a:moveTo>
                  <a:lnTo>
                    <a:pt x="8176" y="503"/>
                  </a:lnTo>
                  <a:lnTo>
                    <a:pt x="2158" y="503"/>
                  </a:lnTo>
                  <a:cubicBezTo>
                    <a:pt x="967" y="503"/>
                    <a:pt x="1" y="1469"/>
                    <a:pt x="1" y="2660"/>
                  </a:cubicBezTo>
                  <a:cubicBezTo>
                    <a:pt x="1" y="3851"/>
                    <a:pt x="967" y="4818"/>
                    <a:pt x="2158" y="4818"/>
                  </a:cubicBezTo>
                  <a:lnTo>
                    <a:pt x="9571" y="4818"/>
                  </a:lnTo>
                  <a:cubicBezTo>
                    <a:pt x="10765" y="4818"/>
                    <a:pt x="11728" y="3851"/>
                    <a:pt x="11728" y="2660"/>
                  </a:cubicBezTo>
                  <a:cubicBezTo>
                    <a:pt x="11728" y="1469"/>
                    <a:pt x="10765" y="503"/>
                    <a:pt x="9571" y="503"/>
                  </a:cubicBezTo>
                  <a:lnTo>
                    <a:pt x="8952" y="503"/>
                  </a:lnTo>
                  <a:lnTo>
                    <a:pt x="8564"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6"/>
            <p:cNvSpPr/>
            <p:nvPr/>
          </p:nvSpPr>
          <p:spPr>
            <a:xfrm>
              <a:off x="4863970" y="3230948"/>
              <a:ext cx="86860" cy="71779"/>
            </a:xfrm>
            <a:custGeom>
              <a:rect b="b" l="l" r="r" t="t"/>
              <a:pathLst>
                <a:path extrusionOk="0" h="2118" w="2563">
                  <a:moveTo>
                    <a:pt x="688" y="0"/>
                  </a:moveTo>
                  <a:cubicBezTo>
                    <a:pt x="650" y="0"/>
                    <a:pt x="612" y="3"/>
                    <a:pt x="572" y="10"/>
                  </a:cubicBezTo>
                  <a:cubicBezTo>
                    <a:pt x="301" y="57"/>
                    <a:pt x="77" y="281"/>
                    <a:pt x="37" y="555"/>
                  </a:cubicBezTo>
                  <a:cubicBezTo>
                    <a:pt x="0" y="779"/>
                    <a:pt x="77" y="987"/>
                    <a:pt x="221" y="1128"/>
                  </a:cubicBezTo>
                  <a:lnTo>
                    <a:pt x="1161" y="2068"/>
                  </a:lnTo>
                  <a:cubicBezTo>
                    <a:pt x="1195" y="2101"/>
                    <a:pt x="1238" y="2118"/>
                    <a:pt x="1282" y="2118"/>
                  </a:cubicBezTo>
                  <a:cubicBezTo>
                    <a:pt x="1325" y="2118"/>
                    <a:pt x="1368" y="2101"/>
                    <a:pt x="1402" y="2068"/>
                  </a:cubicBezTo>
                  <a:lnTo>
                    <a:pt x="2342" y="1128"/>
                  </a:lnTo>
                  <a:cubicBezTo>
                    <a:pt x="2486" y="987"/>
                    <a:pt x="2563" y="779"/>
                    <a:pt x="2529" y="555"/>
                  </a:cubicBezTo>
                  <a:cubicBezTo>
                    <a:pt x="2486" y="281"/>
                    <a:pt x="2265" y="57"/>
                    <a:pt x="1991" y="10"/>
                  </a:cubicBezTo>
                  <a:cubicBezTo>
                    <a:pt x="1952" y="3"/>
                    <a:pt x="1913" y="0"/>
                    <a:pt x="1875" y="0"/>
                  </a:cubicBezTo>
                  <a:cubicBezTo>
                    <a:pt x="1612" y="0"/>
                    <a:pt x="1387" y="156"/>
                    <a:pt x="1281" y="378"/>
                  </a:cubicBezTo>
                  <a:cubicBezTo>
                    <a:pt x="1176" y="156"/>
                    <a:pt x="951" y="0"/>
                    <a:pt x="6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6"/>
            <p:cNvSpPr/>
            <p:nvPr/>
          </p:nvSpPr>
          <p:spPr>
            <a:xfrm>
              <a:off x="4976660" y="3230948"/>
              <a:ext cx="86860" cy="71779"/>
            </a:xfrm>
            <a:custGeom>
              <a:rect b="b" l="l" r="r" t="t"/>
              <a:pathLst>
                <a:path extrusionOk="0" h="2118" w="2563">
                  <a:moveTo>
                    <a:pt x="689" y="0"/>
                  </a:moveTo>
                  <a:cubicBezTo>
                    <a:pt x="651" y="0"/>
                    <a:pt x="612" y="3"/>
                    <a:pt x="573" y="10"/>
                  </a:cubicBezTo>
                  <a:cubicBezTo>
                    <a:pt x="298" y="57"/>
                    <a:pt x="77" y="281"/>
                    <a:pt x="37" y="555"/>
                  </a:cubicBezTo>
                  <a:cubicBezTo>
                    <a:pt x="0" y="779"/>
                    <a:pt x="77" y="987"/>
                    <a:pt x="221" y="1128"/>
                  </a:cubicBezTo>
                  <a:lnTo>
                    <a:pt x="1161" y="2068"/>
                  </a:lnTo>
                  <a:cubicBezTo>
                    <a:pt x="1194" y="2101"/>
                    <a:pt x="1238" y="2118"/>
                    <a:pt x="1282" y="2118"/>
                  </a:cubicBezTo>
                  <a:cubicBezTo>
                    <a:pt x="1325" y="2118"/>
                    <a:pt x="1369" y="2101"/>
                    <a:pt x="1402" y="2068"/>
                  </a:cubicBezTo>
                  <a:lnTo>
                    <a:pt x="2342" y="1128"/>
                  </a:lnTo>
                  <a:cubicBezTo>
                    <a:pt x="2486" y="987"/>
                    <a:pt x="2563" y="779"/>
                    <a:pt x="2529" y="555"/>
                  </a:cubicBezTo>
                  <a:cubicBezTo>
                    <a:pt x="2486" y="281"/>
                    <a:pt x="2265" y="57"/>
                    <a:pt x="1990" y="10"/>
                  </a:cubicBezTo>
                  <a:cubicBezTo>
                    <a:pt x="1951" y="3"/>
                    <a:pt x="1913" y="0"/>
                    <a:pt x="1875" y="0"/>
                  </a:cubicBezTo>
                  <a:cubicBezTo>
                    <a:pt x="1612" y="0"/>
                    <a:pt x="1387" y="156"/>
                    <a:pt x="1282" y="378"/>
                  </a:cubicBezTo>
                  <a:cubicBezTo>
                    <a:pt x="1176" y="156"/>
                    <a:pt x="951" y="0"/>
                    <a:pt x="6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6"/>
            <p:cNvSpPr/>
            <p:nvPr/>
          </p:nvSpPr>
          <p:spPr>
            <a:xfrm>
              <a:off x="5089350" y="3230948"/>
              <a:ext cx="86860" cy="71779"/>
            </a:xfrm>
            <a:custGeom>
              <a:rect b="b" l="l" r="r" t="t"/>
              <a:pathLst>
                <a:path extrusionOk="0" h="2118" w="2563">
                  <a:moveTo>
                    <a:pt x="688" y="0"/>
                  </a:moveTo>
                  <a:cubicBezTo>
                    <a:pt x="650" y="0"/>
                    <a:pt x="611" y="3"/>
                    <a:pt x="572" y="10"/>
                  </a:cubicBezTo>
                  <a:cubicBezTo>
                    <a:pt x="298" y="57"/>
                    <a:pt x="78" y="281"/>
                    <a:pt x="37" y="555"/>
                  </a:cubicBezTo>
                  <a:cubicBezTo>
                    <a:pt x="1" y="779"/>
                    <a:pt x="78" y="987"/>
                    <a:pt x="221" y="1128"/>
                  </a:cubicBezTo>
                  <a:lnTo>
                    <a:pt x="1161" y="2068"/>
                  </a:lnTo>
                  <a:cubicBezTo>
                    <a:pt x="1195" y="2101"/>
                    <a:pt x="1238" y="2118"/>
                    <a:pt x="1282" y="2118"/>
                  </a:cubicBezTo>
                  <a:cubicBezTo>
                    <a:pt x="1325" y="2118"/>
                    <a:pt x="1369" y="2101"/>
                    <a:pt x="1402" y="2068"/>
                  </a:cubicBezTo>
                  <a:lnTo>
                    <a:pt x="2342" y="1128"/>
                  </a:lnTo>
                  <a:cubicBezTo>
                    <a:pt x="2486" y="987"/>
                    <a:pt x="2562" y="779"/>
                    <a:pt x="2529" y="555"/>
                  </a:cubicBezTo>
                  <a:cubicBezTo>
                    <a:pt x="2486" y="281"/>
                    <a:pt x="2265" y="57"/>
                    <a:pt x="1991" y="10"/>
                  </a:cubicBezTo>
                  <a:cubicBezTo>
                    <a:pt x="1951" y="3"/>
                    <a:pt x="1913" y="0"/>
                    <a:pt x="1875" y="0"/>
                  </a:cubicBezTo>
                  <a:cubicBezTo>
                    <a:pt x="1612" y="0"/>
                    <a:pt x="1387" y="156"/>
                    <a:pt x="1282" y="378"/>
                  </a:cubicBezTo>
                  <a:cubicBezTo>
                    <a:pt x="1177" y="156"/>
                    <a:pt x="951" y="0"/>
                    <a:pt x="6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6"/>
            <p:cNvSpPr/>
            <p:nvPr/>
          </p:nvSpPr>
          <p:spPr>
            <a:xfrm>
              <a:off x="5683064" y="1919250"/>
              <a:ext cx="502351" cy="206390"/>
            </a:xfrm>
            <a:custGeom>
              <a:rect b="b" l="l" r="r" t="t"/>
              <a:pathLst>
                <a:path extrusionOk="0" h="6090" w="14823">
                  <a:moveTo>
                    <a:pt x="2726" y="1"/>
                  </a:moveTo>
                  <a:cubicBezTo>
                    <a:pt x="1221" y="1"/>
                    <a:pt x="1" y="1222"/>
                    <a:pt x="1" y="2727"/>
                  </a:cubicBezTo>
                  <a:cubicBezTo>
                    <a:pt x="1" y="4232"/>
                    <a:pt x="1221" y="5453"/>
                    <a:pt x="2726" y="5453"/>
                  </a:cubicBezTo>
                  <a:lnTo>
                    <a:pt x="3509" y="5453"/>
                  </a:lnTo>
                  <a:lnTo>
                    <a:pt x="4001" y="6089"/>
                  </a:lnTo>
                  <a:lnTo>
                    <a:pt x="4492" y="5453"/>
                  </a:lnTo>
                  <a:lnTo>
                    <a:pt x="12096" y="5453"/>
                  </a:lnTo>
                  <a:cubicBezTo>
                    <a:pt x="13601" y="5453"/>
                    <a:pt x="14822" y="4232"/>
                    <a:pt x="14822" y="2727"/>
                  </a:cubicBezTo>
                  <a:cubicBezTo>
                    <a:pt x="14822" y="1222"/>
                    <a:pt x="13601" y="1"/>
                    <a:pt x="12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6"/>
            <p:cNvSpPr/>
            <p:nvPr/>
          </p:nvSpPr>
          <p:spPr>
            <a:xfrm>
              <a:off x="5721701" y="1948498"/>
              <a:ext cx="124512" cy="124512"/>
            </a:xfrm>
            <a:custGeom>
              <a:rect b="b" l="l" r="r" t="t"/>
              <a:pathLst>
                <a:path extrusionOk="0" h="3674" w="3674">
                  <a:moveTo>
                    <a:pt x="1837" y="1"/>
                  </a:moveTo>
                  <a:cubicBezTo>
                    <a:pt x="823" y="1"/>
                    <a:pt x="1" y="820"/>
                    <a:pt x="1" y="1838"/>
                  </a:cubicBezTo>
                  <a:cubicBezTo>
                    <a:pt x="1" y="2851"/>
                    <a:pt x="823" y="3674"/>
                    <a:pt x="1837" y="3674"/>
                  </a:cubicBezTo>
                  <a:cubicBezTo>
                    <a:pt x="2855" y="3674"/>
                    <a:pt x="3673" y="2851"/>
                    <a:pt x="3673" y="1838"/>
                  </a:cubicBezTo>
                  <a:cubicBezTo>
                    <a:pt x="3673" y="820"/>
                    <a:pt x="2855" y="1"/>
                    <a:pt x="183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6"/>
            <p:cNvSpPr/>
            <p:nvPr/>
          </p:nvSpPr>
          <p:spPr>
            <a:xfrm>
              <a:off x="5792704" y="1978119"/>
              <a:ext cx="37991" cy="34737"/>
            </a:xfrm>
            <a:custGeom>
              <a:rect b="b" l="l" r="r" t="t"/>
              <a:pathLst>
                <a:path extrusionOk="0" h="1025" w="1121">
                  <a:moveTo>
                    <a:pt x="315" y="1"/>
                  </a:moveTo>
                  <a:cubicBezTo>
                    <a:pt x="221" y="1"/>
                    <a:pt x="129" y="44"/>
                    <a:pt x="70" y="121"/>
                  </a:cubicBezTo>
                  <a:cubicBezTo>
                    <a:pt x="10" y="204"/>
                    <a:pt x="0" y="305"/>
                    <a:pt x="27" y="391"/>
                  </a:cubicBezTo>
                  <a:lnTo>
                    <a:pt x="210" y="970"/>
                  </a:lnTo>
                  <a:cubicBezTo>
                    <a:pt x="222" y="1003"/>
                    <a:pt x="252" y="1024"/>
                    <a:pt x="287" y="1024"/>
                  </a:cubicBezTo>
                  <a:cubicBezTo>
                    <a:pt x="295" y="1024"/>
                    <a:pt x="303" y="1023"/>
                    <a:pt x="311" y="1021"/>
                  </a:cubicBezTo>
                  <a:lnTo>
                    <a:pt x="886" y="836"/>
                  </a:lnTo>
                  <a:cubicBezTo>
                    <a:pt x="973" y="806"/>
                    <a:pt x="1050" y="740"/>
                    <a:pt x="1081" y="643"/>
                  </a:cubicBezTo>
                  <a:cubicBezTo>
                    <a:pt x="1121" y="522"/>
                    <a:pt x="1077" y="385"/>
                    <a:pt x="976" y="308"/>
                  </a:cubicBezTo>
                  <a:cubicBezTo>
                    <a:pt x="921" y="267"/>
                    <a:pt x="858" y="248"/>
                    <a:pt x="796" y="248"/>
                  </a:cubicBezTo>
                  <a:cubicBezTo>
                    <a:pt x="730" y="248"/>
                    <a:pt x="665" y="270"/>
                    <a:pt x="612" y="311"/>
                  </a:cubicBezTo>
                  <a:cubicBezTo>
                    <a:pt x="619" y="181"/>
                    <a:pt x="539" y="57"/>
                    <a:pt x="402" y="13"/>
                  </a:cubicBezTo>
                  <a:cubicBezTo>
                    <a:pt x="373" y="5"/>
                    <a:pt x="344" y="1"/>
                    <a:pt x="31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6"/>
            <p:cNvSpPr/>
            <p:nvPr/>
          </p:nvSpPr>
          <p:spPr>
            <a:xfrm>
              <a:off x="5735461" y="1978119"/>
              <a:ext cx="38092" cy="34737"/>
            </a:xfrm>
            <a:custGeom>
              <a:rect b="b" l="l" r="r" t="t"/>
              <a:pathLst>
                <a:path extrusionOk="0" h="1025" w="1124">
                  <a:moveTo>
                    <a:pt x="805" y="1"/>
                  </a:moveTo>
                  <a:cubicBezTo>
                    <a:pt x="776" y="1"/>
                    <a:pt x="747" y="5"/>
                    <a:pt x="719" y="13"/>
                  </a:cubicBezTo>
                  <a:cubicBezTo>
                    <a:pt x="582" y="57"/>
                    <a:pt x="505" y="181"/>
                    <a:pt x="508" y="311"/>
                  </a:cubicBezTo>
                  <a:cubicBezTo>
                    <a:pt x="457" y="270"/>
                    <a:pt x="393" y="248"/>
                    <a:pt x="327" y="248"/>
                  </a:cubicBezTo>
                  <a:cubicBezTo>
                    <a:pt x="264" y="248"/>
                    <a:pt x="201" y="267"/>
                    <a:pt x="144" y="308"/>
                  </a:cubicBezTo>
                  <a:cubicBezTo>
                    <a:pt x="43" y="385"/>
                    <a:pt x="0" y="522"/>
                    <a:pt x="40" y="643"/>
                  </a:cubicBezTo>
                  <a:cubicBezTo>
                    <a:pt x="73" y="740"/>
                    <a:pt x="147" y="806"/>
                    <a:pt x="234" y="836"/>
                  </a:cubicBezTo>
                  <a:lnTo>
                    <a:pt x="812" y="1021"/>
                  </a:lnTo>
                  <a:cubicBezTo>
                    <a:pt x="820" y="1023"/>
                    <a:pt x="828" y="1024"/>
                    <a:pt x="835" y="1024"/>
                  </a:cubicBezTo>
                  <a:cubicBezTo>
                    <a:pt x="868" y="1024"/>
                    <a:pt x="899" y="1003"/>
                    <a:pt x="910" y="970"/>
                  </a:cubicBezTo>
                  <a:lnTo>
                    <a:pt x="1097" y="391"/>
                  </a:lnTo>
                  <a:cubicBezTo>
                    <a:pt x="1124" y="305"/>
                    <a:pt x="1114" y="204"/>
                    <a:pt x="1050" y="121"/>
                  </a:cubicBezTo>
                  <a:cubicBezTo>
                    <a:pt x="994" y="44"/>
                    <a:pt x="900" y="1"/>
                    <a:pt x="80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6"/>
            <p:cNvSpPr/>
            <p:nvPr/>
          </p:nvSpPr>
          <p:spPr>
            <a:xfrm>
              <a:off x="5751864" y="2023804"/>
              <a:ext cx="64188" cy="32196"/>
            </a:xfrm>
            <a:custGeom>
              <a:rect b="b" l="l" r="r" t="t"/>
              <a:pathLst>
                <a:path extrusionOk="0" h="950" w="1894">
                  <a:moveTo>
                    <a:pt x="1" y="0"/>
                  </a:moveTo>
                  <a:cubicBezTo>
                    <a:pt x="1" y="525"/>
                    <a:pt x="426" y="950"/>
                    <a:pt x="947" y="950"/>
                  </a:cubicBezTo>
                  <a:cubicBezTo>
                    <a:pt x="1472" y="950"/>
                    <a:pt x="1894" y="525"/>
                    <a:pt x="1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6"/>
            <p:cNvSpPr/>
            <p:nvPr/>
          </p:nvSpPr>
          <p:spPr>
            <a:xfrm>
              <a:off x="5873739" y="1948498"/>
              <a:ext cx="124512" cy="124512"/>
            </a:xfrm>
            <a:custGeom>
              <a:rect b="b" l="l" r="r" t="t"/>
              <a:pathLst>
                <a:path extrusionOk="0" h="3674" w="3674">
                  <a:moveTo>
                    <a:pt x="1837" y="1"/>
                  </a:moveTo>
                  <a:cubicBezTo>
                    <a:pt x="824" y="1"/>
                    <a:pt x="1" y="820"/>
                    <a:pt x="1" y="1838"/>
                  </a:cubicBezTo>
                  <a:cubicBezTo>
                    <a:pt x="1" y="2851"/>
                    <a:pt x="824" y="3674"/>
                    <a:pt x="1837" y="3674"/>
                  </a:cubicBezTo>
                  <a:cubicBezTo>
                    <a:pt x="2851" y="3674"/>
                    <a:pt x="3674" y="2851"/>
                    <a:pt x="3674" y="1838"/>
                  </a:cubicBezTo>
                  <a:cubicBezTo>
                    <a:pt x="3674" y="820"/>
                    <a:pt x="2851" y="1"/>
                    <a:pt x="183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6"/>
            <p:cNvSpPr/>
            <p:nvPr/>
          </p:nvSpPr>
          <p:spPr>
            <a:xfrm>
              <a:off x="5944708" y="1978119"/>
              <a:ext cx="38025" cy="34737"/>
            </a:xfrm>
            <a:custGeom>
              <a:rect b="b" l="l" r="r" t="t"/>
              <a:pathLst>
                <a:path extrusionOk="0" h="1025" w="1122">
                  <a:moveTo>
                    <a:pt x="316" y="1"/>
                  </a:moveTo>
                  <a:cubicBezTo>
                    <a:pt x="222" y="1"/>
                    <a:pt x="130" y="44"/>
                    <a:pt x="71" y="121"/>
                  </a:cubicBezTo>
                  <a:cubicBezTo>
                    <a:pt x="11" y="204"/>
                    <a:pt x="0" y="305"/>
                    <a:pt x="28" y="391"/>
                  </a:cubicBezTo>
                  <a:lnTo>
                    <a:pt x="212" y="970"/>
                  </a:lnTo>
                  <a:cubicBezTo>
                    <a:pt x="222" y="1003"/>
                    <a:pt x="253" y="1024"/>
                    <a:pt x="288" y="1024"/>
                  </a:cubicBezTo>
                  <a:cubicBezTo>
                    <a:pt x="296" y="1024"/>
                    <a:pt x="304" y="1023"/>
                    <a:pt x="312" y="1021"/>
                  </a:cubicBezTo>
                  <a:lnTo>
                    <a:pt x="887" y="836"/>
                  </a:lnTo>
                  <a:cubicBezTo>
                    <a:pt x="974" y="806"/>
                    <a:pt x="1051" y="740"/>
                    <a:pt x="1081" y="643"/>
                  </a:cubicBezTo>
                  <a:cubicBezTo>
                    <a:pt x="1121" y="522"/>
                    <a:pt x="1078" y="385"/>
                    <a:pt x="977" y="308"/>
                  </a:cubicBezTo>
                  <a:cubicBezTo>
                    <a:pt x="922" y="267"/>
                    <a:pt x="859" y="248"/>
                    <a:pt x="797" y="248"/>
                  </a:cubicBezTo>
                  <a:cubicBezTo>
                    <a:pt x="731" y="248"/>
                    <a:pt x="666" y="270"/>
                    <a:pt x="613" y="311"/>
                  </a:cubicBezTo>
                  <a:cubicBezTo>
                    <a:pt x="616" y="181"/>
                    <a:pt x="539" y="57"/>
                    <a:pt x="402" y="13"/>
                  </a:cubicBezTo>
                  <a:cubicBezTo>
                    <a:pt x="374" y="5"/>
                    <a:pt x="344" y="1"/>
                    <a:pt x="316"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6"/>
            <p:cNvSpPr/>
            <p:nvPr/>
          </p:nvSpPr>
          <p:spPr>
            <a:xfrm>
              <a:off x="5887465" y="1978119"/>
              <a:ext cx="38126" cy="34737"/>
            </a:xfrm>
            <a:custGeom>
              <a:rect b="b" l="l" r="r" t="t"/>
              <a:pathLst>
                <a:path extrusionOk="0" h="1025" w="1125">
                  <a:moveTo>
                    <a:pt x="806" y="1"/>
                  </a:moveTo>
                  <a:cubicBezTo>
                    <a:pt x="777" y="1"/>
                    <a:pt x="748" y="5"/>
                    <a:pt x="720" y="13"/>
                  </a:cubicBezTo>
                  <a:cubicBezTo>
                    <a:pt x="582" y="57"/>
                    <a:pt x="505" y="181"/>
                    <a:pt x="508" y="311"/>
                  </a:cubicBezTo>
                  <a:cubicBezTo>
                    <a:pt x="457" y="270"/>
                    <a:pt x="393" y="248"/>
                    <a:pt x="327" y="248"/>
                  </a:cubicBezTo>
                  <a:cubicBezTo>
                    <a:pt x="265" y="248"/>
                    <a:pt x="201" y="267"/>
                    <a:pt x="144" y="308"/>
                  </a:cubicBezTo>
                  <a:cubicBezTo>
                    <a:pt x="44" y="385"/>
                    <a:pt x="0" y="522"/>
                    <a:pt x="40" y="643"/>
                  </a:cubicBezTo>
                  <a:cubicBezTo>
                    <a:pt x="74" y="740"/>
                    <a:pt x="147" y="806"/>
                    <a:pt x="235" y="836"/>
                  </a:cubicBezTo>
                  <a:lnTo>
                    <a:pt x="814" y="1021"/>
                  </a:lnTo>
                  <a:cubicBezTo>
                    <a:pt x="821" y="1023"/>
                    <a:pt x="829" y="1024"/>
                    <a:pt x="836" y="1024"/>
                  </a:cubicBezTo>
                  <a:cubicBezTo>
                    <a:pt x="869" y="1024"/>
                    <a:pt x="899" y="1003"/>
                    <a:pt x="910" y="970"/>
                  </a:cubicBezTo>
                  <a:lnTo>
                    <a:pt x="1098" y="391"/>
                  </a:lnTo>
                  <a:cubicBezTo>
                    <a:pt x="1124" y="305"/>
                    <a:pt x="1115" y="204"/>
                    <a:pt x="1050" y="121"/>
                  </a:cubicBezTo>
                  <a:cubicBezTo>
                    <a:pt x="995" y="44"/>
                    <a:pt x="901" y="1"/>
                    <a:pt x="806"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6"/>
            <p:cNvSpPr/>
            <p:nvPr/>
          </p:nvSpPr>
          <p:spPr>
            <a:xfrm>
              <a:off x="5903903" y="2023804"/>
              <a:ext cx="64222" cy="32196"/>
            </a:xfrm>
            <a:custGeom>
              <a:rect b="b" l="l" r="r" t="t"/>
              <a:pathLst>
                <a:path extrusionOk="0" h="950" w="1895">
                  <a:moveTo>
                    <a:pt x="0" y="0"/>
                  </a:moveTo>
                  <a:cubicBezTo>
                    <a:pt x="0" y="525"/>
                    <a:pt x="425" y="950"/>
                    <a:pt x="947" y="950"/>
                  </a:cubicBezTo>
                  <a:cubicBezTo>
                    <a:pt x="1473" y="950"/>
                    <a:pt x="1894" y="525"/>
                    <a:pt x="1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6"/>
            <p:cNvSpPr/>
            <p:nvPr/>
          </p:nvSpPr>
          <p:spPr>
            <a:xfrm>
              <a:off x="6025743" y="1948498"/>
              <a:ext cx="124512" cy="124512"/>
            </a:xfrm>
            <a:custGeom>
              <a:rect b="b" l="l" r="r" t="t"/>
              <a:pathLst>
                <a:path extrusionOk="0" h="3674" w="3674">
                  <a:moveTo>
                    <a:pt x="1838" y="1"/>
                  </a:moveTo>
                  <a:cubicBezTo>
                    <a:pt x="824" y="1"/>
                    <a:pt x="1" y="820"/>
                    <a:pt x="1" y="1838"/>
                  </a:cubicBezTo>
                  <a:cubicBezTo>
                    <a:pt x="1" y="2851"/>
                    <a:pt x="824" y="3674"/>
                    <a:pt x="1838" y="3674"/>
                  </a:cubicBezTo>
                  <a:cubicBezTo>
                    <a:pt x="2851" y="3674"/>
                    <a:pt x="3674" y="2851"/>
                    <a:pt x="3674" y="1838"/>
                  </a:cubicBezTo>
                  <a:cubicBezTo>
                    <a:pt x="3674" y="820"/>
                    <a:pt x="2851" y="1"/>
                    <a:pt x="1838"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6"/>
            <p:cNvSpPr/>
            <p:nvPr/>
          </p:nvSpPr>
          <p:spPr>
            <a:xfrm>
              <a:off x="6096746" y="1978119"/>
              <a:ext cx="38025" cy="34737"/>
            </a:xfrm>
            <a:custGeom>
              <a:rect b="b" l="l" r="r" t="t"/>
              <a:pathLst>
                <a:path extrusionOk="0" h="1025" w="1122">
                  <a:moveTo>
                    <a:pt x="315" y="1"/>
                  </a:moveTo>
                  <a:cubicBezTo>
                    <a:pt x="220" y="1"/>
                    <a:pt x="127" y="44"/>
                    <a:pt x="70" y="121"/>
                  </a:cubicBezTo>
                  <a:cubicBezTo>
                    <a:pt x="10" y="204"/>
                    <a:pt x="1" y="305"/>
                    <a:pt x="27" y="391"/>
                  </a:cubicBezTo>
                  <a:lnTo>
                    <a:pt x="211" y="970"/>
                  </a:lnTo>
                  <a:cubicBezTo>
                    <a:pt x="222" y="1003"/>
                    <a:pt x="253" y="1024"/>
                    <a:pt x="287" y="1024"/>
                  </a:cubicBezTo>
                  <a:cubicBezTo>
                    <a:pt x="295" y="1024"/>
                    <a:pt x="303" y="1023"/>
                    <a:pt x="311" y="1021"/>
                  </a:cubicBezTo>
                  <a:lnTo>
                    <a:pt x="887" y="836"/>
                  </a:lnTo>
                  <a:cubicBezTo>
                    <a:pt x="974" y="806"/>
                    <a:pt x="1051" y="740"/>
                    <a:pt x="1081" y="643"/>
                  </a:cubicBezTo>
                  <a:cubicBezTo>
                    <a:pt x="1121" y="522"/>
                    <a:pt x="1077" y="385"/>
                    <a:pt x="977" y="308"/>
                  </a:cubicBezTo>
                  <a:cubicBezTo>
                    <a:pt x="922" y="267"/>
                    <a:pt x="859" y="248"/>
                    <a:pt x="797" y="248"/>
                  </a:cubicBezTo>
                  <a:cubicBezTo>
                    <a:pt x="731" y="248"/>
                    <a:pt x="666" y="270"/>
                    <a:pt x="612" y="311"/>
                  </a:cubicBezTo>
                  <a:cubicBezTo>
                    <a:pt x="615" y="181"/>
                    <a:pt x="539" y="57"/>
                    <a:pt x="402" y="13"/>
                  </a:cubicBezTo>
                  <a:cubicBezTo>
                    <a:pt x="374" y="5"/>
                    <a:pt x="344" y="1"/>
                    <a:pt x="31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6"/>
            <p:cNvSpPr/>
            <p:nvPr/>
          </p:nvSpPr>
          <p:spPr>
            <a:xfrm>
              <a:off x="6039503" y="1978119"/>
              <a:ext cx="38126" cy="34737"/>
            </a:xfrm>
            <a:custGeom>
              <a:rect b="b" l="l" r="r" t="t"/>
              <a:pathLst>
                <a:path extrusionOk="0" h="1025" w="1125">
                  <a:moveTo>
                    <a:pt x="806" y="1"/>
                  </a:moveTo>
                  <a:cubicBezTo>
                    <a:pt x="776" y="1"/>
                    <a:pt x="747" y="5"/>
                    <a:pt x="719" y="13"/>
                  </a:cubicBezTo>
                  <a:cubicBezTo>
                    <a:pt x="582" y="57"/>
                    <a:pt x="505" y="181"/>
                    <a:pt x="509" y="311"/>
                  </a:cubicBezTo>
                  <a:cubicBezTo>
                    <a:pt x="457" y="270"/>
                    <a:pt x="393" y="248"/>
                    <a:pt x="327" y="248"/>
                  </a:cubicBezTo>
                  <a:cubicBezTo>
                    <a:pt x="265" y="248"/>
                    <a:pt x="201" y="267"/>
                    <a:pt x="144" y="308"/>
                  </a:cubicBezTo>
                  <a:cubicBezTo>
                    <a:pt x="44" y="385"/>
                    <a:pt x="0" y="522"/>
                    <a:pt x="41" y="643"/>
                  </a:cubicBezTo>
                  <a:cubicBezTo>
                    <a:pt x="73" y="740"/>
                    <a:pt x="147" y="806"/>
                    <a:pt x="234" y="836"/>
                  </a:cubicBezTo>
                  <a:lnTo>
                    <a:pt x="813" y="1021"/>
                  </a:lnTo>
                  <a:cubicBezTo>
                    <a:pt x="820" y="1023"/>
                    <a:pt x="828" y="1024"/>
                    <a:pt x="836" y="1024"/>
                  </a:cubicBezTo>
                  <a:cubicBezTo>
                    <a:pt x="868" y="1024"/>
                    <a:pt x="899" y="1003"/>
                    <a:pt x="910" y="970"/>
                  </a:cubicBezTo>
                  <a:lnTo>
                    <a:pt x="1097" y="391"/>
                  </a:lnTo>
                  <a:cubicBezTo>
                    <a:pt x="1124" y="305"/>
                    <a:pt x="1114" y="204"/>
                    <a:pt x="1050" y="121"/>
                  </a:cubicBezTo>
                  <a:cubicBezTo>
                    <a:pt x="994" y="44"/>
                    <a:pt x="900" y="1"/>
                    <a:pt x="806"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6"/>
            <p:cNvSpPr/>
            <p:nvPr/>
          </p:nvSpPr>
          <p:spPr>
            <a:xfrm>
              <a:off x="6055941" y="2023804"/>
              <a:ext cx="64188" cy="32196"/>
            </a:xfrm>
            <a:custGeom>
              <a:rect b="b" l="l" r="r" t="t"/>
              <a:pathLst>
                <a:path extrusionOk="0" h="950" w="1894">
                  <a:moveTo>
                    <a:pt x="0" y="0"/>
                  </a:moveTo>
                  <a:cubicBezTo>
                    <a:pt x="0" y="525"/>
                    <a:pt x="425" y="950"/>
                    <a:pt x="947" y="950"/>
                  </a:cubicBezTo>
                  <a:cubicBezTo>
                    <a:pt x="1472" y="950"/>
                    <a:pt x="1893" y="525"/>
                    <a:pt x="18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6"/>
            <p:cNvSpPr/>
            <p:nvPr/>
          </p:nvSpPr>
          <p:spPr>
            <a:xfrm rot="-3863488">
              <a:off x="5836498" y="4227707"/>
              <a:ext cx="151179" cy="250321"/>
            </a:xfrm>
            <a:custGeom>
              <a:rect b="b" l="l" r="r" t="t"/>
              <a:pathLst>
                <a:path extrusionOk="0" h="7386" w="4461">
                  <a:moveTo>
                    <a:pt x="630" y="1"/>
                  </a:moveTo>
                  <a:lnTo>
                    <a:pt x="138" y="232"/>
                  </a:lnTo>
                  <a:cubicBezTo>
                    <a:pt x="45" y="275"/>
                    <a:pt x="1" y="389"/>
                    <a:pt x="48" y="486"/>
                  </a:cubicBezTo>
                  <a:lnTo>
                    <a:pt x="3102" y="6976"/>
                  </a:lnTo>
                  <a:cubicBezTo>
                    <a:pt x="3189" y="7163"/>
                    <a:pt x="3349" y="7306"/>
                    <a:pt x="3547" y="7370"/>
                  </a:cubicBezTo>
                  <a:lnTo>
                    <a:pt x="3577" y="7380"/>
                  </a:lnTo>
                  <a:cubicBezTo>
                    <a:pt x="3589" y="7384"/>
                    <a:pt x="3601" y="7386"/>
                    <a:pt x="3613" y="7386"/>
                  </a:cubicBezTo>
                  <a:cubicBezTo>
                    <a:pt x="3633" y="7386"/>
                    <a:pt x="3652" y="7381"/>
                    <a:pt x="3670" y="7373"/>
                  </a:cubicBezTo>
                  <a:lnTo>
                    <a:pt x="4460" y="7002"/>
                  </a:lnTo>
                  <a:lnTo>
                    <a:pt x="4423" y="6952"/>
                  </a:lnTo>
                  <a:cubicBezTo>
                    <a:pt x="4082" y="6919"/>
                    <a:pt x="3784" y="6708"/>
                    <a:pt x="3641" y="6397"/>
                  </a:cubicBezTo>
                  <a:lnTo>
                    <a:pt x="63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0" name="Google Shape;2230;p46"/>
            <p:cNvGrpSpPr/>
            <p:nvPr/>
          </p:nvGrpSpPr>
          <p:grpSpPr>
            <a:xfrm>
              <a:off x="2770475" y="2218655"/>
              <a:ext cx="357488" cy="357451"/>
              <a:chOff x="5883500" y="2895830"/>
              <a:chExt cx="357488" cy="357451"/>
            </a:xfrm>
          </p:grpSpPr>
          <p:sp>
            <p:nvSpPr>
              <p:cNvPr id="2231" name="Google Shape;2231;p46"/>
              <p:cNvSpPr/>
              <p:nvPr/>
            </p:nvSpPr>
            <p:spPr>
              <a:xfrm>
                <a:off x="5959112" y="3001470"/>
                <a:ext cx="206356" cy="170568"/>
              </a:xfrm>
              <a:custGeom>
                <a:rect b="b" l="l" r="r" t="t"/>
                <a:pathLst>
                  <a:path extrusionOk="0" h="5033" w="6089">
                    <a:moveTo>
                      <a:pt x="1634" y="0"/>
                    </a:moveTo>
                    <a:cubicBezTo>
                      <a:pt x="1544" y="0"/>
                      <a:pt x="1452" y="8"/>
                      <a:pt x="1358" y="24"/>
                    </a:cubicBezTo>
                    <a:cubicBezTo>
                      <a:pt x="710" y="135"/>
                      <a:pt x="185" y="666"/>
                      <a:pt x="84" y="1316"/>
                    </a:cubicBezTo>
                    <a:cubicBezTo>
                      <a:pt x="0" y="1847"/>
                      <a:pt x="185" y="2342"/>
                      <a:pt x="522" y="2680"/>
                    </a:cubicBezTo>
                    <a:lnTo>
                      <a:pt x="2757" y="4915"/>
                    </a:lnTo>
                    <a:cubicBezTo>
                      <a:pt x="2836" y="4993"/>
                      <a:pt x="2939" y="5033"/>
                      <a:pt x="3043" y="5033"/>
                    </a:cubicBezTo>
                    <a:cubicBezTo>
                      <a:pt x="3147" y="5033"/>
                      <a:pt x="3251" y="4993"/>
                      <a:pt x="3332" y="4915"/>
                    </a:cubicBezTo>
                    <a:lnTo>
                      <a:pt x="5564" y="2680"/>
                    </a:lnTo>
                    <a:cubicBezTo>
                      <a:pt x="5905" y="2342"/>
                      <a:pt x="6089" y="1847"/>
                      <a:pt x="6005" y="1316"/>
                    </a:cubicBezTo>
                    <a:cubicBezTo>
                      <a:pt x="5901" y="666"/>
                      <a:pt x="5379" y="135"/>
                      <a:pt x="4730" y="24"/>
                    </a:cubicBezTo>
                    <a:cubicBezTo>
                      <a:pt x="4637" y="8"/>
                      <a:pt x="4545" y="0"/>
                      <a:pt x="4455" y="0"/>
                    </a:cubicBezTo>
                    <a:cubicBezTo>
                      <a:pt x="3830" y="0"/>
                      <a:pt x="3295" y="368"/>
                      <a:pt x="3044" y="897"/>
                    </a:cubicBezTo>
                    <a:cubicBezTo>
                      <a:pt x="2790" y="368"/>
                      <a:pt x="2258" y="0"/>
                      <a:pt x="163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6"/>
              <p:cNvSpPr/>
              <p:nvPr/>
            </p:nvSpPr>
            <p:spPr>
              <a:xfrm>
                <a:off x="6058313" y="2895830"/>
                <a:ext cx="7862" cy="37753"/>
              </a:xfrm>
              <a:custGeom>
                <a:rect b="b" l="l" r="r" t="t"/>
                <a:pathLst>
                  <a:path extrusionOk="0" h="1114" w="232">
                    <a:moveTo>
                      <a:pt x="117" y="0"/>
                    </a:moveTo>
                    <a:cubicBezTo>
                      <a:pt x="54" y="0"/>
                      <a:pt x="0" y="54"/>
                      <a:pt x="0" y="117"/>
                    </a:cubicBezTo>
                    <a:lnTo>
                      <a:pt x="0" y="997"/>
                    </a:lnTo>
                    <a:cubicBezTo>
                      <a:pt x="0" y="1061"/>
                      <a:pt x="54" y="1114"/>
                      <a:pt x="117" y="1114"/>
                    </a:cubicBezTo>
                    <a:cubicBezTo>
                      <a:pt x="181" y="1114"/>
                      <a:pt x="231" y="1061"/>
                      <a:pt x="231" y="997"/>
                    </a:cubicBezTo>
                    <a:lnTo>
                      <a:pt x="231" y="117"/>
                    </a:lnTo>
                    <a:cubicBezTo>
                      <a:pt x="231" y="54"/>
                      <a:pt x="181" y="0"/>
                      <a:pt x="11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6"/>
              <p:cNvSpPr/>
              <p:nvPr/>
            </p:nvSpPr>
            <p:spPr>
              <a:xfrm>
                <a:off x="6058313" y="3215629"/>
                <a:ext cx="7862" cy="37652"/>
              </a:xfrm>
              <a:custGeom>
                <a:rect b="b" l="l" r="r" t="t"/>
                <a:pathLst>
                  <a:path extrusionOk="0" h="1111" w="232">
                    <a:moveTo>
                      <a:pt x="117" y="0"/>
                    </a:moveTo>
                    <a:cubicBezTo>
                      <a:pt x="54" y="0"/>
                      <a:pt x="0" y="51"/>
                      <a:pt x="0" y="118"/>
                    </a:cubicBezTo>
                    <a:lnTo>
                      <a:pt x="0" y="994"/>
                    </a:lnTo>
                    <a:cubicBezTo>
                      <a:pt x="0" y="1061"/>
                      <a:pt x="54" y="1111"/>
                      <a:pt x="117" y="1111"/>
                    </a:cubicBezTo>
                    <a:cubicBezTo>
                      <a:pt x="181" y="1111"/>
                      <a:pt x="231" y="1061"/>
                      <a:pt x="231" y="994"/>
                    </a:cubicBezTo>
                    <a:lnTo>
                      <a:pt x="231" y="118"/>
                    </a:lnTo>
                    <a:cubicBezTo>
                      <a:pt x="231" y="51"/>
                      <a:pt x="181" y="0"/>
                      <a:pt x="11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6"/>
              <p:cNvSpPr/>
              <p:nvPr/>
            </p:nvSpPr>
            <p:spPr>
              <a:xfrm>
                <a:off x="6203302" y="3070642"/>
                <a:ext cx="37686" cy="7829"/>
              </a:xfrm>
              <a:custGeom>
                <a:rect b="b" l="l" r="r" t="t"/>
                <a:pathLst>
                  <a:path extrusionOk="0" h="231" w="1112">
                    <a:moveTo>
                      <a:pt x="118" y="0"/>
                    </a:moveTo>
                    <a:cubicBezTo>
                      <a:pt x="51" y="0"/>
                      <a:pt x="0" y="54"/>
                      <a:pt x="0" y="117"/>
                    </a:cubicBezTo>
                    <a:cubicBezTo>
                      <a:pt x="0" y="181"/>
                      <a:pt x="51" y="231"/>
                      <a:pt x="118" y="231"/>
                    </a:cubicBezTo>
                    <a:lnTo>
                      <a:pt x="994" y="231"/>
                    </a:lnTo>
                    <a:cubicBezTo>
                      <a:pt x="1061" y="231"/>
                      <a:pt x="1111" y="181"/>
                      <a:pt x="1111" y="117"/>
                    </a:cubicBezTo>
                    <a:cubicBezTo>
                      <a:pt x="1111" y="54"/>
                      <a:pt x="1061" y="0"/>
                      <a:pt x="99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6"/>
              <p:cNvSpPr/>
              <p:nvPr/>
            </p:nvSpPr>
            <p:spPr>
              <a:xfrm>
                <a:off x="5883500" y="3070642"/>
                <a:ext cx="37787" cy="7829"/>
              </a:xfrm>
              <a:custGeom>
                <a:rect b="b" l="l" r="r" t="t"/>
                <a:pathLst>
                  <a:path extrusionOk="0" h="231" w="1115">
                    <a:moveTo>
                      <a:pt x="117" y="0"/>
                    </a:moveTo>
                    <a:cubicBezTo>
                      <a:pt x="54" y="0"/>
                      <a:pt x="0" y="54"/>
                      <a:pt x="0" y="117"/>
                    </a:cubicBezTo>
                    <a:cubicBezTo>
                      <a:pt x="0" y="181"/>
                      <a:pt x="54" y="231"/>
                      <a:pt x="117" y="231"/>
                    </a:cubicBezTo>
                    <a:lnTo>
                      <a:pt x="997" y="231"/>
                    </a:lnTo>
                    <a:cubicBezTo>
                      <a:pt x="1061" y="231"/>
                      <a:pt x="1114" y="181"/>
                      <a:pt x="1114" y="117"/>
                    </a:cubicBezTo>
                    <a:cubicBezTo>
                      <a:pt x="1114" y="54"/>
                      <a:pt x="1061" y="0"/>
                      <a:pt x="99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6"/>
              <p:cNvSpPr/>
              <p:nvPr/>
            </p:nvSpPr>
            <p:spPr>
              <a:xfrm>
                <a:off x="5934405" y="2947108"/>
                <a:ext cx="29722" cy="28908"/>
              </a:xfrm>
              <a:custGeom>
                <a:rect b="b" l="l" r="r" t="t"/>
                <a:pathLst>
                  <a:path extrusionOk="0" h="853" w="877">
                    <a:moveTo>
                      <a:pt x="127" y="0"/>
                    </a:moveTo>
                    <a:cubicBezTo>
                      <a:pt x="97" y="0"/>
                      <a:pt x="67" y="11"/>
                      <a:pt x="44" y="33"/>
                    </a:cubicBezTo>
                    <a:cubicBezTo>
                      <a:pt x="0" y="79"/>
                      <a:pt x="0" y="153"/>
                      <a:pt x="44" y="196"/>
                    </a:cubicBezTo>
                    <a:lnTo>
                      <a:pt x="666" y="819"/>
                    </a:lnTo>
                    <a:cubicBezTo>
                      <a:pt x="689" y="842"/>
                      <a:pt x="719" y="852"/>
                      <a:pt x="746" y="852"/>
                    </a:cubicBezTo>
                    <a:cubicBezTo>
                      <a:pt x="776" y="852"/>
                      <a:pt x="806" y="842"/>
                      <a:pt x="829" y="819"/>
                    </a:cubicBezTo>
                    <a:cubicBezTo>
                      <a:pt x="877" y="772"/>
                      <a:pt x="877" y="701"/>
                      <a:pt x="829" y="655"/>
                    </a:cubicBezTo>
                    <a:lnTo>
                      <a:pt x="207" y="33"/>
                    </a:lnTo>
                    <a:cubicBezTo>
                      <a:pt x="186" y="11"/>
                      <a:pt x="157" y="0"/>
                      <a:pt x="12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6"/>
              <p:cNvSpPr/>
              <p:nvPr/>
            </p:nvSpPr>
            <p:spPr>
              <a:xfrm>
                <a:off x="6160429" y="3173163"/>
                <a:ext cx="29755" cy="29010"/>
              </a:xfrm>
              <a:custGeom>
                <a:rect b="b" l="l" r="r" t="t"/>
                <a:pathLst>
                  <a:path extrusionOk="0" h="856" w="878">
                    <a:moveTo>
                      <a:pt x="129" y="1"/>
                    </a:moveTo>
                    <a:cubicBezTo>
                      <a:pt x="99" y="1"/>
                      <a:pt x="70" y="12"/>
                      <a:pt x="48" y="36"/>
                    </a:cubicBezTo>
                    <a:cubicBezTo>
                      <a:pt x="1" y="80"/>
                      <a:pt x="1" y="153"/>
                      <a:pt x="48" y="200"/>
                    </a:cubicBezTo>
                    <a:lnTo>
                      <a:pt x="667" y="818"/>
                    </a:lnTo>
                    <a:cubicBezTo>
                      <a:pt x="691" y="842"/>
                      <a:pt x="720" y="855"/>
                      <a:pt x="751" y="855"/>
                    </a:cubicBezTo>
                    <a:cubicBezTo>
                      <a:pt x="780" y="855"/>
                      <a:pt x="811" y="842"/>
                      <a:pt x="831" y="818"/>
                    </a:cubicBezTo>
                    <a:cubicBezTo>
                      <a:pt x="878" y="775"/>
                      <a:pt x="878" y="702"/>
                      <a:pt x="831" y="655"/>
                    </a:cubicBezTo>
                    <a:lnTo>
                      <a:pt x="212" y="36"/>
                    </a:lnTo>
                    <a:cubicBezTo>
                      <a:pt x="189" y="12"/>
                      <a:pt x="159" y="1"/>
                      <a:pt x="12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6"/>
              <p:cNvSpPr/>
              <p:nvPr/>
            </p:nvSpPr>
            <p:spPr>
              <a:xfrm>
                <a:off x="6160429" y="2947108"/>
                <a:ext cx="29755" cy="28908"/>
              </a:xfrm>
              <a:custGeom>
                <a:rect b="b" l="l" r="r" t="t"/>
                <a:pathLst>
                  <a:path extrusionOk="0" h="853" w="878">
                    <a:moveTo>
                      <a:pt x="750" y="0"/>
                    </a:moveTo>
                    <a:cubicBezTo>
                      <a:pt x="721" y="0"/>
                      <a:pt x="691" y="11"/>
                      <a:pt x="667" y="33"/>
                    </a:cubicBezTo>
                    <a:lnTo>
                      <a:pt x="48" y="655"/>
                    </a:lnTo>
                    <a:cubicBezTo>
                      <a:pt x="1" y="701"/>
                      <a:pt x="1" y="772"/>
                      <a:pt x="48" y="819"/>
                    </a:cubicBezTo>
                    <a:cubicBezTo>
                      <a:pt x="68" y="842"/>
                      <a:pt x="98" y="852"/>
                      <a:pt x="129" y="852"/>
                    </a:cubicBezTo>
                    <a:cubicBezTo>
                      <a:pt x="158" y="852"/>
                      <a:pt x="189" y="842"/>
                      <a:pt x="212" y="819"/>
                    </a:cubicBezTo>
                    <a:lnTo>
                      <a:pt x="831" y="196"/>
                    </a:lnTo>
                    <a:cubicBezTo>
                      <a:pt x="878" y="153"/>
                      <a:pt x="878" y="79"/>
                      <a:pt x="831" y="33"/>
                    </a:cubicBezTo>
                    <a:cubicBezTo>
                      <a:pt x="809" y="11"/>
                      <a:pt x="780" y="0"/>
                      <a:pt x="75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6"/>
              <p:cNvSpPr/>
              <p:nvPr/>
            </p:nvSpPr>
            <p:spPr>
              <a:xfrm>
                <a:off x="5934405" y="3173163"/>
                <a:ext cx="29722" cy="29010"/>
              </a:xfrm>
              <a:custGeom>
                <a:rect b="b" l="l" r="r" t="t"/>
                <a:pathLst>
                  <a:path extrusionOk="0" h="856" w="877">
                    <a:moveTo>
                      <a:pt x="746" y="1"/>
                    </a:moveTo>
                    <a:cubicBezTo>
                      <a:pt x="717" y="1"/>
                      <a:pt x="687" y="12"/>
                      <a:pt x="666" y="36"/>
                    </a:cubicBezTo>
                    <a:lnTo>
                      <a:pt x="44" y="655"/>
                    </a:lnTo>
                    <a:cubicBezTo>
                      <a:pt x="0" y="702"/>
                      <a:pt x="0" y="775"/>
                      <a:pt x="44" y="818"/>
                    </a:cubicBezTo>
                    <a:cubicBezTo>
                      <a:pt x="67" y="842"/>
                      <a:pt x="97" y="855"/>
                      <a:pt x="127" y="855"/>
                    </a:cubicBezTo>
                    <a:cubicBezTo>
                      <a:pt x="158" y="855"/>
                      <a:pt x="184" y="842"/>
                      <a:pt x="207" y="818"/>
                    </a:cubicBezTo>
                    <a:lnTo>
                      <a:pt x="829" y="200"/>
                    </a:lnTo>
                    <a:cubicBezTo>
                      <a:pt x="877" y="153"/>
                      <a:pt x="877" y="80"/>
                      <a:pt x="829" y="36"/>
                    </a:cubicBezTo>
                    <a:cubicBezTo>
                      <a:pt x="806" y="12"/>
                      <a:pt x="776" y="1"/>
                      <a:pt x="74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6"/>
              <p:cNvSpPr/>
              <p:nvPr/>
            </p:nvSpPr>
            <p:spPr>
              <a:xfrm>
                <a:off x="5990835" y="2909149"/>
                <a:ext cx="20470" cy="35449"/>
              </a:xfrm>
              <a:custGeom>
                <a:rect b="b" l="l" r="r" t="t"/>
                <a:pathLst>
                  <a:path extrusionOk="0" h="1046" w="604">
                    <a:moveTo>
                      <a:pt x="130" y="1"/>
                    </a:moveTo>
                    <a:cubicBezTo>
                      <a:pt x="116" y="1"/>
                      <a:pt x="102" y="3"/>
                      <a:pt x="88" y="9"/>
                    </a:cubicBezTo>
                    <a:cubicBezTo>
                      <a:pt x="31" y="35"/>
                      <a:pt x="1" y="103"/>
                      <a:pt x="27" y="163"/>
                    </a:cubicBezTo>
                    <a:lnTo>
                      <a:pt x="362" y="972"/>
                    </a:lnTo>
                    <a:cubicBezTo>
                      <a:pt x="382" y="1019"/>
                      <a:pt x="426" y="1046"/>
                      <a:pt x="469" y="1046"/>
                    </a:cubicBezTo>
                    <a:cubicBezTo>
                      <a:pt x="486" y="1046"/>
                      <a:pt x="500" y="1042"/>
                      <a:pt x="516" y="1035"/>
                    </a:cubicBezTo>
                    <a:cubicBezTo>
                      <a:pt x="573" y="1012"/>
                      <a:pt x="603" y="946"/>
                      <a:pt x="577" y="885"/>
                    </a:cubicBezTo>
                    <a:lnTo>
                      <a:pt x="242" y="72"/>
                    </a:lnTo>
                    <a:cubicBezTo>
                      <a:pt x="222" y="28"/>
                      <a:pt x="177" y="1"/>
                      <a:pt x="13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6"/>
              <p:cNvSpPr/>
              <p:nvPr/>
            </p:nvSpPr>
            <p:spPr>
              <a:xfrm>
                <a:off x="6113285" y="3204581"/>
                <a:ext cx="20334" cy="35449"/>
              </a:xfrm>
              <a:custGeom>
                <a:rect b="b" l="l" r="r" t="t"/>
                <a:pathLst>
                  <a:path extrusionOk="0" h="1046" w="600">
                    <a:moveTo>
                      <a:pt x="130" y="0"/>
                    </a:moveTo>
                    <a:cubicBezTo>
                      <a:pt x="116" y="0"/>
                      <a:pt x="101" y="3"/>
                      <a:pt x="87" y="9"/>
                    </a:cubicBezTo>
                    <a:cubicBezTo>
                      <a:pt x="27" y="36"/>
                      <a:pt x="1" y="102"/>
                      <a:pt x="24" y="163"/>
                    </a:cubicBezTo>
                    <a:lnTo>
                      <a:pt x="362" y="972"/>
                    </a:lnTo>
                    <a:cubicBezTo>
                      <a:pt x="379" y="1019"/>
                      <a:pt x="422" y="1046"/>
                      <a:pt x="469" y="1046"/>
                    </a:cubicBezTo>
                    <a:cubicBezTo>
                      <a:pt x="482" y="1046"/>
                      <a:pt x="499" y="1043"/>
                      <a:pt x="513" y="1035"/>
                    </a:cubicBezTo>
                    <a:cubicBezTo>
                      <a:pt x="573" y="1012"/>
                      <a:pt x="600" y="942"/>
                      <a:pt x="576" y="885"/>
                    </a:cubicBezTo>
                    <a:lnTo>
                      <a:pt x="238" y="72"/>
                    </a:lnTo>
                    <a:cubicBezTo>
                      <a:pt x="221" y="26"/>
                      <a:pt x="176" y="0"/>
                      <a:pt x="13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6"/>
              <p:cNvSpPr/>
              <p:nvPr/>
            </p:nvSpPr>
            <p:spPr>
              <a:xfrm>
                <a:off x="6191745" y="3003740"/>
                <a:ext cx="36432" cy="19317"/>
              </a:xfrm>
              <a:custGeom>
                <a:rect b="b" l="l" r="r" t="t"/>
                <a:pathLst>
                  <a:path extrusionOk="0" h="570" w="1075">
                    <a:moveTo>
                      <a:pt x="946" y="1"/>
                    </a:moveTo>
                    <a:cubicBezTo>
                      <a:pt x="931" y="1"/>
                      <a:pt x="915" y="4"/>
                      <a:pt x="900" y="11"/>
                    </a:cubicBezTo>
                    <a:lnTo>
                      <a:pt x="88" y="345"/>
                    </a:lnTo>
                    <a:cubicBezTo>
                      <a:pt x="27" y="372"/>
                      <a:pt x="0" y="439"/>
                      <a:pt x="24" y="499"/>
                    </a:cubicBezTo>
                    <a:cubicBezTo>
                      <a:pt x="44" y="543"/>
                      <a:pt x="88" y="569"/>
                      <a:pt x="131" y="569"/>
                    </a:cubicBezTo>
                    <a:cubicBezTo>
                      <a:pt x="148" y="569"/>
                      <a:pt x="161" y="566"/>
                      <a:pt x="178" y="559"/>
                    </a:cubicBezTo>
                    <a:lnTo>
                      <a:pt x="988" y="225"/>
                    </a:lnTo>
                    <a:cubicBezTo>
                      <a:pt x="1048" y="198"/>
                      <a:pt x="1074" y="131"/>
                      <a:pt x="1051" y="71"/>
                    </a:cubicBezTo>
                    <a:cubicBezTo>
                      <a:pt x="1034" y="28"/>
                      <a:pt x="991" y="1"/>
                      <a:pt x="94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6"/>
              <p:cNvSpPr/>
              <p:nvPr/>
            </p:nvSpPr>
            <p:spPr>
              <a:xfrm>
                <a:off x="5896311" y="3126122"/>
                <a:ext cx="36533" cy="19250"/>
              </a:xfrm>
              <a:custGeom>
                <a:rect b="b" l="l" r="r" t="t"/>
                <a:pathLst>
                  <a:path extrusionOk="0" h="568" w="1078">
                    <a:moveTo>
                      <a:pt x="945" y="1"/>
                    </a:moveTo>
                    <a:cubicBezTo>
                      <a:pt x="930" y="1"/>
                      <a:pt x="915" y="3"/>
                      <a:pt x="900" y="9"/>
                    </a:cubicBezTo>
                    <a:lnTo>
                      <a:pt x="87" y="347"/>
                    </a:lnTo>
                    <a:cubicBezTo>
                      <a:pt x="27" y="370"/>
                      <a:pt x="0" y="437"/>
                      <a:pt x="24" y="497"/>
                    </a:cubicBezTo>
                    <a:cubicBezTo>
                      <a:pt x="44" y="540"/>
                      <a:pt x="87" y="568"/>
                      <a:pt x="131" y="568"/>
                    </a:cubicBezTo>
                    <a:cubicBezTo>
                      <a:pt x="147" y="568"/>
                      <a:pt x="161" y="568"/>
                      <a:pt x="178" y="561"/>
                    </a:cubicBezTo>
                    <a:lnTo>
                      <a:pt x="987" y="223"/>
                    </a:lnTo>
                    <a:cubicBezTo>
                      <a:pt x="1047" y="199"/>
                      <a:pt x="1078" y="133"/>
                      <a:pt x="1050" y="72"/>
                    </a:cubicBezTo>
                    <a:cubicBezTo>
                      <a:pt x="1033" y="27"/>
                      <a:pt x="990" y="1"/>
                      <a:pt x="94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6"/>
              <p:cNvSpPr/>
              <p:nvPr/>
            </p:nvSpPr>
            <p:spPr>
              <a:xfrm>
                <a:off x="5896311" y="3003740"/>
                <a:ext cx="36533" cy="19317"/>
              </a:xfrm>
              <a:custGeom>
                <a:rect b="b" l="l" r="r" t="t"/>
                <a:pathLst>
                  <a:path extrusionOk="0" h="570" w="1078">
                    <a:moveTo>
                      <a:pt x="132" y="1"/>
                    </a:moveTo>
                    <a:cubicBezTo>
                      <a:pt x="86" y="1"/>
                      <a:pt x="44" y="28"/>
                      <a:pt x="24" y="71"/>
                    </a:cubicBezTo>
                    <a:cubicBezTo>
                      <a:pt x="0" y="131"/>
                      <a:pt x="27" y="198"/>
                      <a:pt x="87" y="225"/>
                    </a:cubicBezTo>
                    <a:lnTo>
                      <a:pt x="900" y="559"/>
                    </a:lnTo>
                    <a:cubicBezTo>
                      <a:pt x="914" y="566"/>
                      <a:pt x="930" y="569"/>
                      <a:pt x="944" y="569"/>
                    </a:cubicBezTo>
                    <a:cubicBezTo>
                      <a:pt x="990" y="569"/>
                      <a:pt x="1034" y="543"/>
                      <a:pt x="1050" y="499"/>
                    </a:cubicBezTo>
                    <a:cubicBezTo>
                      <a:pt x="1078" y="439"/>
                      <a:pt x="1047" y="372"/>
                      <a:pt x="987" y="345"/>
                    </a:cubicBezTo>
                    <a:lnTo>
                      <a:pt x="178" y="11"/>
                    </a:lnTo>
                    <a:cubicBezTo>
                      <a:pt x="162" y="4"/>
                      <a:pt x="147" y="1"/>
                      <a:pt x="13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6"/>
              <p:cNvSpPr/>
              <p:nvPr/>
            </p:nvSpPr>
            <p:spPr>
              <a:xfrm>
                <a:off x="6191745" y="3126122"/>
                <a:ext cx="36432" cy="19250"/>
              </a:xfrm>
              <a:custGeom>
                <a:rect b="b" l="l" r="r" t="t"/>
                <a:pathLst>
                  <a:path extrusionOk="0" h="568" w="1075">
                    <a:moveTo>
                      <a:pt x="133" y="1"/>
                    </a:moveTo>
                    <a:cubicBezTo>
                      <a:pt x="87" y="1"/>
                      <a:pt x="44" y="27"/>
                      <a:pt x="24" y="72"/>
                    </a:cubicBezTo>
                    <a:cubicBezTo>
                      <a:pt x="0" y="133"/>
                      <a:pt x="27" y="199"/>
                      <a:pt x="88" y="223"/>
                    </a:cubicBezTo>
                    <a:lnTo>
                      <a:pt x="900" y="561"/>
                    </a:lnTo>
                    <a:cubicBezTo>
                      <a:pt x="914" y="568"/>
                      <a:pt x="931" y="568"/>
                      <a:pt x="943" y="568"/>
                    </a:cubicBezTo>
                    <a:cubicBezTo>
                      <a:pt x="991" y="568"/>
                      <a:pt x="1034" y="540"/>
                      <a:pt x="1051" y="497"/>
                    </a:cubicBezTo>
                    <a:cubicBezTo>
                      <a:pt x="1074" y="437"/>
                      <a:pt x="1048" y="370"/>
                      <a:pt x="988" y="347"/>
                    </a:cubicBezTo>
                    <a:lnTo>
                      <a:pt x="178" y="9"/>
                    </a:lnTo>
                    <a:cubicBezTo>
                      <a:pt x="163" y="3"/>
                      <a:pt x="148" y="1"/>
                      <a:pt x="133"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6"/>
              <p:cNvSpPr/>
              <p:nvPr/>
            </p:nvSpPr>
            <p:spPr>
              <a:xfrm>
                <a:off x="6113285" y="2909149"/>
                <a:ext cx="20334" cy="35449"/>
              </a:xfrm>
              <a:custGeom>
                <a:rect b="b" l="l" r="r" t="t"/>
                <a:pathLst>
                  <a:path extrusionOk="0" h="1046" w="600">
                    <a:moveTo>
                      <a:pt x="468" y="0"/>
                    </a:moveTo>
                    <a:cubicBezTo>
                      <a:pt x="422" y="0"/>
                      <a:pt x="380" y="27"/>
                      <a:pt x="362" y="72"/>
                    </a:cubicBezTo>
                    <a:lnTo>
                      <a:pt x="24" y="885"/>
                    </a:lnTo>
                    <a:cubicBezTo>
                      <a:pt x="1" y="946"/>
                      <a:pt x="27" y="1012"/>
                      <a:pt x="87" y="1035"/>
                    </a:cubicBezTo>
                    <a:cubicBezTo>
                      <a:pt x="101" y="1042"/>
                      <a:pt x="118" y="1046"/>
                      <a:pt x="131" y="1046"/>
                    </a:cubicBezTo>
                    <a:cubicBezTo>
                      <a:pt x="178" y="1046"/>
                      <a:pt x="221" y="1019"/>
                      <a:pt x="238" y="972"/>
                    </a:cubicBezTo>
                    <a:lnTo>
                      <a:pt x="576" y="163"/>
                    </a:lnTo>
                    <a:cubicBezTo>
                      <a:pt x="600" y="103"/>
                      <a:pt x="573" y="35"/>
                      <a:pt x="513" y="9"/>
                    </a:cubicBezTo>
                    <a:cubicBezTo>
                      <a:pt x="498" y="3"/>
                      <a:pt x="483" y="0"/>
                      <a:pt x="46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6"/>
              <p:cNvSpPr/>
              <p:nvPr/>
            </p:nvSpPr>
            <p:spPr>
              <a:xfrm>
                <a:off x="5990835" y="3204581"/>
                <a:ext cx="20470" cy="35449"/>
              </a:xfrm>
              <a:custGeom>
                <a:rect b="b" l="l" r="r" t="t"/>
                <a:pathLst>
                  <a:path extrusionOk="0" h="1046" w="604">
                    <a:moveTo>
                      <a:pt x="472" y="0"/>
                    </a:moveTo>
                    <a:cubicBezTo>
                      <a:pt x="426" y="0"/>
                      <a:pt x="382" y="26"/>
                      <a:pt x="362" y="72"/>
                    </a:cubicBezTo>
                    <a:lnTo>
                      <a:pt x="27" y="885"/>
                    </a:lnTo>
                    <a:cubicBezTo>
                      <a:pt x="1" y="942"/>
                      <a:pt x="31" y="1012"/>
                      <a:pt x="88" y="1035"/>
                    </a:cubicBezTo>
                    <a:cubicBezTo>
                      <a:pt x="105" y="1043"/>
                      <a:pt x="118" y="1046"/>
                      <a:pt x="135" y="1046"/>
                    </a:cubicBezTo>
                    <a:cubicBezTo>
                      <a:pt x="178" y="1046"/>
                      <a:pt x="222" y="1019"/>
                      <a:pt x="242" y="972"/>
                    </a:cubicBezTo>
                    <a:lnTo>
                      <a:pt x="577" y="163"/>
                    </a:lnTo>
                    <a:cubicBezTo>
                      <a:pt x="603" y="102"/>
                      <a:pt x="573" y="36"/>
                      <a:pt x="516" y="9"/>
                    </a:cubicBezTo>
                    <a:cubicBezTo>
                      <a:pt x="502" y="3"/>
                      <a:pt x="487" y="0"/>
                      <a:pt x="472"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48" name="Google Shape;2248;p46"/>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a:solidFill>
                  <a:srgbClr val="20124D"/>
                </a:solidFill>
              </a:rPr>
              <a:t>REVIEWS</a:t>
            </a:r>
            <a:endParaRPr b="0">
              <a:solidFill>
                <a:srgbClr val="20124D"/>
              </a:solidFill>
            </a:endParaRPr>
          </a:p>
        </p:txBody>
      </p:sp>
      <p:sp>
        <p:nvSpPr>
          <p:cNvPr id="2249" name="Google Shape;2249;p46"/>
          <p:cNvSpPr txBox="1"/>
          <p:nvPr/>
        </p:nvSpPr>
        <p:spPr>
          <a:xfrm>
            <a:off x="6440806" y="3041673"/>
            <a:ext cx="1895700" cy="37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20124D"/>
                </a:solidFill>
                <a:latin typeface="Staatliches"/>
                <a:ea typeface="Staatliches"/>
                <a:cs typeface="Staatliches"/>
                <a:sym typeface="Staatliches"/>
              </a:rPr>
              <a:t>—LOUIE STONE</a:t>
            </a:r>
            <a:endParaRPr>
              <a:solidFill>
                <a:srgbClr val="20124D"/>
              </a:solidFill>
              <a:latin typeface="Staatliches"/>
              <a:ea typeface="Staatliches"/>
              <a:cs typeface="Staatliches"/>
              <a:sym typeface="Staatliches"/>
            </a:endParaRPr>
          </a:p>
        </p:txBody>
      </p:sp>
      <p:sp>
        <p:nvSpPr>
          <p:cNvPr id="2250" name="Google Shape;2250;p46"/>
          <p:cNvSpPr txBox="1"/>
          <p:nvPr/>
        </p:nvSpPr>
        <p:spPr>
          <a:xfrm>
            <a:off x="6440806" y="2347050"/>
            <a:ext cx="1895700" cy="721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20124D"/>
                </a:solidFill>
                <a:latin typeface="Roboto Condensed Light"/>
                <a:ea typeface="Roboto Condensed Light"/>
                <a:cs typeface="Roboto Condensed Light"/>
                <a:sym typeface="Roboto Condensed Light"/>
              </a:rPr>
              <a:t>“Mercury is the closest planet to the Sun and the smallest one in the Solar System—it’s only a bit larger than our Moon”</a:t>
            </a:r>
            <a:endParaRPr>
              <a:solidFill>
                <a:srgbClr val="20124D"/>
              </a:solidFill>
              <a:latin typeface="Roboto Condensed Light"/>
              <a:ea typeface="Roboto Condensed Light"/>
              <a:cs typeface="Roboto Condensed Light"/>
              <a:sym typeface="Roboto Condensed Light"/>
            </a:endParaRPr>
          </a:p>
        </p:txBody>
      </p:sp>
      <p:sp>
        <p:nvSpPr>
          <p:cNvPr id="2251" name="Google Shape;2251;p46"/>
          <p:cNvSpPr txBox="1"/>
          <p:nvPr/>
        </p:nvSpPr>
        <p:spPr>
          <a:xfrm>
            <a:off x="810000" y="3041673"/>
            <a:ext cx="1895700" cy="374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20124D"/>
                </a:solidFill>
                <a:latin typeface="Staatliches"/>
                <a:ea typeface="Staatliches"/>
                <a:cs typeface="Staatliches"/>
                <a:sym typeface="Staatliches"/>
              </a:rPr>
              <a:t>—ZAHRA WATKINS</a:t>
            </a:r>
            <a:endParaRPr>
              <a:solidFill>
                <a:srgbClr val="20124D"/>
              </a:solidFill>
              <a:latin typeface="Staatliches"/>
              <a:ea typeface="Staatliches"/>
              <a:cs typeface="Staatliches"/>
              <a:sym typeface="Staatliches"/>
            </a:endParaRPr>
          </a:p>
        </p:txBody>
      </p:sp>
      <p:sp>
        <p:nvSpPr>
          <p:cNvPr id="2252" name="Google Shape;2252;p46"/>
          <p:cNvSpPr txBox="1"/>
          <p:nvPr/>
        </p:nvSpPr>
        <p:spPr>
          <a:xfrm>
            <a:off x="810000" y="2347050"/>
            <a:ext cx="1895700" cy="721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a:solidFill>
                  <a:srgbClr val="20124D"/>
                </a:solidFill>
                <a:latin typeface="Roboto Condensed Light"/>
                <a:ea typeface="Roboto Condensed Light"/>
                <a:cs typeface="Roboto Condensed Light"/>
                <a:sym typeface="Roboto Condensed Light"/>
              </a:rPr>
              <a:t>“Venus has a beautiful name and is the second planet from the Sun. It’s terribly hot—even hotter than Mercury” </a:t>
            </a:r>
            <a:endParaRPr>
              <a:solidFill>
                <a:srgbClr val="20124D"/>
              </a:solidFill>
              <a:latin typeface="Roboto Condensed Light"/>
              <a:ea typeface="Roboto Condensed Light"/>
              <a:cs typeface="Roboto Condensed Light"/>
              <a:sym typeface="Roboto Condensed Light"/>
            </a:endParaRPr>
          </a:p>
        </p:txBody>
      </p:sp>
      <p:sp>
        <p:nvSpPr>
          <p:cNvPr id="2253" name="Google Shape;2253;p46"/>
          <p:cNvSpPr/>
          <p:nvPr/>
        </p:nvSpPr>
        <p:spPr>
          <a:xfrm>
            <a:off x="5559100" y="2243925"/>
            <a:ext cx="11425" cy="19425"/>
          </a:xfrm>
          <a:custGeom>
            <a:rect b="b" l="l" r="r" t="t"/>
            <a:pathLst>
              <a:path extrusionOk="0" h="777" w="457">
                <a:moveTo>
                  <a:pt x="226" y="0"/>
                </a:moveTo>
                <a:cubicBezTo>
                  <a:pt x="103" y="0"/>
                  <a:pt x="0" y="173"/>
                  <a:pt x="0" y="390"/>
                </a:cubicBezTo>
                <a:cubicBezTo>
                  <a:pt x="0" y="604"/>
                  <a:pt x="103" y="777"/>
                  <a:pt x="226" y="777"/>
                </a:cubicBezTo>
                <a:cubicBezTo>
                  <a:pt x="353" y="777"/>
                  <a:pt x="457" y="604"/>
                  <a:pt x="457" y="390"/>
                </a:cubicBezTo>
                <a:cubicBezTo>
                  <a:pt x="457" y="173"/>
                  <a:pt x="353" y="0"/>
                  <a:pt x="226"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6"/>
          <p:cNvSpPr/>
          <p:nvPr/>
        </p:nvSpPr>
        <p:spPr>
          <a:xfrm>
            <a:off x="5542950" y="2249675"/>
            <a:ext cx="84500" cy="72300"/>
          </a:xfrm>
          <a:custGeom>
            <a:rect b="b" l="l" r="r" t="t"/>
            <a:pathLst>
              <a:path extrusionOk="0" h="2892" w="3380">
                <a:moveTo>
                  <a:pt x="359" y="0"/>
                </a:moveTo>
                <a:lnTo>
                  <a:pt x="592" y="1897"/>
                </a:lnTo>
                <a:cubicBezTo>
                  <a:pt x="476" y="1825"/>
                  <a:pt x="385" y="1795"/>
                  <a:pt x="316" y="1795"/>
                </a:cubicBezTo>
                <a:cubicBezTo>
                  <a:pt x="1" y="1795"/>
                  <a:pt x="121" y="2410"/>
                  <a:pt x="206" y="2454"/>
                </a:cubicBezTo>
                <a:cubicBezTo>
                  <a:pt x="309" y="2504"/>
                  <a:pt x="1830" y="2657"/>
                  <a:pt x="3380" y="2891"/>
                </a:cubicBezTo>
                <a:cubicBezTo>
                  <a:pt x="2116" y="904"/>
                  <a:pt x="359" y="0"/>
                  <a:pt x="359" y="0"/>
                </a:cubicBezTo>
                <a:close/>
              </a:path>
            </a:pathLst>
          </a:custGeom>
          <a:solidFill>
            <a:srgbClr val="C290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6"/>
          <p:cNvSpPr/>
          <p:nvPr/>
        </p:nvSpPr>
        <p:spPr>
          <a:xfrm>
            <a:off x="5544825" y="2249675"/>
            <a:ext cx="87300" cy="75300"/>
          </a:xfrm>
          <a:custGeom>
            <a:rect b="b" l="l" r="r" t="t"/>
            <a:pathLst>
              <a:path extrusionOk="0" h="3012" w="3492">
                <a:moveTo>
                  <a:pt x="284" y="0"/>
                </a:moveTo>
                <a:lnTo>
                  <a:pt x="284" y="0"/>
                </a:lnTo>
                <a:cubicBezTo>
                  <a:pt x="584" y="186"/>
                  <a:pt x="868" y="394"/>
                  <a:pt x="1138" y="617"/>
                </a:cubicBezTo>
                <a:cubicBezTo>
                  <a:pt x="1411" y="834"/>
                  <a:pt x="1675" y="1067"/>
                  <a:pt x="1918" y="1317"/>
                </a:cubicBezTo>
                <a:cubicBezTo>
                  <a:pt x="2161" y="1567"/>
                  <a:pt x="2401" y="1817"/>
                  <a:pt x="2618" y="2091"/>
                </a:cubicBezTo>
                <a:cubicBezTo>
                  <a:pt x="2798" y="2309"/>
                  <a:pt x="2962" y="2538"/>
                  <a:pt x="3118" y="2773"/>
                </a:cubicBezTo>
                <a:lnTo>
                  <a:pt x="3118" y="2773"/>
                </a:lnTo>
                <a:cubicBezTo>
                  <a:pt x="2831" y="2733"/>
                  <a:pt x="2542" y="2696"/>
                  <a:pt x="2255" y="2661"/>
                </a:cubicBezTo>
                <a:cubicBezTo>
                  <a:pt x="1898" y="2617"/>
                  <a:pt x="1544" y="2567"/>
                  <a:pt x="1188" y="2534"/>
                </a:cubicBezTo>
                <a:lnTo>
                  <a:pt x="654" y="2481"/>
                </a:lnTo>
                <a:lnTo>
                  <a:pt x="391" y="2451"/>
                </a:lnTo>
                <a:lnTo>
                  <a:pt x="257" y="2431"/>
                </a:lnTo>
                <a:cubicBezTo>
                  <a:pt x="217" y="2424"/>
                  <a:pt x="164" y="2417"/>
                  <a:pt x="151" y="2411"/>
                </a:cubicBezTo>
                <a:cubicBezTo>
                  <a:pt x="137" y="2401"/>
                  <a:pt x="114" y="2351"/>
                  <a:pt x="104" y="2314"/>
                </a:cubicBezTo>
                <a:cubicBezTo>
                  <a:pt x="91" y="2274"/>
                  <a:pt x="81" y="2234"/>
                  <a:pt x="74" y="2191"/>
                </a:cubicBezTo>
                <a:cubicBezTo>
                  <a:pt x="64" y="2107"/>
                  <a:pt x="61" y="2017"/>
                  <a:pt x="84" y="1937"/>
                </a:cubicBezTo>
                <a:cubicBezTo>
                  <a:pt x="106" y="1864"/>
                  <a:pt x="169" y="1813"/>
                  <a:pt x="246" y="1813"/>
                </a:cubicBezTo>
                <a:cubicBezTo>
                  <a:pt x="253" y="1813"/>
                  <a:pt x="260" y="1813"/>
                  <a:pt x="268" y="1814"/>
                </a:cubicBezTo>
                <a:cubicBezTo>
                  <a:pt x="354" y="1817"/>
                  <a:pt x="437" y="1857"/>
                  <a:pt x="517" y="1897"/>
                </a:cubicBezTo>
                <a:cubicBezTo>
                  <a:pt x="441" y="1851"/>
                  <a:pt x="364" y="1800"/>
                  <a:pt x="271" y="1787"/>
                </a:cubicBezTo>
                <a:cubicBezTo>
                  <a:pt x="257" y="1783"/>
                  <a:pt x="242" y="1780"/>
                  <a:pt x="227" y="1780"/>
                </a:cubicBezTo>
                <a:cubicBezTo>
                  <a:pt x="218" y="1780"/>
                  <a:pt x="209" y="1781"/>
                  <a:pt x="201" y="1784"/>
                </a:cubicBezTo>
                <a:cubicBezTo>
                  <a:pt x="174" y="1787"/>
                  <a:pt x="154" y="1794"/>
                  <a:pt x="131" y="1807"/>
                </a:cubicBezTo>
                <a:cubicBezTo>
                  <a:pt x="88" y="1831"/>
                  <a:pt x="61" y="1877"/>
                  <a:pt x="40" y="1920"/>
                </a:cubicBezTo>
                <a:cubicBezTo>
                  <a:pt x="4" y="2011"/>
                  <a:pt x="0" y="2104"/>
                  <a:pt x="8" y="2197"/>
                </a:cubicBezTo>
                <a:cubicBezTo>
                  <a:pt x="11" y="2244"/>
                  <a:pt x="17" y="2291"/>
                  <a:pt x="28" y="2337"/>
                </a:cubicBezTo>
                <a:cubicBezTo>
                  <a:pt x="40" y="2384"/>
                  <a:pt x="44" y="2424"/>
                  <a:pt x="94" y="2481"/>
                </a:cubicBezTo>
                <a:cubicBezTo>
                  <a:pt x="157" y="2517"/>
                  <a:pt x="197" y="2514"/>
                  <a:pt x="241" y="2527"/>
                </a:cubicBezTo>
                <a:lnTo>
                  <a:pt x="374" y="2551"/>
                </a:lnTo>
                <a:lnTo>
                  <a:pt x="641" y="2594"/>
                </a:lnTo>
                <a:lnTo>
                  <a:pt x="1171" y="2674"/>
                </a:lnTo>
                <a:cubicBezTo>
                  <a:pt x="1524" y="2731"/>
                  <a:pt x="1878" y="2774"/>
                  <a:pt x="2231" y="2824"/>
                </a:cubicBezTo>
                <a:lnTo>
                  <a:pt x="3292" y="2981"/>
                </a:lnTo>
                <a:lnTo>
                  <a:pt x="3492" y="3011"/>
                </a:lnTo>
                <a:lnTo>
                  <a:pt x="3381" y="2844"/>
                </a:lnTo>
                <a:cubicBezTo>
                  <a:pt x="2992" y="2251"/>
                  <a:pt x="2538" y="1694"/>
                  <a:pt x="2015" y="1217"/>
                </a:cubicBezTo>
                <a:cubicBezTo>
                  <a:pt x="1755" y="974"/>
                  <a:pt x="1478" y="754"/>
                  <a:pt x="1191" y="543"/>
                </a:cubicBezTo>
                <a:cubicBezTo>
                  <a:pt x="901" y="343"/>
                  <a:pt x="604" y="150"/>
                  <a:pt x="284" y="0"/>
                </a:cubicBezTo>
                <a:close/>
              </a:path>
            </a:pathLst>
          </a:custGeom>
          <a:solidFill>
            <a:srgbClr val="A371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6"/>
          <p:cNvSpPr/>
          <p:nvPr/>
        </p:nvSpPr>
        <p:spPr>
          <a:xfrm>
            <a:off x="5526075" y="2321950"/>
            <a:ext cx="49775" cy="25100"/>
          </a:xfrm>
          <a:custGeom>
            <a:rect b="b" l="l" r="r" t="t"/>
            <a:pathLst>
              <a:path extrusionOk="0" h="1004" w="1991">
                <a:moveTo>
                  <a:pt x="1" y="0"/>
                </a:moveTo>
                <a:lnTo>
                  <a:pt x="1" y="0"/>
                </a:lnTo>
                <a:cubicBezTo>
                  <a:pt x="107" y="190"/>
                  <a:pt x="224" y="370"/>
                  <a:pt x="374" y="530"/>
                </a:cubicBezTo>
                <a:cubicBezTo>
                  <a:pt x="441" y="616"/>
                  <a:pt x="534" y="680"/>
                  <a:pt x="618" y="756"/>
                </a:cubicBezTo>
                <a:cubicBezTo>
                  <a:pt x="658" y="793"/>
                  <a:pt x="710" y="816"/>
                  <a:pt x="758" y="850"/>
                </a:cubicBezTo>
                <a:cubicBezTo>
                  <a:pt x="804" y="876"/>
                  <a:pt x="851" y="910"/>
                  <a:pt x="907" y="930"/>
                </a:cubicBezTo>
                <a:cubicBezTo>
                  <a:pt x="964" y="947"/>
                  <a:pt x="1014" y="973"/>
                  <a:pt x="1071" y="984"/>
                </a:cubicBezTo>
                <a:cubicBezTo>
                  <a:pt x="1125" y="989"/>
                  <a:pt x="1178" y="1004"/>
                  <a:pt x="1232" y="1004"/>
                </a:cubicBezTo>
                <a:cubicBezTo>
                  <a:pt x="1237" y="1004"/>
                  <a:pt x="1242" y="1004"/>
                  <a:pt x="1247" y="1004"/>
                </a:cubicBezTo>
                <a:cubicBezTo>
                  <a:pt x="1367" y="1000"/>
                  <a:pt x="1491" y="976"/>
                  <a:pt x="1591" y="913"/>
                </a:cubicBezTo>
                <a:cubicBezTo>
                  <a:pt x="1798" y="800"/>
                  <a:pt x="1928" y="600"/>
                  <a:pt x="1991" y="393"/>
                </a:cubicBezTo>
                <a:lnTo>
                  <a:pt x="1991" y="393"/>
                </a:lnTo>
                <a:cubicBezTo>
                  <a:pt x="1861" y="567"/>
                  <a:pt x="1708" y="713"/>
                  <a:pt x="1527" y="787"/>
                </a:cubicBezTo>
                <a:cubicBezTo>
                  <a:pt x="1451" y="819"/>
                  <a:pt x="1371" y="833"/>
                  <a:pt x="1290" y="833"/>
                </a:cubicBezTo>
                <a:cubicBezTo>
                  <a:pt x="1185" y="833"/>
                  <a:pt x="1078" y="808"/>
                  <a:pt x="978" y="760"/>
                </a:cubicBezTo>
                <a:cubicBezTo>
                  <a:pt x="798" y="684"/>
                  <a:pt x="630" y="563"/>
                  <a:pt x="474" y="427"/>
                </a:cubicBezTo>
                <a:cubicBezTo>
                  <a:pt x="310" y="293"/>
                  <a:pt x="167" y="143"/>
                  <a:pt x="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6"/>
          <p:cNvSpPr/>
          <p:nvPr/>
        </p:nvSpPr>
        <p:spPr>
          <a:xfrm>
            <a:off x="5531250" y="2254825"/>
            <a:ext cx="11450" cy="19375"/>
          </a:xfrm>
          <a:custGeom>
            <a:rect b="b" l="l" r="r" t="t"/>
            <a:pathLst>
              <a:path extrusionOk="0" h="775" w="458">
                <a:moveTo>
                  <a:pt x="231" y="0"/>
                </a:moveTo>
                <a:cubicBezTo>
                  <a:pt x="103" y="0"/>
                  <a:pt x="0" y="174"/>
                  <a:pt x="0" y="388"/>
                </a:cubicBezTo>
                <a:cubicBezTo>
                  <a:pt x="0" y="601"/>
                  <a:pt x="103" y="774"/>
                  <a:pt x="231" y="774"/>
                </a:cubicBezTo>
                <a:cubicBezTo>
                  <a:pt x="357" y="774"/>
                  <a:pt x="457" y="601"/>
                  <a:pt x="457" y="388"/>
                </a:cubicBezTo>
                <a:cubicBezTo>
                  <a:pt x="457" y="174"/>
                  <a:pt x="357" y="0"/>
                  <a:pt x="23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6"/>
          <p:cNvSpPr/>
          <p:nvPr/>
        </p:nvSpPr>
        <p:spPr>
          <a:xfrm>
            <a:off x="5507575" y="2232200"/>
            <a:ext cx="21600" cy="23650"/>
          </a:xfrm>
          <a:custGeom>
            <a:rect b="b" l="l" r="r" t="t"/>
            <a:pathLst>
              <a:path extrusionOk="0" h="946" w="864">
                <a:moveTo>
                  <a:pt x="499" y="0"/>
                </a:moveTo>
                <a:cubicBezTo>
                  <a:pt x="262" y="0"/>
                  <a:pt x="0" y="173"/>
                  <a:pt x="13" y="945"/>
                </a:cubicBezTo>
                <a:lnTo>
                  <a:pt x="864" y="112"/>
                </a:lnTo>
                <a:cubicBezTo>
                  <a:pt x="864" y="112"/>
                  <a:pt x="690" y="0"/>
                  <a:pt x="49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6"/>
          <p:cNvSpPr/>
          <p:nvPr/>
        </p:nvSpPr>
        <p:spPr>
          <a:xfrm rot="-3552913">
            <a:off x="3566157" y="2319082"/>
            <a:ext cx="33930" cy="25141"/>
          </a:xfrm>
          <a:custGeom>
            <a:rect b="b" l="l" r="r" t="t"/>
            <a:pathLst>
              <a:path extrusionOk="0" h="1221" w="1648">
                <a:moveTo>
                  <a:pt x="1" y="1"/>
                </a:moveTo>
                <a:lnTo>
                  <a:pt x="7" y="241"/>
                </a:lnTo>
                <a:cubicBezTo>
                  <a:pt x="18" y="567"/>
                  <a:pt x="44" y="894"/>
                  <a:pt x="91" y="1221"/>
                </a:cubicBezTo>
                <a:cubicBezTo>
                  <a:pt x="126" y="975"/>
                  <a:pt x="148" y="729"/>
                  <a:pt x="161" y="483"/>
                </a:cubicBezTo>
                <a:lnTo>
                  <a:pt x="161" y="483"/>
                </a:lnTo>
                <a:cubicBezTo>
                  <a:pt x="256" y="612"/>
                  <a:pt x="353" y="740"/>
                  <a:pt x="451" y="867"/>
                </a:cubicBezTo>
                <a:lnTo>
                  <a:pt x="498" y="927"/>
                </a:lnTo>
                <a:lnTo>
                  <a:pt x="564" y="894"/>
                </a:lnTo>
                <a:cubicBezTo>
                  <a:pt x="935" y="698"/>
                  <a:pt x="1301" y="487"/>
                  <a:pt x="1648" y="241"/>
                </a:cubicBezTo>
                <a:lnTo>
                  <a:pt x="1648" y="241"/>
                </a:lnTo>
                <a:cubicBezTo>
                  <a:pt x="1269" y="369"/>
                  <a:pt x="908" y="530"/>
                  <a:pt x="550" y="701"/>
                </a:cubicBezTo>
                <a:lnTo>
                  <a:pt x="550" y="701"/>
                </a:lnTo>
                <a:cubicBezTo>
                  <a:pt x="422" y="528"/>
                  <a:pt x="292" y="358"/>
                  <a:pt x="154" y="191"/>
                </a:cubicBezTo>
                <a:lnTo>
                  <a:pt x="1" y="1"/>
                </a:ln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6"/>
          <p:cNvSpPr/>
          <p:nvPr/>
        </p:nvSpPr>
        <p:spPr>
          <a:xfrm rot="-3552913">
            <a:off x="3587646" y="2346868"/>
            <a:ext cx="37574" cy="22814"/>
          </a:xfrm>
          <a:custGeom>
            <a:rect b="b" l="l" r="r" t="t"/>
            <a:pathLst>
              <a:path extrusionOk="0" h="1108" w="1825">
                <a:moveTo>
                  <a:pt x="41" y="0"/>
                </a:moveTo>
                <a:cubicBezTo>
                  <a:pt x="1" y="200"/>
                  <a:pt x="21" y="421"/>
                  <a:pt x="121" y="613"/>
                </a:cubicBezTo>
                <a:cubicBezTo>
                  <a:pt x="214" y="813"/>
                  <a:pt x="398" y="967"/>
                  <a:pt x="604" y="1041"/>
                </a:cubicBezTo>
                <a:cubicBezTo>
                  <a:pt x="707" y="1081"/>
                  <a:pt x="814" y="1094"/>
                  <a:pt x="921" y="1107"/>
                </a:cubicBezTo>
                <a:cubicBezTo>
                  <a:pt x="940" y="1108"/>
                  <a:pt x="958" y="1108"/>
                  <a:pt x="977" y="1108"/>
                </a:cubicBezTo>
                <a:cubicBezTo>
                  <a:pt x="1065" y="1108"/>
                  <a:pt x="1153" y="1102"/>
                  <a:pt x="1238" y="1094"/>
                </a:cubicBezTo>
                <a:cubicBezTo>
                  <a:pt x="1338" y="1070"/>
                  <a:pt x="1441" y="1054"/>
                  <a:pt x="1538" y="1024"/>
                </a:cubicBezTo>
                <a:cubicBezTo>
                  <a:pt x="1635" y="987"/>
                  <a:pt x="1731" y="950"/>
                  <a:pt x="1824" y="907"/>
                </a:cubicBezTo>
                <a:lnTo>
                  <a:pt x="1824" y="907"/>
                </a:lnTo>
                <a:cubicBezTo>
                  <a:pt x="1721" y="913"/>
                  <a:pt x="1621" y="924"/>
                  <a:pt x="1521" y="933"/>
                </a:cubicBezTo>
                <a:cubicBezTo>
                  <a:pt x="1424" y="944"/>
                  <a:pt x="1324" y="944"/>
                  <a:pt x="1227" y="950"/>
                </a:cubicBezTo>
                <a:cubicBezTo>
                  <a:pt x="1031" y="944"/>
                  <a:pt x="838" y="941"/>
                  <a:pt x="667" y="870"/>
                </a:cubicBezTo>
                <a:cubicBezTo>
                  <a:pt x="494" y="810"/>
                  <a:pt x="347" y="697"/>
                  <a:pt x="241" y="544"/>
                </a:cubicBezTo>
                <a:cubicBezTo>
                  <a:pt x="137" y="390"/>
                  <a:pt x="74" y="200"/>
                  <a:pt x="41" y="0"/>
                </a:cubicBez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6"/>
          <p:cNvSpPr/>
          <p:nvPr/>
        </p:nvSpPr>
        <p:spPr>
          <a:xfrm rot="-3552913">
            <a:off x="3594077" y="2293583"/>
            <a:ext cx="14783" cy="15896"/>
          </a:xfrm>
          <a:custGeom>
            <a:rect b="b" l="l" r="r" t="t"/>
            <a:pathLst>
              <a:path extrusionOk="0" h="772" w="718">
                <a:moveTo>
                  <a:pt x="484" y="1"/>
                </a:moveTo>
                <a:cubicBezTo>
                  <a:pt x="367" y="1"/>
                  <a:pt x="226" y="89"/>
                  <a:pt x="130" y="240"/>
                </a:cubicBezTo>
                <a:cubicBezTo>
                  <a:pt x="3" y="437"/>
                  <a:pt x="0" y="660"/>
                  <a:pt x="127" y="743"/>
                </a:cubicBezTo>
                <a:cubicBezTo>
                  <a:pt x="158" y="763"/>
                  <a:pt x="193" y="772"/>
                  <a:pt x="231" y="772"/>
                </a:cubicBezTo>
                <a:cubicBezTo>
                  <a:pt x="350" y="772"/>
                  <a:pt x="491" y="682"/>
                  <a:pt x="587" y="533"/>
                </a:cubicBezTo>
                <a:cubicBezTo>
                  <a:pt x="714" y="337"/>
                  <a:pt x="717" y="113"/>
                  <a:pt x="590" y="30"/>
                </a:cubicBezTo>
                <a:cubicBezTo>
                  <a:pt x="559" y="10"/>
                  <a:pt x="523" y="1"/>
                  <a:pt x="484" y="1"/>
                </a:cubicBezTo>
                <a:close/>
              </a:path>
            </a:pathLst>
          </a:custGeom>
          <a:solidFill>
            <a:srgbClr val="4330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6"/>
          <p:cNvSpPr/>
          <p:nvPr/>
        </p:nvSpPr>
        <p:spPr>
          <a:xfrm rot="-3552913">
            <a:off x="3568030" y="2302620"/>
            <a:ext cx="14700" cy="15917"/>
          </a:xfrm>
          <a:custGeom>
            <a:rect b="b" l="l" r="r" t="t"/>
            <a:pathLst>
              <a:path extrusionOk="0" h="773" w="714">
                <a:moveTo>
                  <a:pt x="484" y="1"/>
                </a:moveTo>
                <a:cubicBezTo>
                  <a:pt x="367" y="1"/>
                  <a:pt x="226" y="89"/>
                  <a:pt x="130" y="240"/>
                </a:cubicBezTo>
                <a:cubicBezTo>
                  <a:pt x="1" y="437"/>
                  <a:pt x="1" y="660"/>
                  <a:pt x="127" y="744"/>
                </a:cubicBezTo>
                <a:cubicBezTo>
                  <a:pt x="158" y="763"/>
                  <a:pt x="193" y="772"/>
                  <a:pt x="231" y="772"/>
                </a:cubicBezTo>
                <a:cubicBezTo>
                  <a:pt x="349" y="772"/>
                  <a:pt x="491" y="682"/>
                  <a:pt x="587" y="534"/>
                </a:cubicBezTo>
                <a:cubicBezTo>
                  <a:pt x="714" y="337"/>
                  <a:pt x="714" y="114"/>
                  <a:pt x="587" y="30"/>
                </a:cubicBezTo>
                <a:cubicBezTo>
                  <a:pt x="557" y="10"/>
                  <a:pt x="522" y="1"/>
                  <a:pt x="484" y="1"/>
                </a:cubicBezTo>
                <a:close/>
              </a:path>
            </a:pathLst>
          </a:custGeom>
          <a:solidFill>
            <a:srgbClr val="4330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6"/>
          <p:cNvSpPr/>
          <p:nvPr/>
        </p:nvSpPr>
        <p:spPr>
          <a:xfrm rot="-3552913">
            <a:off x="3585764" y="2268176"/>
            <a:ext cx="23615" cy="21785"/>
          </a:xfrm>
          <a:custGeom>
            <a:rect b="b" l="l" r="r" t="t"/>
            <a:pathLst>
              <a:path extrusionOk="0" h="1058" w="1147">
                <a:moveTo>
                  <a:pt x="428" y="1"/>
                </a:moveTo>
                <a:cubicBezTo>
                  <a:pt x="204" y="1"/>
                  <a:pt x="1" y="80"/>
                  <a:pt x="1" y="80"/>
                </a:cubicBezTo>
                <a:lnTo>
                  <a:pt x="981" y="1057"/>
                </a:lnTo>
                <a:cubicBezTo>
                  <a:pt x="1147" y="177"/>
                  <a:pt x="763" y="1"/>
                  <a:pt x="428" y="1"/>
                </a:cubicBezTo>
                <a:close/>
              </a:path>
            </a:pathLst>
          </a:custGeom>
          <a:solidFill>
            <a:srgbClr val="4330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6"/>
          <p:cNvSpPr/>
          <p:nvPr/>
        </p:nvSpPr>
        <p:spPr>
          <a:xfrm rot="-3552913">
            <a:off x="3558724" y="2283140"/>
            <a:ext cx="18571" cy="12643"/>
          </a:xfrm>
          <a:custGeom>
            <a:rect b="b" l="l" r="r" t="t"/>
            <a:pathLst>
              <a:path extrusionOk="0" h="614" w="902">
                <a:moveTo>
                  <a:pt x="525" y="1"/>
                </a:moveTo>
                <a:cubicBezTo>
                  <a:pt x="406" y="1"/>
                  <a:pt x="238" y="62"/>
                  <a:pt x="0" y="223"/>
                </a:cubicBezTo>
                <a:lnTo>
                  <a:pt x="780" y="613"/>
                </a:lnTo>
                <a:cubicBezTo>
                  <a:pt x="780" y="613"/>
                  <a:pt x="901" y="1"/>
                  <a:pt x="525" y="1"/>
                </a:cubicBezTo>
                <a:close/>
              </a:path>
            </a:pathLst>
          </a:custGeom>
          <a:solidFill>
            <a:srgbClr val="4330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2268" name="Shape 2268"/>
        <p:cNvGrpSpPr/>
        <p:nvPr/>
      </p:nvGrpSpPr>
      <p:grpSpPr>
        <a:xfrm>
          <a:off x="0" y="0"/>
          <a:ext cx="0" cy="0"/>
          <a:chOff x="0" y="0"/>
          <a:chExt cx="0" cy="0"/>
        </a:xfrm>
      </p:grpSpPr>
      <p:grpSp>
        <p:nvGrpSpPr>
          <p:cNvPr id="2269" name="Google Shape;2269;p47"/>
          <p:cNvGrpSpPr/>
          <p:nvPr/>
        </p:nvGrpSpPr>
        <p:grpSpPr>
          <a:xfrm>
            <a:off x="4083300" y="1834638"/>
            <a:ext cx="977400" cy="960475"/>
            <a:chOff x="1488225" y="1585213"/>
            <a:chExt cx="977400" cy="960475"/>
          </a:xfrm>
        </p:grpSpPr>
        <p:sp>
          <p:nvSpPr>
            <p:cNvPr id="2270" name="Google Shape;2270;p47"/>
            <p:cNvSpPr/>
            <p:nvPr/>
          </p:nvSpPr>
          <p:spPr>
            <a:xfrm>
              <a:off x="1488225" y="1585213"/>
              <a:ext cx="977400" cy="7986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7"/>
            <p:cNvSpPr/>
            <p:nvPr/>
          </p:nvSpPr>
          <p:spPr>
            <a:xfrm rot="10800000">
              <a:off x="1873125" y="2366288"/>
              <a:ext cx="207600" cy="1794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2" name="Google Shape;2272;p47"/>
          <p:cNvSpPr txBox="1"/>
          <p:nvPr>
            <p:ph idx="4" type="subTitle"/>
          </p:nvPr>
        </p:nvSpPr>
        <p:spPr>
          <a:xfrm>
            <a:off x="972225" y="2969135"/>
            <a:ext cx="2009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2273" name="Google Shape;2273;p47"/>
          <p:cNvGrpSpPr/>
          <p:nvPr/>
        </p:nvGrpSpPr>
        <p:grpSpPr>
          <a:xfrm>
            <a:off x="1488225" y="1834638"/>
            <a:ext cx="977400" cy="960475"/>
            <a:chOff x="1488225" y="1585213"/>
            <a:chExt cx="977400" cy="960475"/>
          </a:xfrm>
        </p:grpSpPr>
        <p:sp>
          <p:nvSpPr>
            <p:cNvPr id="2274" name="Google Shape;2274;p47"/>
            <p:cNvSpPr/>
            <p:nvPr/>
          </p:nvSpPr>
          <p:spPr>
            <a:xfrm>
              <a:off x="1488225" y="1585213"/>
              <a:ext cx="977400" cy="798600"/>
            </a:xfrm>
            <a:prstGeom prst="roundRect">
              <a:avLst>
                <a:gd fmla="val 16667" name="adj"/>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rot="10800000">
              <a:off x="1873125" y="2366288"/>
              <a:ext cx="207600" cy="179400"/>
            </a:xfrm>
            <a:prstGeom prst="triangle">
              <a:avLst>
                <a:gd fmla="val 50000" name="adj"/>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6" name="Google Shape;2276;p47"/>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124D"/>
                </a:solidFill>
              </a:rPr>
              <a:t>AWARDS</a:t>
            </a:r>
            <a:endParaRPr b="1">
              <a:solidFill>
                <a:srgbClr val="20124D"/>
              </a:solidFill>
            </a:endParaRPr>
          </a:p>
        </p:txBody>
      </p:sp>
      <p:grpSp>
        <p:nvGrpSpPr>
          <p:cNvPr id="2277" name="Google Shape;2277;p47"/>
          <p:cNvGrpSpPr/>
          <p:nvPr/>
        </p:nvGrpSpPr>
        <p:grpSpPr>
          <a:xfrm>
            <a:off x="1721737" y="1937610"/>
            <a:ext cx="510375" cy="592270"/>
            <a:chOff x="2224585" y="1962854"/>
            <a:chExt cx="303163" cy="351809"/>
          </a:xfrm>
        </p:grpSpPr>
        <p:sp>
          <p:nvSpPr>
            <p:cNvPr id="2278" name="Google Shape;2278;p47"/>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7"/>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7"/>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7"/>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7"/>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7"/>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7"/>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7"/>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 name="Google Shape;2286;p47"/>
          <p:cNvGrpSpPr/>
          <p:nvPr/>
        </p:nvGrpSpPr>
        <p:grpSpPr>
          <a:xfrm>
            <a:off x="4409043" y="1944648"/>
            <a:ext cx="329117" cy="578180"/>
            <a:chOff x="6428389" y="1895710"/>
            <a:chExt cx="329117" cy="578180"/>
          </a:xfrm>
        </p:grpSpPr>
        <p:sp>
          <p:nvSpPr>
            <p:cNvPr id="2287" name="Google Shape;2287;p47"/>
            <p:cNvSpPr/>
            <p:nvPr/>
          </p:nvSpPr>
          <p:spPr>
            <a:xfrm>
              <a:off x="6551320" y="2159090"/>
              <a:ext cx="83231" cy="148943"/>
            </a:xfrm>
            <a:custGeom>
              <a:rect b="b" l="l" r="r" t="t"/>
              <a:pathLst>
                <a:path extrusionOk="0" h="5909" w="3302">
                  <a:moveTo>
                    <a:pt x="1" y="0"/>
                  </a:moveTo>
                  <a:lnTo>
                    <a:pt x="1" y="5908"/>
                  </a:lnTo>
                  <a:lnTo>
                    <a:pt x="3302" y="5908"/>
                  </a:lnTo>
                  <a:lnTo>
                    <a:pt x="3302"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7"/>
            <p:cNvSpPr/>
            <p:nvPr/>
          </p:nvSpPr>
          <p:spPr>
            <a:xfrm>
              <a:off x="6592658" y="2159090"/>
              <a:ext cx="41363" cy="148943"/>
            </a:xfrm>
            <a:custGeom>
              <a:rect b="b" l="l" r="r" t="t"/>
              <a:pathLst>
                <a:path extrusionOk="0" h="5909" w="1641">
                  <a:moveTo>
                    <a:pt x="1" y="0"/>
                  </a:moveTo>
                  <a:lnTo>
                    <a:pt x="1" y="5908"/>
                  </a:lnTo>
                  <a:lnTo>
                    <a:pt x="1641" y="5908"/>
                  </a:lnTo>
                  <a:lnTo>
                    <a:pt x="1641"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7"/>
            <p:cNvSpPr/>
            <p:nvPr/>
          </p:nvSpPr>
          <p:spPr>
            <a:xfrm>
              <a:off x="6478197" y="1925907"/>
              <a:ext cx="229502" cy="27719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7"/>
            <p:cNvSpPr/>
            <p:nvPr/>
          </p:nvSpPr>
          <p:spPr>
            <a:xfrm>
              <a:off x="6510536" y="1925907"/>
              <a:ext cx="197163" cy="247348"/>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7"/>
            <p:cNvSpPr/>
            <p:nvPr/>
          </p:nvSpPr>
          <p:spPr>
            <a:xfrm>
              <a:off x="6428389" y="1895710"/>
              <a:ext cx="329117" cy="63595"/>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7"/>
            <p:cNvSpPr/>
            <p:nvPr/>
          </p:nvSpPr>
          <p:spPr>
            <a:xfrm>
              <a:off x="6469727" y="1895710"/>
              <a:ext cx="287779" cy="63595"/>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7"/>
            <p:cNvSpPr/>
            <p:nvPr/>
          </p:nvSpPr>
          <p:spPr>
            <a:xfrm>
              <a:off x="6514771" y="1993485"/>
              <a:ext cx="155825" cy="143927"/>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7"/>
            <p:cNvSpPr/>
            <p:nvPr/>
          </p:nvSpPr>
          <p:spPr>
            <a:xfrm>
              <a:off x="6514242" y="2283609"/>
              <a:ext cx="157942" cy="625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7"/>
            <p:cNvSpPr/>
            <p:nvPr/>
          </p:nvSpPr>
          <p:spPr>
            <a:xfrm>
              <a:off x="6478197" y="2328123"/>
              <a:ext cx="229492" cy="65205"/>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7"/>
            <p:cNvSpPr/>
            <p:nvPr/>
          </p:nvSpPr>
          <p:spPr>
            <a:xfrm>
              <a:off x="6428389" y="2360462"/>
              <a:ext cx="329117" cy="113428"/>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7"/>
            <p:cNvSpPr/>
            <p:nvPr/>
          </p:nvSpPr>
          <p:spPr>
            <a:xfrm>
              <a:off x="6469727" y="2360462"/>
              <a:ext cx="287779" cy="113428"/>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7"/>
            <p:cNvSpPr/>
            <p:nvPr/>
          </p:nvSpPr>
          <p:spPr>
            <a:xfrm>
              <a:off x="6521123" y="2388013"/>
              <a:ext cx="143650" cy="17518"/>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7"/>
            <p:cNvSpPr/>
            <p:nvPr/>
          </p:nvSpPr>
          <p:spPr>
            <a:xfrm>
              <a:off x="6521123" y="2426704"/>
              <a:ext cx="143650" cy="17518"/>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47"/>
          <p:cNvSpPr txBox="1"/>
          <p:nvPr>
            <p:ph idx="1" type="subTitle"/>
          </p:nvPr>
        </p:nvSpPr>
        <p:spPr>
          <a:xfrm>
            <a:off x="890925" y="3266600"/>
            <a:ext cx="2172000" cy="9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which gives the planet its reddish cast</a:t>
            </a:r>
            <a:endParaRPr/>
          </a:p>
        </p:txBody>
      </p:sp>
      <p:sp>
        <p:nvSpPr>
          <p:cNvPr id="2301" name="Google Shape;2301;p47"/>
          <p:cNvSpPr txBox="1"/>
          <p:nvPr>
            <p:ph idx="2" type="subTitle"/>
          </p:nvPr>
        </p:nvSpPr>
        <p:spPr>
          <a:xfrm>
            <a:off x="3486000" y="3266600"/>
            <a:ext cx="2172000" cy="9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in our Solar System. It’s only a bit larger than our Moon</a:t>
            </a:r>
            <a:endParaRPr/>
          </a:p>
        </p:txBody>
      </p:sp>
      <p:sp>
        <p:nvSpPr>
          <p:cNvPr id="2302" name="Google Shape;2302;p47"/>
          <p:cNvSpPr txBox="1"/>
          <p:nvPr>
            <p:ph idx="3" type="subTitle"/>
          </p:nvPr>
        </p:nvSpPr>
        <p:spPr>
          <a:xfrm>
            <a:off x="6081075" y="3266600"/>
            <a:ext cx="2172000" cy="9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sp>
        <p:nvSpPr>
          <p:cNvPr id="2303" name="Google Shape;2303;p47"/>
          <p:cNvSpPr txBox="1"/>
          <p:nvPr>
            <p:ph idx="5" type="subTitle"/>
          </p:nvPr>
        </p:nvSpPr>
        <p:spPr>
          <a:xfrm>
            <a:off x="3567300" y="2969135"/>
            <a:ext cx="2009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304" name="Google Shape;2304;p47"/>
          <p:cNvSpPr txBox="1"/>
          <p:nvPr>
            <p:ph idx="6" type="subTitle"/>
          </p:nvPr>
        </p:nvSpPr>
        <p:spPr>
          <a:xfrm>
            <a:off x="6162375" y="2969135"/>
            <a:ext cx="2009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2305" name="Google Shape;2305;p47"/>
          <p:cNvGrpSpPr/>
          <p:nvPr/>
        </p:nvGrpSpPr>
        <p:grpSpPr>
          <a:xfrm>
            <a:off x="6678375" y="1834638"/>
            <a:ext cx="977400" cy="960475"/>
            <a:chOff x="1488225" y="1585213"/>
            <a:chExt cx="977400" cy="960475"/>
          </a:xfrm>
        </p:grpSpPr>
        <p:sp>
          <p:nvSpPr>
            <p:cNvPr id="2306" name="Google Shape;2306;p47"/>
            <p:cNvSpPr/>
            <p:nvPr/>
          </p:nvSpPr>
          <p:spPr>
            <a:xfrm>
              <a:off x="1488225" y="1585213"/>
              <a:ext cx="977400" cy="7986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7"/>
            <p:cNvSpPr/>
            <p:nvPr/>
          </p:nvSpPr>
          <p:spPr>
            <a:xfrm rot="10800000">
              <a:off x="1873125" y="2366288"/>
              <a:ext cx="207600" cy="1794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 name="Google Shape;2308;p47"/>
          <p:cNvGrpSpPr/>
          <p:nvPr/>
        </p:nvGrpSpPr>
        <p:grpSpPr>
          <a:xfrm>
            <a:off x="6891578" y="1943122"/>
            <a:ext cx="550993" cy="578440"/>
            <a:chOff x="878066" y="1981993"/>
            <a:chExt cx="354610" cy="372227"/>
          </a:xfrm>
        </p:grpSpPr>
        <p:sp>
          <p:nvSpPr>
            <p:cNvPr id="2309" name="Google Shape;2309;p4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2324" name="Shape 2324"/>
        <p:cNvGrpSpPr/>
        <p:nvPr/>
      </p:nvGrpSpPr>
      <p:grpSpPr>
        <a:xfrm>
          <a:off x="0" y="0"/>
          <a:ext cx="0" cy="0"/>
          <a:chOff x="0" y="0"/>
          <a:chExt cx="0" cy="0"/>
        </a:xfrm>
      </p:grpSpPr>
      <p:sp>
        <p:nvSpPr>
          <p:cNvPr id="2325" name="Google Shape;2325;p48"/>
          <p:cNvSpPr/>
          <p:nvPr/>
        </p:nvSpPr>
        <p:spPr>
          <a:xfrm>
            <a:off x="8141194" y="779020"/>
            <a:ext cx="114841" cy="114841"/>
          </a:xfrm>
          <a:custGeom>
            <a:rect b="b" l="l" r="r" t="t"/>
            <a:pathLst>
              <a:path extrusionOk="0" h="1145" w="1145">
                <a:moveTo>
                  <a:pt x="573" y="1"/>
                </a:moveTo>
                <a:cubicBezTo>
                  <a:pt x="258" y="1"/>
                  <a:pt x="1" y="255"/>
                  <a:pt x="1" y="573"/>
                </a:cubicBezTo>
                <a:cubicBezTo>
                  <a:pt x="1" y="887"/>
                  <a:pt x="258" y="1145"/>
                  <a:pt x="573" y="1145"/>
                </a:cubicBezTo>
                <a:cubicBezTo>
                  <a:pt x="891" y="1145"/>
                  <a:pt x="1145" y="887"/>
                  <a:pt x="1145" y="573"/>
                </a:cubicBezTo>
                <a:cubicBezTo>
                  <a:pt x="1145" y="255"/>
                  <a:pt x="891"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8"/>
          <p:cNvSpPr/>
          <p:nvPr/>
        </p:nvSpPr>
        <p:spPr>
          <a:xfrm>
            <a:off x="4496394" y="27193"/>
            <a:ext cx="114841" cy="114841"/>
          </a:xfrm>
          <a:custGeom>
            <a:rect b="b" l="l" r="r" t="t"/>
            <a:pathLst>
              <a:path extrusionOk="0" h="1145" w="1145">
                <a:moveTo>
                  <a:pt x="572" y="0"/>
                </a:moveTo>
                <a:cubicBezTo>
                  <a:pt x="258" y="0"/>
                  <a:pt x="1" y="258"/>
                  <a:pt x="1" y="573"/>
                </a:cubicBezTo>
                <a:cubicBezTo>
                  <a:pt x="1" y="891"/>
                  <a:pt x="258" y="1144"/>
                  <a:pt x="572" y="1144"/>
                </a:cubicBezTo>
                <a:cubicBezTo>
                  <a:pt x="890" y="1144"/>
                  <a:pt x="1145" y="891"/>
                  <a:pt x="1145" y="573"/>
                </a:cubicBezTo>
                <a:cubicBezTo>
                  <a:pt x="1145" y="258"/>
                  <a:pt x="890" y="0"/>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8"/>
          <p:cNvSpPr/>
          <p:nvPr/>
        </p:nvSpPr>
        <p:spPr>
          <a:xfrm>
            <a:off x="7913720" y="478129"/>
            <a:ext cx="94380" cy="86557"/>
          </a:xfrm>
          <a:custGeom>
            <a:rect b="b" l="l" r="r" t="t"/>
            <a:pathLst>
              <a:path extrusionOk="0" h="863" w="941">
                <a:moveTo>
                  <a:pt x="469" y="1"/>
                </a:moveTo>
                <a:cubicBezTo>
                  <a:pt x="272" y="1"/>
                  <a:pt x="91" y="141"/>
                  <a:pt x="48" y="341"/>
                </a:cubicBezTo>
                <a:cubicBezTo>
                  <a:pt x="1" y="576"/>
                  <a:pt x="148" y="803"/>
                  <a:pt x="379" y="853"/>
                </a:cubicBezTo>
                <a:cubicBezTo>
                  <a:pt x="409" y="860"/>
                  <a:pt x="439" y="863"/>
                  <a:pt x="469" y="863"/>
                </a:cubicBezTo>
                <a:cubicBezTo>
                  <a:pt x="669" y="863"/>
                  <a:pt x="847" y="723"/>
                  <a:pt x="891" y="522"/>
                </a:cubicBezTo>
                <a:cubicBezTo>
                  <a:pt x="941" y="288"/>
                  <a:pt x="791" y="60"/>
                  <a:pt x="559" y="10"/>
                </a:cubicBezTo>
                <a:cubicBezTo>
                  <a:pt x="529" y="4"/>
                  <a:pt x="499" y="1"/>
                  <a:pt x="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8"/>
          <p:cNvSpPr/>
          <p:nvPr/>
        </p:nvSpPr>
        <p:spPr>
          <a:xfrm>
            <a:off x="1165223" y="12"/>
            <a:ext cx="6923436" cy="4730331"/>
          </a:xfrm>
          <a:custGeom>
            <a:rect b="b" l="l" r="r" t="t"/>
            <a:pathLst>
              <a:path extrusionOk="0" h="47163" w="69029">
                <a:moveTo>
                  <a:pt x="49721" y="1"/>
                </a:moveTo>
                <a:cubicBezTo>
                  <a:pt x="45687" y="1"/>
                  <a:pt x="41583" y="1235"/>
                  <a:pt x="37957" y="3081"/>
                </a:cubicBezTo>
                <a:cubicBezTo>
                  <a:pt x="34762" y="4714"/>
                  <a:pt x="31698" y="6871"/>
                  <a:pt x="28119" y="7346"/>
                </a:cubicBezTo>
                <a:cubicBezTo>
                  <a:pt x="27557" y="7420"/>
                  <a:pt x="26998" y="7453"/>
                  <a:pt x="26440" y="7453"/>
                </a:cubicBezTo>
                <a:cubicBezTo>
                  <a:pt x="24560" y="7453"/>
                  <a:pt x="22694" y="7106"/>
                  <a:pt x="20823" y="6922"/>
                </a:cubicBezTo>
                <a:cubicBezTo>
                  <a:pt x="19960" y="6838"/>
                  <a:pt x="19084" y="6794"/>
                  <a:pt x="18201" y="6794"/>
                </a:cubicBezTo>
                <a:cubicBezTo>
                  <a:pt x="13150" y="6797"/>
                  <a:pt x="7908" y="8210"/>
                  <a:pt x="4382" y="11548"/>
                </a:cubicBezTo>
                <a:cubicBezTo>
                  <a:pt x="1720" y="14063"/>
                  <a:pt x="285" y="17468"/>
                  <a:pt x="121" y="20803"/>
                </a:cubicBezTo>
                <a:cubicBezTo>
                  <a:pt x="1" y="23245"/>
                  <a:pt x="466" y="25911"/>
                  <a:pt x="1583" y="28092"/>
                </a:cubicBezTo>
                <a:cubicBezTo>
                  <a:pt x="2837" y="30540"/>
                  <a:pt x="5858" y="32608"/>
                  <a:pt x="4924" y="35354"/>
                </a:cubicBezTo>
                <a:cubicBezTo>
                  <a:pt x="4915" y="35388"/>
                  <a:pt x="4901" y="35425"/>
                  <a:pt x="4891" y="35458"/>
                </a:cubicBezTo>
                <a:cubicBezTo>
                  <a:pt x="3731" y="38967"/>
                  <a:pt x="6417" y="42422"/>
                  <a:pt x="9909" y="42422"/>
                </a:cubicBezTo>
                <a:cubicBezTo>
                  <a:pt x="10257" y="42422"/>
                  <a:pt x="10615" y="42386"/>
                  <a:pt x="10979" y="42315"/>
                </a:cubicBezTo>
                <a:cubicBezTo>
                  <a:pt x="13826" y="41744"/>
                  <a:pt x="16716" y="41459"/>
                  <a:pt x="19599" y="41459"/>
                </a:cubicBezTo>
                <a:cubicBezTo>
                  <a:pt x="23289" y="41459"/>
                  <a:pt x="26972" y="41924"/>
                  <a:pt x="30564" y="42851"/>
                </a:cubicBezTo>
                <a:lnTo>
                  <a:pt x="46758" y="47035"/>
                </a:lnTo>
                <a:cubicBezTo>
                  <a:pt x="47584" y="47118"/>
                  <a:pt x="48410" y="47163"/>
                  <a:pt x="49236" y="47163"/>
                </a:cubicBezTo>
                <a:cubicBezTo>
                  <a:pt x="55512" y="47163"/>
                  <a:pt x="61579" y="44700"/>
                  <a:pt x="66095" y="40248"/>
                </a:cubicBezTo>
                <a:cubicBezTo>
                  <a:pt x="67807" y="37622"/>
                  <a:pt x="69029" y="36007"/>
                  <a:pt x="68915" y="31016"/>
                </a:cubicBezTo>
                <a:cubicBezTo>
                  <a:pt x="68798" y="26009"/>
                  <a:pt x="62814" y="19723"/>
                  <a:pt x="61931" y="17615"/>
                </a:cubicBezTo>
                <a:cubicBezTo>
                  <a:pt x="61057" y="15538"/>
                  <a:pt x="63276" y="11481"/>
                  <a:pt x="62924" y="9260"/>
                </a:cubicBezTo>
                <a:cubicBezTo>
                  <a:pt x="62148" y="4356"/>
                  <a:pt x="57559" y="867"/>
                  <a:pt x="52140" y="158"/>
                </a:cubicBezTo>
                <a:cubicBezTo>
                  <a:pt x="51340" y="51"/>
                  <a:pt x="50531" y="1"/>
                  <a:pt x="497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8"/>
          <p:cNvSpPr/>
          <p:nvPr/>
        </p:nvSpPr>
        <p:spPr>
          <a:xfrm>
            <a:off x="7985073" y="1238086"/>
            <a:ext cx="2272976" cy="1807954"/>
          </a:xfrm>
          <a:custGeom>
            <a:rect b="b" l="l" r="r" t="t"/>
            <a:pathLst>
              <a:path extrusionOk="0" h="8531" w="10725">
                <a:moveTo>
                  <a:pt x="5102" y="1"/>
                </a:moveTo>
                <a:cubicBezTo>
                  <a:pt x="3336" y="1"/>
                  <a:pt x="1519" y="586"/>
                  <a:pt x="924" y="1918"/>
                </a:cubicBezTo>
                <a:cubicBezTo>
                  <a:pt x="1" y="3975"/>
                  <a:pt x="3175" y="5526"/>
                  <a:pt x="4529" y="7329"/>
                </a:cubicBezTo>
                <a:cubicBezTo>
                  <a:pt x="5175" y="8186"/>
                  <a:pt x="5888" y="8530"/>
                  <a:pt x="6584" y="8530"/>
                </a:cubicBezTo>
                <a:cubicBezTo>
                  <a:pt x="7921" y="8530"/>
                  <a:pt x="9196" y="7249"/>
                  <a:pt x="9801" y="5895"/>
                </a:cubicBezTo>
                <a:cubicBezTo>
                  <a:pt x="10725" y="3837"/>
                  <a:pt x="9801" y="1422"/>
                  <a:pt x="7744" y="502"/>
                </a:cubicBezTo>
                <a:cubicBezTo>
                  <a:pt x="7018" y="175"/>
                  <a:pt x="6068"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8"/>
          <p:cNvSpPr/>
          <p:nvPr/>
        </p:nvSpPr>
        <p:spPr>
          <a:xfrm>
            <a:off x="684799" y="3167397"/>
            <a:ext cx="851626" cy="772190"/>
          </a:xfrm>
          <a:custGeom>
            <a:rect b="b" l="l" r="r" t="t"/>
            <a:pathLst>
              <a:path extrusionOk="0" h="7699" w="8491">
                <a:moveTo>
                  <a:pt x="4102" y="1"/>
                </a:moveTo>
                <a:cubicBezTo>
                  <a:pt x="3038" y="1"/>
                  <a:pt x="1990" y="322"/>
                  <a:pt x="1348" y="1095"/>
                </a:cubicBezTo>
                <a:cubicBezTo>
                  <a:pt x="0" y="2710"/>
                  <a:pt x="2031" y="4550"/>
                  <a:pt x="2556" y="6310"/>
                </a:cubicBezTo>
                <a:cubicBezTo>
                  <a:pt x="2854" y="7310"/>
                  <a:pt x="3446" y="7698"/>
                  <a:pt x="4135" y="7698"/>
                </a:cubicBezTo>
                <a:cubicBezTo>
                  <a:pt x="5138" y="7698"/>
                  <a:pt x="6343" y="6875"/>
                  <a:pt x="7142" y="5918"/>
                </a:cubicBezTo>
                <a:cubicBezTo>
                  <a:pt x="8487" y="4299"/>
                  <a:pt x="8490" y="2085"/>
                  <a:pt x="7149" y="964"/>
                </a:cubicBezTo>
                <a:cubicBezTo>
                  <a:pt x="6446" y="382"/>
                  <a:pt x="5266" y="1"/>
                  <a:pt x="4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8"/>
          <p:cNvSpPr/>
          <p:nvPr/>
        </p:nvSpPr>
        <p:spPr>
          <a:xfrm>
            <a:off x="1810334" y="811416"/>
            <a:ext cx="5757979" cy="4004277"/>
          </a:xfrm>
          <a:custGeom>
            <a:rect b="b" l="l" r="r" t="t"/>
            <a:pathLst>
              <a:path extrusionOk="0" h="39924" w="57409">
                <a:moveTo>
                  <a:pt x="41442" y="1"/>
                </a:moveTo>
                <a:cubicBezTo>
                  <a:pt x="40809" y="1"/>
                  <a:pt x="40177" y="37"/>
                  <a:pt x="39550" y="109"/>
                </a:cubicBezTo>
                <a:cubicBezTo>
                  <a:pt x="35241" y="597"/>
                  <a:pt x="30969" y="3304"/>
                  <a:pt x="26644" y="3304"/>
                </a:cubicBezTo>
                <a:cubicBezTo>
                  <a:pt x="26399" y="3304"/>
                  <a:pt x="26154" y="3295"/>
                  <a:pt x="25908" y="3277"/>
                </a:cubicBezTo>
                <a:cubicBezTo>
                  <a:pt x="23814" y="3120"/>
                  <a:pt x="21881" y="2180"/>
                  <a:pt x="19898" y="1501"/>
                </a:cubicBezTo>
                <a:cubicBezTo>
                  <a:pt x="17859" y="802"/>
                  <a:pt x="15655" y="398"/>
                  <a:pt x="13483" y="398"/>
                </a:cubicBezTo>
                <a:cubicBezTo>
                  <a:pt x="10616" y="398"/>
                  <a:pt x="7802" y="1102"/>
                  <a:pt x="5494" y="2762"/>
                </a:cubicBezTo>
                <a:cubicBezTo>
                  <a:pt x="2888" y="4632"/>
                  <a:pt x="1162" y="7572"/>
                  <a:pt x="507" y="10686"/>
                </a:cubicBezTo>
                <a:cubicBezTo>
                  <a:pt x="28" y="12968"/>
                  <a:pt x="1" y="15570"/>
                  <a:pt x="593" y="17834"/>
                </a:cubicBezTo>
                <a:cubicBezTo>
                  <a:pt x="1256" y="20380"/>
                  <a:pt x="2329" y="22601"/>
                  <a:pt x="2245" y="25314"/>
                </a:cubicBezTo>
                <a:cubicBezTo>
                  <a:pt x="2159" y="28181"/>
                  <a:pt x="1580" y="30659"/>
                  <a:pt x="2078" y="33589"/>
                </a:cubicBezTo>
                <a:cubicBezTo>
                  <a:pt x="2736" y="37451"/>
                  <a:pt x="6385" y="39923"/>
                  <a:pt x="11969" y="39923"/>
                </a:cubicBezTo>
                <a:cubicBezTo>
                  <a:pt x="14052" y="39923"/>
                  <a:pt x="16405" y="39579"/>
                  <a:pt x="18971" y="38835"/>
                </a:cubicBezTo>
                <a:cubicBezTo>
                  <a:pt x="22988" y="37671"/>
                  <a:pt x="27153" y="37012"/>
                  <a:pt x="31330" y="36875"/>
                </a:cubicBezTo>
                <a:cubicBezTo>
                  <a:pt x="31630" y="36865"/>
                  <a:pt x="31928" y="36860"/>
                  <a:pt x="32226" y="36860"/>
                </a:cubicBezTo>
                <a:cubicBezTo>
                  <a:pt x="35807" y="36860"/>
                  <a:pt x="39244" y="37524"/>
                  <a:pt x="42815" y="37852"/>
                </a:cubicBezTo>
                <a:cubicBezTo>
                  <a:pt x="43587" y="37922"/>
                  <a:pt x="44369" y="37965"/>
                  <a:pt x="45149" y="37965"/>
                </a:cubicBezTo>
                <a:cubicBezTo>
                  <a:pt x="47133" y="37965"/>
                  <a:pt x="49109" y="37687"/>
                  <a:pt x="50909" y="36881"/>
                </a:cubicBezTo>
                <a:cubicBezTo>
                  <a:pt x="53291" y="35817"/>
                  <a:pt x="55248" y="33834"/>
                  <a:pt x="56278" y="31435"/>
                </a:cubicBezTo>
                <a:cubicBezTo>
                  <a:pt x="57312" y="29037"/>
                  <a:pt x="57409" y="26254"/>
                  <a:pt x="56543" y="23792"/>
                </a:cubicBezTo>
                <a:cubicBezTo>
                  <a:pt x="55873" y="21879"/>
                  <a:pt x="54649" y="20156"/>
                  <a:pt x="54275" y="18163"/>
                </a:cubicBezTo>
                <a:cubicBezTo>
                  <a:pt x="53826" y="15801"/>
                  <a:pt x="54629" y="13383"/>
                  <a:pt x="54545" y="10981"/>
                </a:cubicBezTo>
                <a:cubicBezTo>
                  <a:pt x="54425" y="7512"/>
                  <a:pt x="52381" y="4254"/>
                  <a:pt x="49501" y="2320"/>
                </a:cubicBezTo>
                <a:cubicBezTo>
                  <a:pt x="47142" y="738"/>
                  <a:pt x="44290" y="1"/>
                  <a:pt x="414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8"/>
          <p:cNvSpPr/>
          <p:nvPr/>
        </p:nvSpPr>
        <p:spPr>
          <a:xfrm>
            <a:off x="3583188" y="84563"/>
            <a:ext cx="753535" cy="499682"/>
          </a:xfrm>
          <a:custGeom>
            <a:rect b="b" l="l" r="r" t="t"/>
            <a:pathLst>
              <a:path extrusionOk="0" h="4982" w="7513">
                <a:moveTo>
                  <a:pt x="5336" y="1"/>
                </a:moveTo>
                <a:cubicBezTo>
                  <a:pt x="4958" y="1"/>
                  <a:pt x="4536" y="111"/>
                  <a:pt x="4071" y="365"/>
                </a:cubicBezTo>
                <a:cubicBezTo>
                  <a:pt x="2643" y="1148"/>
                  <a:pt x="0" y="1429"/>
                  <a:pt x="107" y="2807"/>
                </a:cubicBezTo>
                <a:cubicBezTo>
                  <a:pt x="207" y="4095"/>
                  <a:pt x="2519" y="4981"/>
                  <a:pt x="4201" y="4981"/>
                </a:cubicBezTo>
                <a:cubicBezTo>
                  <a:pt x="4319" y="4981"/>
                  <a:pt x="4429" y="4975"/>
                  <a:pt x="4539" y="4968"/>
                </a:cubicBezTo>
                <a:cubicBezTo>
                  <a:pt x="6228" y="4834"/>
                  <a:pt x="7513" y="3610"/>
                  <a:pt x="7403" y="2235"/>
                </a:cubicBezTo>
                <a:cubicBezTo>
                  <a:pt x="7323" y="1178"/>
                  <a:pt x="6577" y="1"/>
                  <a:pt x="5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8"/>
          <p:cNvSpPr txBox="1"/>
          <p:nvPr>
            <p:ph type="title"/>
          </p:nvPr>
        </p:nvSpPr>
        <p:spPr>
          <a:xfrm>
            <a:off x="1377175" y="2098650"/>
            <a:ext cx="6389700" cy="624000"/>
          </a:xfrm>
          <a:prstGeom prst="rect">
            <a:avLst/>
          </a:prstGeom>
        </p:spPr>
        <p:txBody>
          <a:bodyPr anchorCtr="0" anchor="ctr" bIns="0" lIns="91425" spcFirstLastPara="1" rIns="91425" wrap="square" tIns="0">
            <a:noAutofit/>
          </a:bodyPr>
          <a:lstStyle/>
          <a:p>
            <a:pPr indent="0" lvl="0" marL="0" rtl="0" algn="ctr">
              <a:spcBef>
                <a:spcPts val="0"/>
              </a:spcBef>
              <a:spcAft>
                <a:spcPts val="0"/>
              </a:spcAft>
              <a:buNone/>
            </a:pPr>
            <a:r>
              <a:rPr lang="en" sz="7200">
                <a:solidFill>
                  <a:schemeClr val="dk2"/>
                </a:solidFill>
              </a:rPr>
              <a:t>333,000,000</a:t>
            </a:r>
            <a:endParaRPr b="1" sz="7200">
              <a:solidFill>
                <a:schemeClr val="dk2"/>
              </a:solidFill>
            </a:endParaRPr>
          </a:p>
        </p:txBody>
      </p:sp>
      <p:sp>
        <p:nvSpPr>
          <p:cNvPr id="2334" name="Google Shape;2334;p48"/>
          <p:cNvSpPr txBox="1"/>
          <p:nvPr>
            <p:ph idx="1" type="body"/>
          </p:nvPr>
        </p:nvSpPr>
        <p:spPr>
          <a:xfrm>
            <a:off x="2141275" y="2908400"/>
            <a:ext cx="4861500" cy="455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composed mostly of hydrogen and helium</a:t>
            </a:r>
            <a:endParaRPr/>
          </a:p>
        </p:txBody>
      </p:sp>
      <p:grpSp>
        <p:nvGrpSpPr>
          <p:cNvPr id="2335" name="Google Shape;2335;p48"/>
          <p:cNvGrpSpPr/>
          <p:nvPr/>
        </p:nvGrpSpPr>
        <p:grpSpPr>
          <a:xfrm>
            <a:off x="648479" y="828875"/>
            <a:ext cx="7336603" cy="3074274"/>
            <a:chOff x="648479" y="828875"/>
            <a:chExt cx="7336603" cy="3074274"/>
          </a:xfrm>
        </p:grpSpPr>
        <p:grpSp>
          <p:nvGrpSpPr>
            <p:cNvPr id="2336" name="Google Shape;2336;p48"/>
            <p:cNvGrpSpPr/>
            <p:nvPr/>
          </p:nvGrpSpPr>
          <p:grpSpPr>
            <a:xfrm>
              <a:off x="2937425" y="828875"/>
              <a:ext cx="4544274" cy="1025149"/>
              <a:chOff x="2937425" y="828875"/>
              <a:chExt cx="4544274" cy="1025149"/>
            </a:xfrm>
          </p:grpSpPr>
          <p:sp>
            <p:nvSpPr>
              <p:cNvPr id="2337" name="Google Shape;2337;p48"/>
              <p:cNvSpPr/>
              <p:nvPr/>
            </p:nvSpPr>
            <p:spPr>
              <a:xfrm>
                <a:off x="2937425" y="828875"/>
                <a:ext cx="4376941" cy="787834"/>
              </a:xfrm>
              <a:custGeom>
                <a:rect b="b" l="l" r="r" t="t"/>
                <a:pathLst>
                  <a:path extrusionOk="0" h="9342" w="51901">
                    <a:moveTo>
                      <a:pt x="42931" y="166"/>
                    </a:moveTo>
                    <a:cubicBezTo>
                      <a:pt x="43831" y="166"/>
                      <a:pt x="44602" y="539"/>
                      <a:pt x="45015" y="1189"/>
                    </a:cubicBezTo>
                    <a:cubicBezTo>
                      <a:pt x="45392" y="1779"/>
                      <a:pt x="45402" y="2496"/>
                      <a:pt x="45045" y="3164"/>
                    </a:cubicBezTo>
                    <a:cubicBezTo>
                      <a:pt x="44775" y="3667"/>
                      <a:pt x="44074" y="4220"/>
                      <a:pt x="43014" y="4690"/>
                    </a:cubicBezTo>
                    <a:cubicBezTo>
                      <a:pt x="41694" y="4280"/>
                      <a:pt x="40704" y="3797"/>
                      <a:pt x="40494" y="2964"/>
                    </a:cubicBezTo>
                    <a:cubicBezTo>
                      <a:pt x="40310" y="2230"/>
                      <a:pt x="40407" y="1553"/>
                      <a:pt x="40770" y="1059"/>
                    </a:cubicBezTo>
                    <a:cubicBezTo>
                      <a:pt x="41161" y="529"/>
                      <a:pt x="41841" y="223"/>
                      <a:pt x="42741" y="169"/>
                    </a:cubicBezTo>
                    <a:cubicBezTo>
                      <a:pt x="42808" y="166"/>
                      <a:pt x="42868" y="166"/>
                      <a:pt x="42931" y="166"/>
                    </a:cubicBezTo>
                    <a:close/>
                    <a:moveTo>
                      <a:pt x="10180" y="4120"/>
                    </a:moveTo>
                    <a:cubicBezTo>
                      <a:pt x="11774" y="4504"/>
                      <a:pt x="11950" y="5224"/>
                      <a:pt x="11943" y="5551"/>
                    </a:cubicBezTo>
                    <a:cubicBezTo>
                      <a:pt x="11930" y="6171"/>
                      <a:pt x="11273" y="6791"/>
                      <a:pt x="10560" y="6848"/>
                    </a:cubicBezTo>
                    <a:cubicBezTo>
                      <a:pt x="10540" y="6849"/>
                      <a:pt x="10521" y="6850"/>
                      <a:pt x="10501" y="6850"/>
                    </a:cubicBezTo>
                    <a:cubicBezTo>
                      <a:pt x="10193" y="6850"/>
                      <a:pt x="9876" y="6656"/>
                      <a:pt x="9663" y="6328"/>
                    </a:cubicBezTo>
                    <a:cubicBezTo>
                      <a:pt x="9423" y="5957"/>
                      <a:pt x="9283" y="5347"/>
                      <a:pt x="9610" y="4750"/>
                    </a:cubicBezTo>
                    <a:cubicBezTo>
                      <a:pt x="9710" y="4567"/>
                      <a:pt x="9886" y="4337"/>
                      <a:pt x="10180" y="4120"/>
                    </a:cubicBezTo>
                    <a:close/>
                    <a:moveTo>
                      <a:pt x="42933" y="0"/>
                    </a:moveTo>
                    <a:cubicBezTo>
                      <a:pt x="42867" y="0"/>
                      <a:pt x="42801" y="2"/>
                      <a:pt x="42734" y="6"/>
                    </a:cubicBezTo>
                    <a:cubicBezTo>
                      <a:pt x="41781" y="59"/>
                      <a:pt x="41058" y="392"/>
                      <a:pt x="40638" y="963"/>
                    </a:cubicBezTo>
                    <a:cubicBezTo>
                      <a:pt x="40247" y="1496"/>
                      <a:pt x="40141" y="2219"/>
                      <a:pt x="40338" y="3004"/>
                    </a:cubicBezTo>
                    <a:cubicBezTo>
                      <a:pt x="40554" y="3870"/>
                      <a:pt x="41507" y="4374"/>
                      <a:pt x="42785" y="4790"/>
                    </a:cubicBezTo>
                    <a:cubicBezTo>
                      <a:pt x="41368" y="5376"/>
                      <a:pt x="39378" y="5808"/>
                      <a:pt x="36968" y="5808"/>
                    </a:cubicBezTo>
                    <a:cubicBezTo>
                      <a:pt x="35589" y="5808"/>
                      <a:pt x="34071" y="5667"/>
                      <a:pt x="32445" y="5331"/>
                    </a:cubicBezTo>
                    <a:cubicBezTo>
                      <a:pt x="25210" y="3837"/>
                      <a:pt x="19648" y="3176"/>
                      <a:pt x="13854" y="3120"/>
                    </a:cubicBezTo>
                    <a:cubicBezTo>
                      <a:pt x="13823" y="3119"/>
                      <a:pt x="13792" y="3119"/>
                      <a:pt x="13761" y="3119"/>
                    </a:cubicBezTo>
                    <a:cubicBezTo>
                      <a:pt x="11862" y="3119"/>
                      <a:pt x="10773" y="3507"/>
                      <a:pt x="10146" y="3944"/>
                    </a:cubicBezTo>
                    <a:cubicBezTo>
                      <a:pt x="9906" y="3887"/>
                      <a:pt x="9636" y="3840"/>
                      <a:pt x="9333" y="3800"/>
                    </a:cubicBezTo>
                    <a:cubicBezTo>
                      <a:pt x="8940" y="3751"/>
                      <a:pt x="8537" y="3729"/>
                      <a:pt x="8128" y="3729"/>
                    </a:cubicBezTo>
                    <a:cubicBezTo>
                      <a:pt x="4314" y="3729"/>
                      <a:pt x="46" y="5656"/>
                      <a:pt x="0" y="5677"/>
                    </a:cubicBezTo>
                    <a:lnTo>
                      <a:pt x="67" y="5827"/>
                    </a:lnTo>
                    <a:cubicBezTo>
                      <a:pt x="112" y="5807"/>
                      <a:pt x="4352" y="3894"/>
                      <a:pt x="8126" y="3894"/>
                    </a:cubicBezTo>
                    <a:cubicBezTo>
                      <a:pt x="8529" y="3894"/>
                      <a:pt x="8926" y="3916"/>
                      <a:pt x="9313" y="3964"/>
                    </a:cubicBezTo>
                    <a:cubicBezTo>
                      <a:pt x="9553" y="3993"/>
                      <a:pt x="9776" y="4030"/>
                      <a:pt x="9976" y="4073"/>
                    </a:cubicBezTo>
                    <a:cubicBezTo>
                      <a:pt x="9719" y="4284"/>
                      <a:pt x="9563" y="4497"/>
                      <a:pt x="9466" y="4674"/>
                    </a:cubicBezTo>
                    <a:cubicBezTo>
                      <a:pt x="9103" y="5334"/>
                      <a:pt x="9259" y="6008"/>
                      <a:pt x="9526" y="6417"/>
                    </a:cubicBezTo>
                    <a:cubicBezTo>
                      <a:pt x="9769" y="6791"/>
                      <a:pt x="10138" y="7014"/>
                      <a:pt x="10498" y="7014"/>
                    </a:cubicBezTo>
                    <a:cubicBezTo>
                      <a:pt x="10523" y="7014"/>
                      <a:pt x="10548" y="7013"/>
                      <a:pt x="10573" y="7011"/>
                    </a:cubicBezTo>
                    <a:cubicBezTo>
                      <a:pt x="11377" y="6945"/>
                      <a:pt x="12094" y="6264"/>
                      <a:pt x="12106" y="5554"/>
                    </a:cubicBezTo>
                    <a:cubicBezTo>
                      <a:pt x="12117" y="5197"/>
                      <a:pt x="11937" y="4420"/>
                      <a:pt x="10360" y="3997"/>
                    </a:cubicBezTo>
                    <a:cubicBezTo>
                      <a:pt x="10968" y="3615"/>
                      <a:pt x="11996" y="3286"/>
                      <a:pt x="13700" y="3286"/>
                    </a:cubicBezTo>
                    <a:cubicBezTo>
                      <a:pt x="13750" y="3286"/>
                      <a:pt x="13800" y="3286"/>
                      <a:pt x="13851" y="3287"/>
                    </a:cubicBezTo>
                    <a:cubicBezTo>
                      <a:pt x="19636" y="3340"/>
                      <a:pt x="25187" y="4000"/>
                      <a:pt x="32412" y="5494"/>
                    </a:cubicBezTo>
                    <a:cubicBezTo>
                      <a:pt x="34033" y="5829"/>
                      <a:pt x="35549" y="5970"/>
                      <a:pt x="36930" y="5970"/>
                    </a:cubicBezTo>
                    <a:cubicBezTo>
                      <a:pt x="39467" y="5970"/>
                      <a:pt x="41551" y="5493"/>
                      <a:pt x="43008" y="4860"/>
                    </a:cubicBezTo>
                    <a:cubicBezTo>
                      <a:pt x="43522" y="5020"/>
                      <a:pt x="44082" y="5171"/>
                      <a:pt x="44662" y="5324"/>
                    </a:cubicBezTo>
                    <a:cubicBezTo>
                      <a:pt x="47369" y="6040"/>
                      <a:pt x="50440" y="6854"/>
                      <a:pt x="51756" y="9341"/>
                    </a:cubicBezTo>
                    <a:lnTo>
                      <a:pt x="51900" y="9265"/>
                    </a:lnTo>
                    <a:cubicBezTo>
                      <a:pt x="50550" y="6714"/>
                      <a:pt x="47309" y="5854"/>
                      <a:pt x="44705" y="5164"/>
                    </a:cubicBezTo>
                    <a:cubicBezTo>
                      <a:pt x="44191" y="5027"/>
                      <a:pt x="43694" y="4897"/>
                      <a:pt x="43234" y="4760"/>
                    </a:cubicBezTo>
                    <a:cubicBezTo>
                      <a:pt x="44248" y="4284"/>
                      <a:pt x="44922" y="3737"/>
                      <a:pt x="45188" y="3240"/>
                    </a:cubicBezTo>
                    <a:cubicBezTo>
                      <a:pt x="45575" y="2519"/>
                      <a:pt x="45562" y="1739"/>
                      <a:pt x="45155" y="1103"/>
                    </a:cubicBezTo>
                    <a:cubicBezTo>
                      <a:pt x="44709" y="404"/>
                      <a:pt x="43886" y="0"/>
                      <a:pt x="42933" y="0"/>
                    </a:cubicBezTo>
                    <a:close/>
                  </a:path>
                </a:pathLst>
              </a:custGeom>
              <a:solidFill>
                <a:srgbClr val="0033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8"/>
              <p:cNvSpPr/>
              <p:nvPr/>
            </p:nvSpPr>
            <p:spPr>
              <a:xfrm>
                <a:off x="7221533" y="1273056"/>
                <a:ext cx="260166" cy="580967"/>
              </a:xfrm>
              <a:custGeom>
                <a:rect b="b" l="l" r="r" t="t"/>
                <a:pathLst>
                  <a:path extrusionOk="0" h="6889" w="3085">
                    <a:moveTo>
                      <a:pt x="1850" y="0"/>
                    </a:moveTo>
                    <a:lnTo>
                      <a:pt x="0" y="2774"/>
                    </a:lnTo>
                    <a:lnTo>
                      <a:pt x="3084" y="6888"/>
                    </a:lnTo>
                    <a:lnTo>
                      <a:pt x="18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8"/>
              <p:cNvSpPr/>
              <p:nvPr/>
            </p:nvSpPr>
            <p:spPr>
              <a:xfrm>
                <a:off x="6961366" y="1506911"/>
                <a:ext cx="520332" cy="347113"/>
              </a:xfrm>
              <a:custGeom>
                <a:rect b="b" l="l" r="r" t="t"/>
                <a:pathLst>
                  <a:path extrusionOk="0" h="4116" w="6170">
                    <a:moveTo>
                      <a:pt x="3085" y="1"/>
                    </a:moveTo>
                    <a:lnTo>
                      <a:pt x="0" y="811"/>
                    </a:lnTo>
                    <a:lnTo>
                      <a:pt x="6169" y="4115"/>
                    </a:lnTo>
                    <a:lnTo>
                      <a:pt x="30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 name="Google Shape;2340;p48"/>
            <p:cNvGrpSpPr/>
            <p:nvPr/>
          </p:nvGrpSpPr>
          <p:grpSpPr>
            <a:xfrm>
              <a:off x="648479" y="1000058"/>
              <a:ext cx="7336603" cy="2903091"/>
              <a:chOff x="648479" y="1000058"/>
              <a:chExt cx="7336603" cy="2903091"/>
            </a:xfrm>
          </p:grpSpPr>
          <p:grpSp>
            <p:nvGrpSpPr>
              <p:cNvPr id="2341" name="Google Shape;2341;p48"/>
              <p:cNvGrpSpPr/>
              <p:nvPr/>
            </p:nvGrpSpPr>
            <p:grpSpPr>
              <a:xfrm>
                <a:off x="1463824" y="1000058"/>
                <a:ext cx="1436001" cy="1092668"/>
                <a:chOff x="1463824" y="1000058"/>
                <a:chExt cx="1436001" cy="1092668"/>
              </a:xfrm>
            </p:grpSpPr>
            <p:grpSp>
              <p:nvGrpSpPr>
                <p:cNvPr id="2342" name="Google Shape;2342;p48"/>
                <p:cNvGrpSpPr/>
                <p:nvPr/>
              </p:nvGrpSpPr>
              <p:grpSpPr>
                <a:xfrm rot="-2509372">
                  <a:off x="1614908" y="1168244"/>
                  <a:ext cx="793408" cy="756296"/>
                  <a:chOff x="6446856" y="1451600"/>
                  <a:chExt cx="414306" cy="394926"/>
                </a:xfrm>
              </p:grpSpPr>
              <p:sp>
                <p:nvSpPr>
                  <p:cNvPr id="2343" name="Google Shape;2343;p48"/>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8"/>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8"/>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 name="Google Shape;2346;p48"/>
                <p:cNvGrpSpPr/>
                <p:nvPr/>
              </p:nvGrpSpPr>
              <p:grpSpPr>
                <a:xfrm rot="1668279">
                  <a:off x="2634505" y="1437800"/>
                  <a:ext cx="227822" cy="217165"/>
                  <a:chOff x="6446856" y="1451600"/>
                  <a:chExt cx="414306" cy="394926"/>
                </a:xfrm>
              </p:grpSpPr>
              <p:sp>
                <p:nvSpPr>
                  <p:cNvPr id="2347" name="Google Shape;2347;p48"/>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8"/>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8"/>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0" name="Google Shape;2350;p48"/>
              <p:cNvGrpSpPr/>
              <p:nvPr/>
            </p:nvGrpSpPr>
            <p:grpSpPr>
              <a:xfrm>
                <a:off x="7002778" y="2092731"/>
                <a:ext cx="982304" cy="624005"/>
                <a:chOff x="7003000" y="2186975"/>
                <a:chExt cx="570974" cy="362688"/>
              </a:xfrm>
            </p:grpSpPr>
            <p:sp>
              <p:nvSpPr>
                <p:cNvPr id="2351" name="Google Shape;2351;p48"/>
                <p:cNvSpPr/>
                <p:nvPr/>
              </p:nvSpPr>
              <p:spPr>
                <a:xfrm>
                  <a:off x="7003000" y="2186975"/>
                  <a:ext cx="570974" cy="362688"/>
                </a:xfrm>
                <a:custGeom>
                  <a:rect b="b" l="l" r="r" t="t"/>
                  <a:pathLst>
                    <a:path extrusionOk="0" h="10554" w="16615">
                      <a:moveTo>
                        <a:pt x="4149" y="1"/>
                      </a:moveTo>
                      <a:cubicBezTo>
                        <a:pt x="3501" y="1"/>
                        <a:pt x="2975" y="524"/>
                        <a:pt x="2975" y="1174"/>
                      </a:cubicBezTo>
                      <a:lnTo>
                        <a:pt x="2975" y="3531"/>
                      </a:lnTo>
                      <a:cubicBezTo>
                        <a:pt x="2975" y="3791"/>
                        <a:pt x="2818" y="4025"/>
                        <a:pt x="2578" y="4125"/>
                      </a:cubicBezTo>
                      <a:lnTo>
                        <a:pt x="144" y="5119"/>
                      </a:lnTo>
                      <a:cubicBezTo>
                        <a:pt x="0" y="5179"/>
                        <a:pt x="0" y="5375"/>
                        <a:pt x="144" y="5432"/>
                      </a:cubicBezTo>
                      <a:lnTo>
                        <a:pt x="2578" y="6429"/>
                      </a:lnTo>
                      <a:cubicBezTo>
                        <a:pt x="2818" y="6529"/>
                        <a:pt x="2975" y="6763"/>
                        <a:pt x="2975" y="7019"/>
                      </a:cubicBezTo>
                      <a:lnTo>
                        <a:pt x="2975" y="9380"/>
                      </a:lnTo>
                      <a:cubicBezTo>
                        <a:pt x="2975" y="10027"/>
                        <a:pt x="3501" y="10553"/>
                        <a:pt x="4149" y="10553"/>
                      </a:cubicBezTo>
                      <a:lnTo>
                        <a:pt x="15441" y="10553"/>
                      </a:lnTo>
                      <a:cubicBezTo>
                        <a:pt x="16088" y="10553"/>
                        <a:pt x="16615" y="10027"/>
                        <a:pt x="16615" y="9380"/>
                      </a:cubicBezTo>
                      <a:lnTo>
                        <a:pt x="16615" y="1174"/>
                      </a:lnTo>
                      <a:cubicBezTo>
                        <a:pt x="16615" y="524"/>
                        <a:pt x="16088" y="1"/>
                        <a:pt x="15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8"/>
                <p:cNvSpPr/>
                <p:nvPr/>
              </p:nvSpPr>
              <p:spPr>
                <a:xfrm>
                  <a:off x="7260469" y="2307187"/>
                  <a:ext cx="170760" cy="131893"/>
                </a:xfrm>
                <a:custGeom>
                  <a:rect b="b" l="l" r="r" t="t"/>
                  <a:pathLst>
                    <a:path extrusionOk="0" h="3838" w="4969">
                      <a:moveTo>
                        <a:pt x="1" y="0"/>
                      </a:moveTo>
                      <a:lnTo>
                        <a:pt x="347" y="2691"/>
                      </a:lnTo>
                      <a:cubicBezTo>
                        <a:pt x="430" y="3345"/>
                        <a:pt x="1007" y="3837"/>
                        <a:pt x="1691" y="3837"/>
                      </a:cubicBezTo>
                      <a:lnTo>
                        <a:pt x="3281" y="3837"/>
                      </a:lnTo>
                      <a:cubicBezTo>
                        <a:pt x="3965" y="3837"/>
                        <a:pt x="4542" y="3345"/>
                        <a:pt x="4625" y="2691"/>
                      </a:cubicBezTo>
                      <a:lnTo>
                        <a:pt x="49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8"/>
                <p:cNvSpPr/>
                <p:nvPr/>
              </p:nvSpPr>
              <p:spPr>
                <a:xfrm>
                  <a:off x="7208439" y="2319318"/>
                  <a:ext cx="115879" cy="106944"/>
                </a:xfrm>
                <a:custGeom>
                  <a:rect b="b" l="l" r="r" t="t"/>
                  <a:pathLst>
                    <a:path extrusionOk="0" h="3112" w="3372">
                      <a:moveTo>
                        <a:pt x="1688" y="228"/>
                      </a:moveTo>
                      <a:cubicBezTo>
                        <a:pt x="2492" y="228"/>
                        <a:pt x="3145" y="824"/>
                        <a:pt x="3145" y="1554"/>
                      </a:cubicBezTo>
                      <a:cubicBezTo>
                        <a:pt x="3145" y="2288"/>
                        <a:pt x="2492" y="2884"/>
                        <a:pt x="1688" y="2884"/>
                      </a:cubicBezTo>
                      <a:cubicBezTo>
                        <a:pt x="881" y="2884"/>
                        <a:pt x="228" y="2288"/>
                        <a:pt x="228" y="1554"/>
                      </a:cubicBezTo>
                      <a:cubicBezTo>
                        <a:pt x="228" y="824"/>
                        <a:pt x="881" y="228"/>
                        <a:pt x="1688" y="228"/>
                      </a:cubicBezTo>
                      <a:close/>
                      <a:moveTo>
                        <a:pt x="1688" y="0"/>
                      </a:moveTo>
                      <a:cubicBezTo>
                        <a:pt x="758" y="0"/>
                        <a:pt x="1" y="697"/>
                        <a:pt x="1" y="1554"/>
                      </a:cubicBezTo>
                      <a:cubicBezTo>
                        <a:pt x="1" y="2415"/>
                        <a:pt x="758" y="3112"/>
                        <a:pt x="1688" y="3112"/>
                      </a:cubicBezTo>
                      <a:cubicBezTo>
                        <a:pt x="2615" y="3112"/>
                        <a:pt x="3372" y="2415"/>
                        <a:pt x="3372" y="1554"/>
                      </a:cubicBezTo>
                      <a:cubicBezTo>
                        <a:pt x="3372" y="697"/>
                        <a:pt x="2615" y="0"/>
                        <a:pt x="16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8"/>
                <p:cNvSpPr/>
                <p:nvPr/>
              </p:nvSpPr>
              <p:spPr>
                <a:xfrm>
                  <a:off x="7262874" y="2449255"/>
                  <a:ext cx="166052" cy="17217"/>
                </a:xfrm>
                <a:custGeom>
                  <a:rect b="b" l="l" r="r" t="t"/>
                  <a:pathLst>
                    <a:path extrusionOk="0" h="501" w="4832">
                      <a:moveTo>
                        <a:pt x="2414" y="0"/>
                      </a:moveTo>
                      <a:cubicBezTo>
                        <a:pt x="1081" y="0"/>
                        <a:pt x="0" y="114"/>
                        <a:pt x="0" y="251"/>
                      </a:cubicBezTo>
                      <a:cubicBezTo>
                        <a:pt x="0" y="391"/>
                        <a:pt x="1081" y="500"/>
                        <a:pt x="2414" y="500"/>
                      </a:cubicBezTo>
                      <a:cubicBezTo>
                        <a:pt x="3748" y="500"/>
                        <a:pt x="4832" y="391"/>
                        <a:pt x="4832" y="251"/>
                      </a:cubicBezTo>
                      <a:cubicBezTo>
                        <a:pt x="4832" y="114"/>
                        <a:pt x="3748" y="0"/>
                        <a:pt x="2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8"/>
                <p:cNvSpPr/>
                <p:nvPr/>
              </p:nvSpPr>
              <p:spPr>
                <a:xfrm>
                  <a:off x="7413087" y="2261549"/>
                  <a:ext cx="11169" cy="27320"/>
                </a:xfrm>
                <a:custGeom>
                  <a:rect b="b" l="l" r="r" t="t"/>
                  <a:pathLst>
                    <a:path extrusionOk="0" h="795" w="325">
                      <a:moveTo>
                        <a:pt x="161" y="1"/>
                      </a:moveTo>
                      <a:lnTo>
                        <a:pt x="1" y="795"/>
                      </a:lnTo>
                      <a:lnTo>
                        <a:pt x="161" y="795"/>
                      </a:lnTo>
                      <a:lnTo>
                        <a:pt x="3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8"/>
                <p:cNvSpPr/>
                <p:nvPr/>
              </p:nvSpPr>
              <p:spPr>
                <a:xfrm>
                  <a:off x="7378137" y="2261549"/>
                  <a:ext cx="8282" cy="27320"/>
                </a:xfrm>
                <a:custGeom>
                  <a:rect b="b" l="l" r="r" t="t"/>
                  <a:pathLst>
                    <a:path extrusionOk="0" h="795" w="241">
                      <a:moveTo>
                        <a:pt x="81" y="1"/>
                      </a:moveTo>
                      <a:lnTo>
                        <a:pt x="1" y="795"/>
                      </a:lnTo>
                      <a:lnTo>
                        <a:pt x="161" y="795"/>
                      </a:lnTo>
                      <a:lnTo>
                        <a:pt x="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8"/>
                <p:cNvSpPr/>
                <p:nvPr/>
              </p:nvSpPr>
              <p:spPr>
                <a:xfrm>
                  <a:off x="7343187" y="2261549"/>
                  <a:ext cx="5430" cy="27320"/>
                </a:xfrm>
                <a:custGeom>
                  <a:rect b="b" l="l" r="r" t="t"/>
                  <a:pathLst>
                    <a:path extrusionOk="0" h="795" w="158">
                      <a:moveTo>
                        <a:pt x="1" y="1"/>
                      </a:moveTo>
                      <a:lnTo>
                        <a:pt x="1" y="795"/>
                      </a:lnTo>
                      <a:lnTo>
                        <a:pt x="157" y="795"/>
                      </a:lnTo>
                      <a:lnTo>
                        <a:pt x="1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8"/>
                <p:cNvSpPr/>
                <p:nvPr/>
              </p:nvSpPr>
              <p:spPr>
                <a:xfrm>
                  <a:off x="7305385" y="2261549"/>
                  <a:ext cx="8282" cy="27320"/>
                </a:xfrm>
                <a:custGeom>
                  <a:rect b="b" l="l" r="r" t="t"/>
                  <a:pathLst>
                    <a:path extrusionOk="0" h="795" w="241">
                      <a:moveTo>
                        <a:pt x="0" y="1"/>
                      </a:moveTo>
                      <a:lnTo>
                        <a:pt x="80" y="795"/>
                      </a:lnTo>
                      <a:lnTo>
                        <a:pt x="240" y="795"/>
                      </a:lnTo>
                      <a:lnTo>
                        <a:pt x="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8"/>
                <p:cNvSpPr/>
                <p:nvPr/>
              </p:nvSpPr>
              <p:spPr>
                <a:xfrm>
                  <a:off x="7267582" y="2261549"/>
                  <a:ext cx="11134" cy="27320"/>
                </a:xfrm>
                <a:custGeom>
                  <a:rect b="b" l="l" r="r" t="t"/>
                  <a:pathLst>
                    <a:path extrusionOk="0" h="795" w="324">
                      <a:moveTo>
                        <a:pt x="0" y="1"/>
                      </a:moveTo>
                      <a:lnTo>
                        <a:pt x="160" y="795"/>
                      </a:lnTo>
                      <a:lnTo>
                        <a:pt x="323" y="795"/>
                      </a:lnTo>
                      <a:lnTo>
                        <a:pt x="1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 name="Google Shape;2360;p48"/>
              <p:cNvGrpSpPr/>
              <p:nvPr/>
            </p:nvGrpSpPr>
            <p:grpSpPr>
              <a:xfrm rot="-1360815">
                <a:off x="698901" y="2973665"/>
                <a:ext cx="1580947" cy="578587"/>
                <a:chOff x="720000" y="2716713"/>
                <a:chExt cx="1580898" cy="578569"/>
              </a:xfrm>
            </p:grpSpPr>
            <p:sp>
              <p:nvSpPr>
                <p:cNvPr id="2361" name="Google Shape;2361;p48"/>
                <p:cNvSpPr/>
                <p:nvPr/>
              </p:nvSpPr>
              <p:spPr>
                <a:xfrm>
                  <a:off x="720000" y="2716713"/>
                  <a:ext cx="1580898" cy="578569"/>
                </a:xfrm>
                <a:custGeom>
                  <a:rect b="b" l="l" r="r" t="t"/>
                  <a:pathLst>
                    <a:path extrusionOk="0" h="7136" w="19498">
                      <a:moveTo>
                        <a:pt x="3567" y="1"/>
                      </a:moveTo>
                      <a:cubicBezTo>
                        <a:pt x="1596" y="1"/>
                        <a:pt x="0" y="1597"/>
                        <a:pt x="0" y="3568"/>
                      </a:cubicBezTo>
                      <a:cubicBezTo>
                        <a:pt x="0" y="5538"/>
                        <a:pt x="1596" y="7135"/>
                        <a:pt x="3567" y="7135"/>
                      </a:cubicBezTo>
                      <a:lnTo>
                        <a:pt x="19498" y="7135"/>
                      </a:lnTo>
                      <a:lnTo>
                        <a:pt x="18094" y="5932"/>
                      </a:lnTo>
                      <a:lnTo>
                        <a:pt x="18094" y="3568"/>
                      </a:lnTo>
                      <a:cubicBezTo>
                        <a:pt x="18094" y="1597"/>
                        <a:pt x="16497" y="1"/>
                        <a:pt x="145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8"/>
                <p:cNvSpPr/>
                <p:nvPr/>
              </p:nvSpPr>
              <p:spPr>
                <a:xfrm>
                  <a:off x="1704540" y="2866626"/>
                  <a:ext cx="337131" cy="278582"/>
                </a:xfrm>
                <a:custGeom>
                  <a:rect b="b" l="l" r="r" t="t"/>
                  <a:pathLst>
                    <a:path extrusionOk="0" h="3436" w="4158">
                      <a:moveTo>
                        <a:pt x="1110" y="0"/>
                      </a:moveTo>
                      <a:cubicBezTo>
                        <a:pt x="1050" y="0"/>
                        <a:pt x="989" y="5"/>
                        <a:pt x="927" y="15"/>
                      </a:cubicBezTo>
                      <a:cubicBezTo>
                        <a:pt x="483" y="92"/>
                        <a:pt x="123" y="455"/>
                        <a:pt x="56" y="899"/>
                      </a:cubicBezTo>
                      <a:cubicBezTo>
                        <a:pt x="0" y="1262"/>
                        <a:pt x="123" y="1599"/>
                        <a:pt x="356" y="1828"/>
                      </a:cubicBezTo>
                      <a:lnTo>
                        <a:pt x="1881" y="3356"/>
                      </a:lnTo>
                      <a:cubicBezTo>
                        <a:pt x="1935" y="3409"/>
                        <a:pt x="2007" y="3436"/>
                        <a:pt x="2078" y="3436"/>
                      </a:cubicBezTo>
                      <a:cubicBezTo>
                        <a:pt x="2149" y="3436"/>
                        <a:pt x="2220" y="3409"/>
                        <a:pt x="2273" y="3356"/>
                      </a:cubicBezTo>
                      <a:lnTo>
                        <a:pt x="3801" y="1828"/>
                      </a:lnTo>
                      <a:cubicBezTo>
                        <a:pt x="4031" y="1599"/>
                        <a:pt x="4157" y="1262"/>
                        <a:pt x="4101" y="899"/>
                      </a:cubicBezTo>
                      <a:cubicBezTo>
                        <a:pt x="4031" y="455"/>
                        <a:pt x="3671" y="92"/>
                        <a:pt x="3230" y="15"/>
                      </a:cubicBezTo>
                      <a:cubicBezTo>
                        <a:pt x="3168" y="5"/>
                        <a:pt x="3106" y="0"/>
                        <a:pt x="3046" y="0"/>
                      </a:cubicBezTo>
                      <a:cubicBezTo>
                        <a:pt x="2617" y="0"/>
                        <a:pt x="2249" y="250"/>
                        <a:pt x="2077" y="612"/>
                      </a:cubicBezTo>
                      <a:cubicBezTo>
                        <a:pt x="1905" y="250"/>
                        <a:pt x="1537" y="0"/>
                        <a:pt x="1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8"/>
                <p:cNvSpPr/>
                <p:nvPr/>
              </p:nvSpPr>
              <p:spPr>
                <a:xfrm>
                  <a:off x="1282444" y="2866626"/>
                  <a:ext cx="337212" cy="278582"/>
                </a:xfrm>
                <a:custGeom>
                  <a:rect b="b" l="l" r="r" t="t"/>
                  <a:pathLst>
                    <a:path extrusionOk="0" h="3436" w="4159">
                      <a:moveTo>
                        <a:pt x="1113" y="0"/>
                      </a:moveTo>
                      <a:cubicBezTo>
                        <a:pt x="1052" y="0"/>
                        <a:pt x="991" y="5"/>
                        <a:pt x="928" y="15"/>
                      </a:cubicBezTo>
                      <a:cubicBezTo>
                        <a:pt x="485" y="92"/>
                        <a:pt x="128" y="455"/>
                        <a:pt x="58" y="899"/>
                      </a:cubicBezTo>
                      <a:cubicBezTo>
                        <a:pt x="1" y="1262"/>
                        <a:pt x="128" y="1599"/>
                        <a:pt x="358" y="1828"/>
                      </a:cubicBezTo>
                      <a:lnTo>
                        <a:pt x="1885" y="3356"/>
                      </a:lnTo>
                      <a:cubicBezTo>
                        <a:pt x="1938" y="3409"/>
                        <a:pt x="2009" y="3436"/>
                        <a:pt x="2080" y="3436"/>
                      </a:cubicBezTo>
                      <a:cubicBezTo>
                        <a:pt x="2151" y="3436"/>
                        <a:pt x="2222" y="3409"/>
                        <a:pt x="2275" y="3356"/>
                      </a:cubicBezTo>
                      <a:lnTo>
                        <a:pt x="3802" y="1828"/>
                      </a:lnTo>
                      <a:cubicBezTo>
                        <a:pt x="4032" y="1599"/>
                        <a:pt x="4159" y="1262"/>
                        <a:pt x="4102" y="899"/>
                      </a:cubicBezTo>
                      <a:cubicBezTo>
                        <a:pt x="4032" y="455"/>
                        <a:pt x="3675" y="92"/>
                        <a:pt x="3232" y="15"/>
                      </a:cubicBezTo>
                      <a:cubicBezTo>
                        <a:pt x="3170" y="5"/>
                        <a:pt x="3109" y="0"/>
                        <a:pt x="3048" y="0"/>
                      </a:cubicBezTo>
                      <a:cubicBezTo>
                        <a:pt x="2621" y="0"/>
                        <a:pt x="2254" y="250"/>
                        <a:pt x="2081" y="612"/>
                      </a:cubicBezTo>
                      <a:cubicBezTo>
                        <a:pt x="1909" y="250"/>
                        <a:pt x="1542" y="0"/>
                        <a:pt x="11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8"/>
                <p:cNvSpPr/>
                <p:nvPr/>
              </p:nvSpPr>
              <p:spPr>
                <a:xfrm>
                  <a:off x="860510" y="2866626"/>
                  <a:ext cx="337455" cy="278582"/>
                </a:xfrm>
                <a:custGeom>
                  <a:rect b="b" l="l" r="r" t="t"/>
                  <a:pathLst>
                    <a:path extrusionOk="0" h="3436" w="4162">
                      <a:moveTo>
                        <a:pt x="1114" y="0"/>
                      </a:moveTo>
                      <a:cubicBezTo>
                        <a:pt x="1054" y="0"/>
                        <a:pt x="993" y="5"/>
                        <a:pt x="931" y="15"/>
                      </a:cubicBezTo>
                      <a:cubicBezTo>
                        <a:pt x="488" y="92"/>
                        <a:pt x="127" y="455"/>
                        <a:pt x="57" y="899"/>
                      </a:cubicBezTo>
                      <a:cubicBezTo>
                        <a:pt x="0" y="1262"/>
                        <a:pt x="127" y="1599"/>
                        <a:pt x="360" y="1828"/>
                      </a:cubicBezTo>
                      <a:lnTo>
                        <a:pt x="1884" y="3356"/>
                      </a:lnTo>
                      <a:cubicBezTo>
                        <a:pt x="1939" y="3409"/>
                        <a:pt x="2010" y="3436"/>
                        <a:pt x="2081" y="3436"/>
                      </a:cubicBezTo>
                      <a:cubicBezTo>
                        <a:pt x="2152" y="3436"/>
                        <a:pt x="2223" y="3409"/>
                        <a:pt x="2278" y="3356"/>
                      </a:cubicBezTo>
                      <a:lnTo>
                        <a:pt x="3804" y="1828"/>
                      </a:lnTo>
                      <a:cubicBezTo>
                        <a:pt x="4035" y="1599"/>
                        <a:pt x="4161" y="1262"/>
                        <a:pt x="4104" y="899"/>
                      </a:cubicBezTo>
                      <a:cubicBezTo>
                        <a:pt x="4035" y="455"/>
                        <a:pt x="3675" y="92"/>
                        <a:pt x="3235" y="15"/>
                      </a:cubicBezTo>
                      <a:cubicBezTo>
                        <a:pt x="3172" y="5"/>
                        <a:pt x="3110" y="0"/>
                        <a:pt x="3050" y="0"/>
                      </a:cubicBezTo>
                      <a:cubicBezTo>
                        <a:pt x="2621" y="0"/>
                        <a:pt x="2253" y="250"/>
                        <a:pt x="2081" y="612"/>
                      </a:cubicBezTo>
                      <a:cubicBezTo>
                        <a:pt x="1908" y="250"/>
                        <a:pt x="1541" y="0"/>
                        <a:pt x="11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48"/>
              <p:cNvGrpSpPr/>
              <p:nvPr/>
            </p:nvGrpSpPr>
            <p:grpSpPr>
              <a:xfrm>
                <a:off x="5601311" y="3363490"/>
                <a:ext cx="555886" cy="539659"/>
                <a:chOff x="5601311" y="3363490"/>
                <a:chExt cx="555886" cy="539659"/>
              </a:xfrm>
            </p:grpSpPr>
            <p:sp>
              <p:nvSpPr>
                <p:cNvPr id="2366" name="Google Shape;2366;p48"/>
                <p:cNvSpPr/>
                <p:nvPr/>
              </p:nvSpPr>
              <p:spPr>
                <a:xfrm rot="9899931">
                  <a:off x="5649878" y="3415439"/>
                  <a:ext cx="458751" cy="435761"/>
                </a:xfrm>
                <a:custGeom>
                  <a:rect b="b" l="l" r="r" t="t"/>
                  <a:pathLst>
                    <a:path extrusionOk="0" h="7823" w="8236">
                      <a:moveTo>
                        <a:pt x="6186" y="1"/>
                      </a:moveTo>
                      <a:cubicBezTo>
                        <a:pt x="6173" y="1"/>
                        <a:pt x="6161" y="1"/>
                        <a:pt x="6148" y="1"/>
                      </a:cubicBezTo>
                      <a:lnTo>
                        <a:pt x="1974" y="75"/>
                      </a:lnTo>
                      <a:cubicBezTo>
                        <a:pt x="876" y="95"/>
                        <a:pt x="0" y="1001"/>
                        <a:pt x="21" y="2099"/>
                      </a:cubicBezTo>
                      <a:lnTo>
                        <a:pt x="61" y="4319"/>
                      </a:lnTo>
                      <a:cubicBezTo>
                        <a:pt x="81" y="5404"/>
                        <a:pt x="967" y="6274"/>
                        <a:pt x="2051" y="6274"/>
                      </a:cubicBezTo>
                      <a:cubicBezTo>
                        <a:pt x="2063" y="6274"/>
                        <a:pt x="2075" y="6274"/>
                        <a:pt x="2088" y="6273"/>
                      </a:cubicBezTo>
                      <a:lnTo>
                        <a:pt x="2522" y="6263"/>
                      </a:lnTo>
                      <a:lnTo>
                        <a:pt x="4141" y="7822"/>
                      </a:lnTo>
                      <a:lnTo>
                        <a:pt x="5700" y="6206"/>
                      </a:lnTo>
                      <a:lnTo>
                        <a:pt x="6262" y="6196"/>
                      </a:lnTo>
                      <a:cubicBezTo>
                        <a:pt x="7359" y="6176"/>
                        <a:pt x="8236" y="5270"/>
                        <a:pt x="8216" y="4172"/>
                      </a:cubicBezTo>
                      <a:lnTo>
                        <a:pt x="8175" y="1951"/>
                      </a:lnTo>
                      <a:cubicBezTo>
                        <a:pt x="8156" y="867"/>
                        <a:pt x="7269" y="1"/>
                        <a:pt x="6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8"/>
                <p:cNvSpPr/>
                <p:nvPr/>
              </p:nvSpPr>
              <p:spPr>
                <a:xfrm rot="9899931">
                  <a:off x="5962491" y="3605183"/>
                  <a:ext cx="66395" cy="64559"/>
                </a:xfrm>
                <a:custGeom>
                  <a:rect b="b" l="l" r="r" t="t"/>
                  <a:pathLst>
                    <a:path extrusionOk="0" h="1159" w="1192">
                      <a:moveTo>
                        <a:pt x="595" y="119"/>
                      </a:moveTo>
                      <a:cubicBezTo>
                        <a:pt x="659" y="119"/>
                        <a:pt x="723" y="132"/>
                        <a:pt x="783" y="159"/>
                      </a:cubicBezTo>
                      <a:cubicBezTo>
                        <a:pt x="897" y="209"/>
                        <a:pt x="984" y="300"/>
                        <a:pt x="1027" y="413"/>
                      </a:cubicBezTo>
                      <a:cubicBezTo>
                        <a:pt x="1071" y="527"/>
                        <a:pt x="1068" y="654"/>
                        <a:pt x="1017" y="765"/>
                      </a:cubicBezTo>
                      <a:cubicBezTo>
                        <a:pt x="967" y="878"/>
                        <a:pt x="876" y="965"/>
                        <a:pt x="763" y="1009"/>
                      </a:cubicBezTo>
                      <a:cubicBezTo>
                        <a:pt x="709" y="1031"/>
                        <a:pt x="652" y="1042"/>
                        <a:pt x="595" y="1042"/>
                      </a:cubicBezTo>
                      <a:cubicBezTo>
                        <a:pt x="532" y="1042"/>
                        <a:pt x="470" y="1028"/>
                        <a:pt x="412" y="1002"/>
                      </a:cubicBezTo>
                      <a:cubicBezTo>
                        <a:pt x="298" y="952"/>
                        <a:pt x="211" y="862"/>
                        <a:pt x="168" y="745"/>
                      </a:cubicBezTo>
                      <a:cubicBezTo>
                        <a:pt x="124" y="631"/>
                        <a:pt x="124" y="507"/>
                        <a:pt x="174" y="393"/>
                      </a:cubicBezTo>
                      <a:cubicBezTo>
                        <a:pt x="225" y="280"/>
                        <a:pt x="314" y="192"/>
                        <a:pt x="432" y="149"/>
                      </a:cubicBezTo>
                      <a:cubicBezTo>
                        <a:pt x="485" y="129"/>
                        <a:pt x="542" y="119"/>
                        <a:pt x="595" y="119"/>
                      </a:cubicBezTo>
                      <a:close/>
                      <a:moveTo>
                        <a:pt x="598" y="1"/>
                      </a:moveTo>
                      <a:cubicBezTo>
                        <a:pt x="527" y="1"/>
                        <a:pt x="456" y="14"/>
                        <a:pt x="388" y="39"/>
                      </a:cubicBezTo>
                      <a:cubicBezTo>
                        <a:pt x="245" y="95"/>
                        <a:pt x="131" y="203"/>
                        <a:pt x="67" y="346"/>
                      </a:cubicBezTo>
                      <a:cubicBezTo>
                        <a:pt x="4" y="487"/>
                        <a:pt x="1" y="644"/>
                        <a:pt x="57" y="788"/>
                      </a:cubicBezTo>
                      <a:cubicBezTo>
                        <a:pt x="114" y="932"/>
                        <a:pt x="221" y="1046"/>
                        <a:pt x="362" y="1109"/>
                      </a:cubicBezTo>
                      <a:cubicBezTo>
                        <a:pt x="438" y="1143"/>
                        <a:pt x="515" y="1159"/>
                        <a:pt x="595" y="1159"/>
                      </a:cubicBezTo>
                      <a:cubicBezTo>
                        <a:pt x="666" y="1159"/>
                        <a:pt x="736" y="1146"/>
                        <a:pt x="807" y="1119"/>
                      </a:cubicBezTo>
                      <a:cubicBezTo>
                        <a:pt x="950" y="1062"/>
                        <a:pt x="1064" y="955"/>
                        <a:pt x="1128" y="814"/>
                      </a:cubicBezTo>
                      <a:cubicBezTo>
                        <a:pt x="1188" y="671"/>
                        <a:pt x="1191" y="513"/>
                        <a:pt x="1137" y="370"/>
                      </a:cubicBezTo>
                      <a:cubicBezTo>
                        <a:pt x="1080" y="226"/>
                        <a:pt x="974" y="112"/>
                        <a:pt x="830" y="49"/>
                      </a:cubicBezTo>
                      <a:cubicBezTo>
                        <a:pt x="756" y="17"/>
                        <a:pt x="677"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8"/>
                <p:cNvSpPr/>
                <p:nvPr/>
              </p:nvSpPr>
              <p:spPr>
                <a:xfrm rot="9899931">
                  <a:off x="5856525" y="3637962"/>
                  <a:ext cx="66395" cy="64615"/>
                </a:xfrm>
                <a:custGeom>
                  <a:rect b="b" l="l" r="r" t="t"/>
                  <a:pathLst>
                    <a:path extrusionOk="0" h="1160" w="1192">
                      <a:moveTo>
                        <a:pt x="596" y="119"/>
                      </a:moveTo>
                      <a:cubicBezTo>
                        <a:pt x="660" y="119"/>
                        <a:pt x="723" y="132"/>
                        <a:pt x="783" y="159"/>
                      </a:cubicBezTo>
                      <a:cubicBezTo>
                        <a:pt x="893" y="209"/>
                        <a:pt x="981" y="300"/>
                        <a:pt x="1024" y="413"/>
                      </a:cubicBezTo>
                      <a:cubicBezTo>
                        <a:pt x="1071" y="527"/>
                        <a:pt x="1068" y="654"/>
                        <a:pt x="1017" y="768"/>
                      </a:cubicBezTo>
                      <a:cubicBezTo>
                        <a:pt x="940" y="939"/>
                        <a:pt x="770" y="1040"/>
                        <a:pt x="593" y="1040"/>
                      </a:cubicBezTo>
                      <a:cubicBezTo>
                        <a:pt x="531" y="1040"/>
                        <a:pt x="468" y="1028"/>
                        <a:pt x="409" y="1002"/>
                      </a:cubicBezTo>
                      <a:cubicBezTo>
                        <a:pt x="295" y="952"/>
                        <a:pt x="211" y="862"/>
                        <a:pt x="165" y="744"/>
                      </a:cubicBezTo>
                      <a:cubicBezTo>
                        <a:pt x="121" y="630"/>
                        <a:pt x="124" y="507"/>
                        <a:pt x="174" y="393"/>
                      </a:cubicBezTo>
                      <a:cubicBezTo>
                        <a:pt x="225" y="280"/>
                        <a:pt x="315" y="192"/>
                        <a:pt x="429" y="149"/>
                      </a:cubicBezTo>
                      <a:cubicBezTo>
                        <a:pt x="482" y="129"/>
                        <a:pt x="539" y="119"/>
                        <a:pt x="596" y="119"/>
                      </a:cubicBezTo>
                      <a:close/>
                      <a:moveTo>
                        <a:pt x="598" y="1"/>
                      </a:moveTo>
                      <a:cubicBezTo>
                        <a:pt x="527" y="1"/>
                        <a:pt x="456" y="13"/>
                        <a:pt x="389" y="39"/>
                      </a:cubicBezTo>
                      <a:cubicBezTo>
                        <a:pt x="242" y="96"/>
                        <a:pt x="128" y="203"/>
                        <a:pt x="67" y="346"/>
                      </a:cubicBezTo>
                      <a:cubicBezTo>
                        <a:pt x="4" y="487"/>
                        <a:pt x="1" y="644"/>
                        <a:pt x="54" y="788"/>
                      </a:cubicBezTo>
                      <a:cubicBezTo>
                        <a:pt x="111" y="932"/>
                        <a:pt x="222" y="1046"/>
                        <a:pt x="362" y="1109"/>
                      </a:cubicBezTo>
                      <a:cubicBezTo>
                        <a:pt x="439" y="1143"/>
                        <a:pt x="515" y="1160"/>
                        <a:pt x="596" y="1160"/>
                      </a:cubicBezTo>
                      <a:cubicBezTo>
                        <a:pt x="816" y="1160"/>
                        <a:pt x="1031" y="1029"/>
                        <a:pt x="1125" y="814"/>
                      </a:cubicBezTo>
                      <a:cubicBezTo>
                        <a:pt x="1188" y="671"/>
                        <a:pt x="1191" y="513"/>
                        <a:pt x="1134" y="370"/>
                      </a:cubicBezTo>
                      <a:cubicBezTo>
                        <a:pt x="1081" y="226"/>
                        <a:pt x="971" y="112"/>
                        <a:pt x="830" y="48"/>
                      </a:cubicBezTo>
                      <a:cubicBezTo>
                        <a:pt x="756" y="17"/>
                        <a:pt x="677"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8"/>
                <p:cNvSpPr/>
                <p:nvPr/>
              </p:nvSpPr>
              <p:spPr>
                <a:xfrm rot="9899931">
                  <a:off x="5753235" y="3670078"/>
                  <a:ext cx="66395" cy="64448"/>
                </a:xfrm>
                <a:custGeom>
                  <a:rect b="b" l="l" r="r" t="t"/>
                  <a:pathLst>
                    <a:path extrusionOk="0" h="1157" w="1192">
                      <a:moveTo>
                        <a:pt x="596" y="119"/>
                      </a:moveTo>
                      <a:cubicBezTo>
                        <a:pt x="659" y="119"/>
                        <a:pt x="723" y="130"/>
                        <a:pt x="783" y="156"/>
                      </a:cubicBezTo>
                      <a:cubicBezTo>
                        <a:pt x="897" y="206"/>
                        <a:pt x="981" y="297"/>
                        <a:pt x="1028" y="414"/>
                      </a:cubicBezTo>
                      <a:cubicBezTo>
                        <a:pt x="1071" y="527"/>
                        <a:pt x="1068" y="652"/>
                        <a:pt x="1017" y="765"/>
                      </a:cubicBezTo>
                      <a:cubicBezTo>
                        <a:pt x="941" y="938"/>
                        <a:pt x="774" y="1039"/>
                        <a:pt x="597" y="1039"/>
                      </a:cubicBezTo>
                      <a:cubicBezTo>
                        <a:pt x="534" y="1039"/>
                        <a:pt x="470" y="1026"/>
                        <a:pt x="409" y="999"/>
                      </a:cubicBezTo>
                      <a:cubicBezTo>
                        <a:pt x="298" y="953"/>
                        <a:pt x="211" y="859"/>
                        <a:pt x="168" y="745"/>
                      </a:cubicBezTo>
                      <a:cubicBezTo>
                        <a:pt x="121" y="631"/>
                        <a:pt x="125" y="504"/>
                        <a:pt x="175" y="394"/>
                      </a:cubicBezTo>
                      <a:cubicBezTo>
                        <a:pt x="252" y="220"/>
                        <a:pt x="419" y="119"/>
                        <a:pt x="596" y="119"/>
                      </a:cubicBezTo>
                      <a:close/>
                      <a:moveTo>
                        <a:pt x="597" y="1"/>
                      </a:moveTo>
                      <a:cubicBezTo>
                        <a:pt x="375" y="1"/>
                        <a:pt x="162" y="128"/>
                        <a:pt x="68" y="343"/>
                      </a:cubicBezTo>
                      <a:cubicBezTo>
                        <a:pt x="4" y="487"/>
                        <a:pt x="0" y="644"/>
                        <a:pt x="57" y="788"/>
                      </a:cubicBezTo>
                      <a:cubicBezTo>
                        <a:pt x="111" y="932"/>
                        <a:pt x="221" y="1046"/>
                        <a:pt x="362" y="1109"/>
                      </a:cubicBezTo>
                      <a:cubicBezTo>
                        <a:pt x="439" y="1143"/>
                        <a:pt x="516" y="1156"/>
                        <a:pt x="596" y="1156"/>
                      </a:cubicBezTo>
                      <a:cubicBezTo>
                        <a:pt x="817" y="1156"/>
                        <a:pt x="1031" y="1029"/>
                        <a:pt x="1124" y="812"/>
                      </a:cubicBezTo>
                      <a:cubicBezTo>
                        <a:pt x="1188" y="672"/>
                        <a:pt x="1192" y="514"/>
                        <a:pt x="1138" y="371"/>
                      </a:cubicBezTo>
                      <a:cubicBezTo>
                        <a:pt x="1081" y="226"/>
                        <a:pt x="971" y="113"/>
                        <a:pt x="830" y="49"/>
                      </a:cubicBezTo>
                      <a:cubicBezTo>
                        <a:pt x="755" y="16"/>
                        <a:pt x="675" y="1"/>
                        <a:pt x="5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2373" name="Shape 2373"/>
        <p:cNvGrpSpPr/>
        <p:nvPr/>
      </p:nvGrpSpPr>
      <p:grpSpPr>
        <a:xfrm>
          <a:off x="0" y="0"/>
          <a:ext cx="0" cy="0"/>
          <a:chOff x="0" y="0"/>
          <a:chExt cx="0" cy="0"/>
        </a:xfrm>
      </p:grpSpPr>
      <p:sp>
        <p:nvSpPr>
          <p:cNvPr id="2374" name="Google Shape;2374;p49"/>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b="1"/>
          </a:p>
        </p:txBody>
      </p:sp>
      <p:sp>
        <p:nvSpPr>
          <p:cNvPr id="2375" name="Google Shape;2375;p49"/>
          <p:cNvSpPr txBox="1"/>
          <p:nvPr>
            <p:ph idx="4294967295" type="body"/>
          </p:nvPr>
        </p:nvSpPr>
        <p:spPr>
          <a:xfrm>
            <a:off x="6769075" y="2506097"/>
            <a:ext cx="1692600" cy="7539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sz="1200"/>
              <a:t>Saturn is a gas giant, composed mostly of hydrogen and helium</a:t>
            </a:r>
            <a:endParaRPr sz="1200"/>
          </a:p>
        </p:txBody>
      </p:sp>
      <p:grpSp>
        <p:nvGrpSpPr>
          <p:cNvPr id="2376" name="Google Shape;2376;p49"/>
          <p:cNvGrpSpPr/>
          <p:nvPr/>
        </p:nvGrpSpPr>
        <p:grpSpPr>
          <a:xfrm>
            <a:off x="2208762" y="1500241"/>
            <a:ext cx="4726471" cy="2765622"/>
            <a:chOff x="1397225" y="1410350"/>
            <a:chExt cx="4786300" cy="2774500"/>
          </a:xfrm>
        </p:grpSpPr>
        <p:grpSp>
          <p:nvGrpSpPr>
            <p:cNvPr id="2377" name="Google Shape;2377;p49"/>
            <p:cNvGrpSpPr/>
            <p:nvPr/>
          </p:nvGrpSpPr>
          <p:grpSpPr>
            <a:xfrm>
              <a:off x="4293400" y="2574725"/>
              <a:ext cx="84425" cy="80100"/>
              <a:chOff x="4293400" y="2574725"/>
              <a:chExt cx="84425" cy="80100"/>
            </a:xfrm>
          </p:grpSpPr>
          <p:sp>
            <p:nvSpPr>
              <p:cNvPr id="2378" name="Google Shape;2378;p4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FFFFFF"/>
              </a:solidFill>
              <a:ln>
                <a:noFill/>
              </a:ln>
            </p:spPr>
          </p:sp>
          <p:sp>
            <p:nvSpPr>
              <p:cNvPr id="2379" name="Google Shape;2379;p4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 name="Google Shape;2380;p49"/>
            <p:cNvGrpSpPr/>
            <p:nvPr/>
          </p:nvGrpSpPr>
          <p:grpSpPr>
            <a:xfrm>
              <a:off x="4000175" y="1462675"/>
              <a:ext cx="1917275" cy="1140875"/>
              <a:chOff x="4000175" y="1462675"/>
              <a:chExt cx="1917275" cy="1140875"/>
            </a:xfrm>
          </p:grpSpPr>
          <p:sp>
            <p:nvSpPr>
              <p:cNvPr id="2381" name="Google Shape;2381;p4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FFFFFF"/>
              </a:solidFill>
              <a:ln>
                <a:noFill/>
              </a:ln>
            </p:spPr>
          </p:sp>
          <p:grpSp>
            <p:nvGrpSpPr>
              <p:cNvPr id="2382" name="Google Shape;2382;p49"/>
              <p:cNvGrpSpPr/>
              <p:nvPr/>
            </p:nvGrpSpPr>
            <p:grpSpPr>
              <a:xfrm>
                <a:off x="4000175" y="1462675"/>
                <a:ext cx="1917275" cy="1140875"/>
                <a:chOff x="4000175" y="1462675"/>
                <a:chExt cx="1917275" cy="1140875"/>
              </a:xfrm>
            </p:grpSpPr>
            <p:sp>
              <p:nvSpPr>
                <p:cNvPr id="2383" name="Google Shape;2383;p4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FFFFFF"/>
                </a:solidFill>
                <a:ln>
                  <a:noFill/>
                </a:ln>
              </p:spPr>
            </p:sp>
            <p:sp>
              <p:nvSpPr>
                <p:cNvPr id="2384" name="Google Shape;2384;p4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89" name="Google Shape;2389;p49"/>
            <p:cNvGrpSpPr/>
            <p:nvPr/>
          </p:nvGrpSpPr>
          <p:grpSpPr>
            <a:xfrm>
              <a:off x="3960625" y="2587825"/>
              <a:ext cx="94050" cy="104125"/>
              <a:chOff x="3960625" y="2587825"/>
              <a:chExt cx="94050" cy="104125"/>
            </a:xfrm>
          </p:grpSpPr>
          <p:sp>
            <p:nvSpPr>
              <p:cNvPr id="2390" name="Google Shape;2390;p4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FFFFFF"/>
              </a:solidFill>
              <a:ln>
                <a:noFill/>
              </a:ln>
            </p:spPr>
          </p:sp>
          <p:sp>
            <p:nvSpPr>
              <p:cNvPr id="2391" name="Google Shape;2391;p4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49"/>
            <p:cNvGrpSpPr/>
            <p:nvPr/>
          </p:nvGrpSpPr>
          <p:grpSpPr>
            <a:xfrm>
              <a:off x="3765350" y="2500900"/>
              <a:ext cx="173600" cy="187925"/>
              <a:chOff x="3765350" y="2500900"/>
              <a:chExt cx="173600" cy="187925"/>
            </a:xfrm>
          </p:grpSpPr>
          <p:sp>
            <p:nvSpPr>
              <p:cNvPr id="2393" name="Google Shape;2393;p4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FFFFFF"/>
              </a:solidFill>
              <a:ln>
                <a:noFill/>
              </a:ln>
            </p:spPr>
          </p:sp>
          <p:sp>
            <p:nvSpPr>
              <p:cNvPr id="2394" name="Google Shape;2394;p4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49"/>
            <p:cNvGrpSpPr/>
            <p:nvPr/>
          </p:nvGrpSpPr>
          <p:grpSpPr>
            <a:xfrm>
              <a:off x="3750475" y="2481850"/>
              <a:ext cx="85125" cy="51800"/>
              <a:chOff x="3750475" y="2481850"/>
              <a:chExt cx="85125" cy="51800"/>
            </a:xfrm>
          </p:grpSpPr>
          <p:sp>
            <p:nvSpPr>
              <p:cNvPr id="2400" name="Google Shape;2400;p4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FFFFFF"/>
              </a:solidFill>
              <a:ln>
                <a:noFill/>
              </a:ln>
            </p:spPr>
          </p:sp>
        </p:grpSp>
        <p:grpSp>
          <p:nvGrpSpPr>
            <p:cNvPr id="2402" name="Google Shape;2402;p49"/>
            <p:cNvGrpSpPr/>
            <p:nvPr/>
          </p:nvGrpSpPr>
          <p:grpSpPr>
            <a:xfrm>
              <a:off x="3627175" y="2432450"/>
              <a:ext cx="172100" cy="169075"/>
              <a:chOff x="3627175" y="2432450"/>
              <a:chExt cx="172100" cy="169075"/>
            </a:xfrm>
          </p:grpSpPr>
          <p:sp>
            <p:nvSpPr>
              <p:cNvPr id="2403" name="Google Shape;2403;p4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FFFFFF"/>
              </a:solidFill>
              <a:ln>
                <a:noFill/>
              </a:ln>
            </p:spPr>
          </p:sp>
          <p:sp>
            <p:nvSpPr>
              <p:cNvPr id="2405" name="Google Shape;2405;p4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FFFFFF"/>
              </a:solidFill>
              <a:ln>
                <a:noFill/>
              </a:ln>
            </p:spPr>
          </p:sp>
        </p:grpSp>
        <p:grpSp>
          <p:nvGrpSpPr>
            <p:cNvPr id="2406" name="Google Shape;2406;p49"/>
            <p:cNvGrpSpPr/>
            <p:nvPr/>
          </p:nvGrpSpPr>
          <p:grpSpPr>
            <a:xfrm>
              <a:off x="3561536" y="2585450"/>
              <a:ext cx="61539" cy="99045"/>
              <a:chOff x="3561536" y="2585450"/>
              <a:chExt cx="61539" cy="99045"/>
            </a:xfrm>
          </p:grpSpPr>
          <p:sp>
            <p:nvSpPr>
              <p:cNvPr id="2407" name="Google Shape;2407;p4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FFFFFF"/>
              </a:solidFill>
              <a:ln>
                <a:noFill/>
              </a:ln>
            </p:spPr>
          </p:sp>
        </p:grpSp>
        <p:grpSp>
          <p:nvGrpSpPr>
            <p:cNvPr id="2409" name="Google Shape;2409;p49"/>
            <p:cNvGrpSpPr/>
            <p:nvPr/>
          </p:nvGrpSpPr>
          <p:grpSpPr>
            <a:xfrm>
              <a:off x="3906325" y="1984500"/>
              <a:ext cx="156075" cy="262825"/>
              <a:chOff x="3906325" y="1984500"/>
              <a:chExt cx="156075" cy="262825"/>
            </a:xfrm>
          </p:grpSpPr>
          <p:sp>
            <p:nvSpPr>
              <p:cNvPr id="2410" name="Google Shape;2410;p4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FFFFFF"/>
              </a:solidFill>
              <a:ln>
                <a:noFill/>
              </a:ln>
            </p:spPr>
          </p:sp>
          <p:sp>
            <p:nvSpPr>
              <p:cNvPr id="2411" name="Google Shape;2411;p4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49"/>
            <p:cNvGrpSpPr/>
            <p:nvPr/>
          </p:nvGrpSpPr>
          <p:grpSpPr>
            <a:xfrm>
              <a:off x="1397225" y="1637375"/>
              <a:ext cx="1401575" cy="1228250"/>
              <a:chOff x="1397225" y="1637375"/>
              <a:chExt cx="1401575" cy="1228250"/>
            </a:xfrm>
          </p:grpSpPr>
          <p:sp>
            <p:nvSpPr>
              <p:cNvPr id="2413" name="Google Shape;2413;p4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FFFFFF"/>
              </a:solidFill>
              <a:ln>
                <a:noFill/>
              </a:ln>
            </p:spPr>
          </p:sp>
          <p:grpSp>
            <p:nvGrpSpPr>
              <p:cNvPr id="2414" name="Google Shape;2414;p49"/>
              <p:cNvGrpSpPr/>
              <p:nvPr/>
            </p:nvGrpSpPr>
            <p:grpSpPr>
              <a:xfrm>
                <a:off x="1397225" y="1637375"/>
                <a:ext cx="1398775" cy="1228250"/>
                <a:chOff x="1397225" y="1637375"/>
                <a:chExt cx="1398775" cy="1228250"/>
              </a:xfrm>
            </p:grpSpPr>
            <p:sp>
              <p:nvSpPr>
                <p:cNvPr id="2415" name="Google Shape;2415;p4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17" name="Google Shape;2417;p49"/>
            <p:cNvGrpSpPr/>
            <p:nvPr/>
          </p:nvGrpSpPr>
          <p:grpSpPr>
            <a:xfrm>
              <a:off x="2605700" y="3152850"/>
              <a:ext cx="594125" cy="616250"/>
              <a:chOff x="2605700" y="3152850"/>
              <a:chExt cx="594125" cy="616250"/>
            </a:xfrm>
          </p:grpSpPr>
          <p:sp>
            <p:nvSpPr>
              <p:cNvPr id="2418" name="Google Shape;2418;p4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FFFFFF"/>
              </a:solidFill>
              <a:ln>
                <a:noFill/>
              </a:ln>
            </p:spPr>
          </p:sp>
          <p:sp>
            <p:nvSpPr>
              <p:cNvPr id="2419" name="Google Shape;2419;p4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49"/>
            <p:cNvGrpSpPr/>
            <p:nvPr/>
          </p:nvGrpSpPr>
          <p:grpSpPr>
            <a:xfrm>
              <a:off x="2680375" y="3423800"/>
              <a:ext cx="182975" cy="761050"/>
              <a:chOff x="2680375" y="3423800"/>
              <a:chExt cx="182975" cy="761050"/>
            </a:xfrm>
          </p:grpSpPr>
          <p:sp>
            <p:nvSpPr>
              <p:cNvPr id="2421" name="Google Shape;2421;p4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FFFFFF"/>
              </a:solidFill>
              <a:ln>
                <a:noFill/>
              </a:ln>
            </p:spPr>
          </p:sp>
          <p:sp>
            <p:nvSpPr>
              <p:cNvPr id="2422" name="Google Shape;2422;p4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49"/>
            <p:cNvGrpSpPr/>
            <p:nvPr/>
          </p:nvGrpSpPr>
          <p:grpSpPr>
            <a:xfrm>
              <a:off x="3918000" y="3561900"/>
              <a:ext cx="236225" cy="207100"/>
              <a:chOff x="3918000" y="3561900"/>
              <a:chExt cx="236225" cy="207100"/>
            </a:xfrm>
          </p:grpSpPr>
          <p:sp>
            <p:nvSpPr>
              <p:cNvPr id="2424" name="Google Shape;2424;p4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FFFFFF"/>
              </a:solidFill>
              <a:ln>
                <a:noFill/>
              </a:ln>
            </p:spPr>
          </p:sp>
          <p:sp>
            <p:nvSpPr>
              <p:cNvPr id="2425" name="Google Shape;2425;p4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6" name="Google Shape;2426;p49"/>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9"/>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9" name="Google Shape;2429;p49"/>
            <p:cNvGrpSpPr/>
            <p:nvPr/>
          </p:nvGrpSpPr>
          <p:grpSpPr>
            <a:xfrm>
              <a:off x="1922950" y="1410350"/>
              <a:ext cx="1252825" cy="1162875"/>
              <a:chOff x="1922950" y="1410350"/>
              <a:chExt cx="1252825" cy="1162875"/>
            </a:xfrm>
          </p:grpSpPr>
          <p:sp>
            <p:nvSpPr>
              <p:cNvPr id="2430" name="Google Shape;2430;p4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6" name="Google Shape;2446;p49"/>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9"/>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9"/>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9"/>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9"/>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9"/>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9"/>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9"/>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9"/>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9"/>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9"/>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9"/>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9"/>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9"/>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9"/>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9"/>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9"/>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9"/>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9"/>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9"/>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9"/>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8" name="Google Shape;2468;p49"/>
            <p:cNvGrpSpPr/>
            <p:nvPr/>
          </p:nvGrpSpPr>
          <p:grpSpPr>
            <a:xfrm>
              <a:off x="2711750" y="3572300"/>
              <a:ext cx="230725" cy="598425"/>
              <a:chOff x="2711750" y="3572300"/>
              <a:chExt cx="230725" cy="598425"/>
            </a:xfrm>
          </p:grpSpPr>
          <p:sp>
            <p:nvSpPr>
              <p:cNvPr id="2469" name="Google Shape;2469;p4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1" name="Google Shape;2471;p49"/>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49"/>
            <p:cNvGrpSpPr/>
            <p:nvPr/>
          </p:nvGrpSpPr>
          <p:grpSpPr>
            <a:xfrm>
              <a:off x="3781475" y="1624825"/>
              <a:ext cx="153300" cy="166375"/>
              <a:chOff x="3781475" y="1624825"/>
              <a:chExt cx="153300" cy="166375"/>
            </a:xfrm>
          </p:grpSpPr>
          <p:sp>
            <p:nvSpPr>
              <p:cNvPr id="2473" name="Google Shape;2473;p4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7" name="Google Shape;2477;p49"/>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9"/>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9"/>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9"/>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9"/>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9"/>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9"/>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4" name="Google Shape;2484;p49"/>
            <p:cNvGrpSpPr/>
            <p:nvPr/>
          </p:nvGrpSpPr>
          <p:grpSpPr>
            <a:xfrm>
              <a:off x="5068275" y="3161675"/>
              <a:ext cx="664875" cy="222850"/>
              <a:chOff x="5068275" y="3161675"/>
              <a:chExt cx="664875" cy="222850"/>
            </a:xfrm>
          </p:grpSpPr>
          <p:sp>
            <p:nvSpPr>
              <p:cNvPr id="2485" name="Google Shape;2485;p4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9" name="Google Shape;2489;p49"/>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9"/>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9"/>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9"/>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9"/>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9"/>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9"/>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9"/>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9"/>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9"/>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9"/>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9"/>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9"/>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9"/>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9"/>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9"/>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9"/>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9"/>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9"/>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9"/>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9"/>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9"/>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9"/>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9"/>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9"/>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9"/>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9"/>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9"/>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9"/>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8" name="Google Shape;2518;p49"/>
            <p:cNvGrpSpPr/>
            <p:nvPr/>
          </p:nvGrpSpPr>
          <p:grpSpPr>
            <a:xfrm>
              <a:off x="3586375" y="2281300"/>
              <a:ext cx="125025" cy="175275"/>
              <a:chOff x="3586375" y="2281300"/>
              <a:chExt cx="125025" cy="175275"/>
            </a:xfrm>
          </p:grpSpPr>
          <p:sp>
            <p:nvSpPr>
              <p:cNvPr id="2519" name="Google Shape;2519;p4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1" name="Google Shape;2521;p49"/>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2" name="Google Shape;2522;p49"/>
            <p:cNvGrpSpPr/>
            <p:nvPr/>
          </p:nvGrpSpPr>
          <p:grpSpPr>
            <a:xfrm>
              <a:off x="5298975" y="3412225"/>
              <a:ext cx="576450" cy="616225"/>
              <a:chOff x="5298975" y="3412225"/>
              <a:chExt cx="576450" cy="616225"/>
            </a:xfrm>
          </p:grpSpPr>
          <p:sp>
            <p:nvSpPr>
              <p:cNvPr id="2523" name="Google Shape;2523;p4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49"/>
            <p:cNvGrpSpPr/>
            <p:nvPr/>
          </p:nvGrpSpPr>
          <p:grpSpPr>
            <a:xfrm>
              <a:off x="5952300" y="3852150"/>
              <a:ext cx="231225" cy="287200"/>
              <a:chOff x="5952300" y="3852150"/>
              <a:chExt cx="231225" cy="287200"/>
            </a:xfrm>
          </p:grpSpPr>
          <p:sp>
            <p:nvSpPr>
              <p:cNvPr id="2526" name="Google Shape;2526;p4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8" name="Google Shape;2528;p49"/>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9"/>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9"/>
            <p:cNvSpPr/>
            <p:nvPr/>
          </p:nvSpPr>
          <p:spPr>
            <a:xfrm>
              <a:off x="5150925" y="2903250"/>
              <a:ext cx="1600" cy="2125"/>
            </a:xfrm>
            <a:custGeom>
              <a:rect b="b" l="l" r="r" t="t"/>
              <a:pathLst>
                <a:path extrusionOk="0" h="85" w="64">
                  <a:moveTo>
                    <a:pt x="63" y="85"/>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9"/>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9"/>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9"/>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9"/>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9"/>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6" name="Google Shape;2536;p49"/>
            <p:cNvGrpSpPr/>
            <p:nvPr/>
          </p:nvGrpSpPr>
          <p:grpSpPr>
            <a:xfrm>
              <a:off x="4842300" y="3099950"/>
              <a:ext cx="31425" cy="59650"/>
              <a:chOff x="4842300" y="3099950"/>
              <a:chExt cx="31425" cy="59650"/>
            </a:xfrm>
          </p:grpSpPr>
          <p:sp>
            <p:nvSpPr>
              <p:cNvPr id="2537" name="Google Shape;2537;p4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1" name="Google Shape;2541;p49"/>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9"/>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9"/>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9"/>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9"/>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9"/>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9"/>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9"/>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9" name="Google Shape;2549;p49"/>
            <p:cNvGrpSpPr/>
            <p:nvPr/>
          </p:nvGrpSpPr>
          <p:grpSpPr>
            <a:xfrm>
              <a:off x="3866750" y="2520350"/>
              <a:ext cx="78475" cy="60700"/>
              <a:chOff x="3866750" y="2520350"/>
              <a:chExt cx="78475" cy="60700"/>
            </a:xfrm>
          </p:grpSpPr>
          <p:sp>
            <p:nvSpPr>
              <p:cNvPr id="2550" name="Google Shape;2550;p4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4" name="Google Shape;2554;p49"/>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9"/>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9"/>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9"/>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9"/>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9"/>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9"/>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9"/>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9"/>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9"/>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9"/>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9"/>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9"/>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9"/>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9"/>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9"/>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9"/>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9"/>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9"/>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9"/>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9"/>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9"/>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9"/>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9"/>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9"/>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9"/>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9"/>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9"/>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9"/>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9"/>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9"/>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9"/>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9"/>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9"/>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9"/>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9"/>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9"/>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9"/>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9"/>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9"/>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9"/>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9"/>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6" name="Google Shape;2596;p49"/>
            <p:cNvGrpSpPr/>
            <p:nvPr/>
          </p:nvGrpSpPr>
          <p:grpSpPr>
            <a:xfrm>
              <a:off x="3450375" y="3038225"/>
              <a:ext cx="132875" cy="99400"/>
              <a:chOff x="3450375" y="3038225"/>
              <a:chExt cx="132875" cy="99400"/>
            </a:xfrm>
          </p:grpSpPr>
          <p:sp>
            <p:nvSpPr>
              <p:cNvPr id="2597" name="Google Shape;2597;p4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9" name="Google Shape;2599;p49"/>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9"/>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9"/>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9"/>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9"/>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9"/>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9"/>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9"/>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9"/>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9"/>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9"/>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9"/>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9"/>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9"/>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9"/>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9"/>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9"/>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9"/>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9"/>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9"/>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9"/>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9"/>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9"/>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9"/>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9"/>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9"/>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9"/>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9"/>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9"/>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9"/>
            <p:cNvSpPr/>
            <p:nvPr/>
          </p:nvSpPr>
          <p:spPr>
            <a:xfrm>
              <a:off x="4298825" y="2603000"/>
              <a:ext cx="2625" cy="2650"/>
            </a:xfrm>
            <a:custGeom>
              <a:rect b="b" l="l" r="r" t="t"/>
              <a:pathLst>
                <a:path extrusionOk="0" fill="none" h="106" w="105">
                  <a:moveTo>
                    <a:pt x="105" y="105"/>
                  </a:moveTo>
                  <a:lnTo>
                    <a:pt x="0" y="1"/>
                  </a:lnTo>
                </a:path>
              </a:pathLst>
            </a:custGeom>
            <a:solidFill>
              <a:srgbClr val="FFFFFF"/>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9"/>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9"/>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9"/>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4" name="Google Shape;2634;p49"/>
          <p:cNvGrpSpPr/>
          <p:nvPr/>
        </p:nvGrpSpPr>
        <p:grpSpPr>
          <a:xfrm>
            <a:off x="6302849" y="3610385"/>
            <a:ext cx="227827" cy="217170"/>
            <a:chOff x="6446856" y="1451600"/>
            <a:chExt cx="414306" cy="394926"/>
          </a:xfrm>
        </p:grpSpPr>
        <p:sp>
          <p:nvSpPr>
            <p:cNvPr id="2635" name="Google Shape;2635;p49"/>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9"/>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9"/>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 name="Google Shape;2638;p49"/>
          <p:cNvGrpSpPr/>
          <p:nvPr/>
        </p:nvGrpSpPr>
        <p:grpSpPr>
          <a:xfrm>
            <a:off x="4296649" y="2528860"/>
            <a:ext cx="227827" cy="217170"/>
            <a:chOff x="6446856" y="1451600"/>
            <a:chExt cx="414306" cy="394926"/>
          </a:xfrm>
        </p:grpSpPr>
        <p:sp>
          <p:nvSpPr>
            <p:cNvPr id="2639" name="Google Shape;2639;p49"/>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9"/>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9"/>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49"/>
          <p:cNvGrpSpPr/>
          <p:nvPr/>
        </p:nvGrpSpPr>
        <p:grpSpPr>
          <a:xfrm>
            <a:off x="3066499" y="2586660"/>
            <a:ext cx="227827" cy="217170"/>
            <a:chOff x="6446856" y="1451600"/>
            <a:chExt cx="414306" cy="394926"/>
          </a:xfrm>
        </p:grpSpPr>
        <p:sp>
          <p:nvSpPr>
            <p:cNvPr id="2643" name="Google Shape;2643;p49"/>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9"/>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9"/>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49"/>
          <p:cNvGrpSpPr/>
          <p:nvPr/>
        </p:nvGrpSpPr>
        <p:grpSpPr>
          <a:xfrm>
            <a:off x="3487549" y="3610385"/>
            <a:ext cx="227827" cy="217170"/>
            <a:chOff x="6446856" y="1451600"/>
            <a:chExt cx="414306" cy="394926"/>
          </a:xfrm>
        </p:grpSpPr>
        <p:sp>
          <p:nvSpPr>
            <p:cNvPr id="2647" name="Google Shape;2647;p49"/>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9"/>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9"/>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49"/>
          <p:cNvGrpSpPr/>
          <p:nvPr/>
        </p:nvGrpSpPr>
        <p:grpSpPr>
          <a:xfrm>
            <a:off x="1147016" y="2209269"/>
            <a:ext cx="1115704" cy="1347557"/>
            <a:chOff x="5503116" y="3503869"/>
            <a:chExt cx="1115704" cy="1347557"/>
          </a:xfrm>
        </p:grpSpPr>
        <p:sp>
          <p:nvSpPr>
            <p:cNvPr id="2651" name="Google Shape;2651;p49"/>
            <p:cNvSpPr/>
            <p:nvPr/>
          </p:nvSpPr>
          <p:spPr>
            <a:xfrm>
              <a:off x="6112301" y="4269160"/>
              <a:ext cx="398005" cy="138015"/>
            </a:xfrm>
            <a:custGeom>
              <a:rect b="b" l="l" r="r" t="t"/>
              <a:pathLst>
                <a:path extrusionOk="0" h="4965" w="14318">
                  <a:moveTo>
                    <a:pt x="10998" y="1"/>
                  </a:moveTo>
                  <a:cubicBezTo>
                    <a:pt x="10490" y="1"/>
                    <a:pt x="10490" y="1088"/>
                    <a:pt x="10490" y="1088"/>
                  </a:cubicBezTo>
                  <a:lnTo>
                    <a:pt x="499" y="1088"/>
                  </a:lnTo>
                  <a:lnTo>
                    <a:pt x="0" y="4965"/>
                  </a:lnTo>
                  <a:cubicBezTo>
                    <a:pt x="0" y="4965"/>
                    <a:pt x="8728" y="3375"/>
                    <a:pt x="9894" y="3375"/>
                  </a:cubicBezTo>
                  <a:cubicBezTo>
                    <a:pt x="9912" y="3375"/>
                    <a:pt x="9928" y="3375"/>
                    <a:pt x="9942" y="3376"/>
                  </a:cubicBezTo>
                  <a:cubicBezTo>
                    <a:pt x="10748" y="3418"/>
                    <a:pt x="10974" y="4145"/>
                    <a:pt x="11393" y="4145"/>
                  </a:cubicBezTo>
                  <a:cubicBezTo>
                    <a:pt x="11466" y="4145"/>
                    <a:pt x="11546" y="4123"/>
                    <a:pt x="11634" y="4071"/>
                  </a:cubicBezTo>
                  <a:cubicBezTo>
                    <a:pt x="12230" y="3723"/>
                    <a:pt x="12180" y="2181"/>
                    <a:pt x="12380" y="2084"/>
                  </a:cubicBezTo>
                  <a:cubicBezTo>
                    <a:pt x="12578" y="1984"/>
                    <a:pt x="14317" y="1238"/>
                    <a:pt x="13424" y="890"/>
                  </a:cubicBezTo>
                  <a:cubicBezTo>
                    <a:pt x="13207" y="806"/>
                    <a:pt x="12993" y="774"/>
                    <a:pt x="12793" y="774"/>
                  </a:cubicBezTo>
                  <a:cubicBezTo>
                    <a:pt x="12167" y="774"/>
                    <a:pt x="11681" y="1088"/>
                    <a:pt x="11681" y="1088"/>
                  </a:cubicBezTo>
                  <a:cubicBezTo>
                    <a:pt x="11681" y="1088"/>
                    <a:pt x="11882" y="341"/>
                    <a:pt x="11187" y="44"/>
                  </a:cubicBezTo>
                  <a:cubicBezTo>
                    <a:pt x="11117" y="14"/>
                    <a:pt x="11054" y="1"/>
                    <a:pt x="10998" y="1"/>
                  </a:cubicBezTo>
                  <a:close/>
                </a:path>
              </a:pathLst>
            </a:custGeom>
            <a:solidFill>
              <a:srgbClr val="D49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9"/>
            <p:cNvSpPr/>
            <p:nvPr/>
          </p:nvSpPr>
          <p:spPr>
            <a:xfrm>
              <a:off x="6265167" y="4146287"/>
              <a:ext cx="214819" cy="365593"/>
            </a:xfrm>
            <a:custGeom>
              <a:rect b="b" l="l" r="r" t="t"/>
              <a:pathLst>
                <a:path extrusionOk="0" h="13152" w="7728">
                  <a:moveTo>
                    <a:pt x="1366" y="1"/>
                  </a:moveTo>
                  <a:cubicBezTo>
                    <a:pt x="1358" y="1"/>
                    <a:pt x="1350" y="1"/>
                    <a:pt x="1342" y="1"/>
                  </a:cubicBezTo>
                  <a:cubicBezTo>
                    <a:pt x="0" y="49"/>
                    <a:pt x="0" y="2500"/>
                    <a:pt x="1018" y="2547"/>
                  </a:cubicBezTo>
                  <a:cubicBezTo>
                    <a:pt x="1034" y="2548"/>
                    <a:pt x="1051" y="2548"/>
                    <a:pt x="1067" y="2548"/>
                  </a:cubicBezTo>
                  <a:cubicBezTo>
                    <a:pt x="2053" y="2548"/>
                    <a:pt x="2490" y="1289"/>
                    <a:pt x="1897" y="835"/>
                  </a:cubicBezTo>
                  <a:lnTo>
                    <a:pt x="1897" y="835"/>
                  </a:lnTo>
                  <a:cubicBezTo>
                    <a:pt x="1898" y="835"/>
                    <a:pt x="5972" y="3795"/>
                    <a:pt x="6249" y="5136"/>
                  </a:cubicBezTo>
                  <a:cubicBezTo>
                    <a:pt x="6526" y="6481"/>
                    <a:pt x="3841" y="11893"/>
                    <a:pt x="2914" y="12080"/>
                  </a:cubicBezTo>
                  <a:cubicBezTo>
                    <a:pt x="2850" y="12093"/>
                    <a:pt x="2797" y="12099"/>
                    <a:pt x="2751" y="12099"/>
                  </a:cubicBezTo>
                  <a:cubicBezTo>
                    <a:pt x="2184" y="12099"/>
                    <a:pt x="2924" y="11181"/>
                    <a:pt x="2016" y="11181"/>
                  </a:cubicBezTo>
                  <a:cubicBezTo>
                    <a:pt x="1942" y="11181"/>
                    <a:pt x="1857" y="11187"/>
                    <a:pt x="1760" y="11200"/>
                  </a:cubicBezTo>
                  <a:cubicBezTo>
                    <a:pt x="534" y="11363"/>
                    <a:pt x="751" y="13152"/>
                    <a:pt x="1999" y="13152"/>
                  </a:cubicBezTo>
                  <a:cubicBezTo>
                    <a:pt x="2164" y="13152"/>
                    <a:pt x="2346" y="13120"/>
                    <a:pt x="2546" y="13050"/>
                  </a:cubicBezTo>
                  <a:cubicBezTo>
                    <a:pt x="4259" y="12448"/>
                    <a:pt x="7727" y="6062"/>
                    <a:pt x="7544" y="4952"/>
                  </a:cubicBezTo>
                  <a:cubicBezTo>
                    <a:pt x="7361" y="3849"/>
                    <a:pt x="2739" y="1"/>
                    <a:pt x="1366"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9"/>
            <p:cNvSpPr/>
            <p:nvPr/>
          </p:nvSpPr>
          <p:spPr>
            <a:xfrm>
              <a:off x="5853049" y="4540205"/>
              <a:ext cx="274417" cy="311221"/>
            </a:xfrm>
            <a:custGeom>
              <a:rect b="b" l="l" r="r" t="t"/>
              <a:pathLst>
                <a:path extrusionOk="0" h="11196" w="9872">
                  <a:moveTo>
                    <a:pt x="5885" y="1"/>
                  </a:moveTo>
                  <a:lnTo>
                    <a:pt x="1" y="3366"/>
                  </a:lnTo>
                  <a:cubicBezTo>
                    <a:pt x="1" y="3366"/>
                    <a:pt x="2024" y="5795"/>
                    <a:pt x="3613" y="8474"/>
                  </a:cubicBezTo>
                  <a:cubicBezTo>
                    <a:pt x="5027" y="10859"/>
                    <a:pt x="5379" y="11195"/>
                    <a:pt x="5944" y="11195"/>
                  </a:cubicBezTo>
                  <a:cubicBezTo>
                    <a:pt x="6014" y="11195"/>
                    <a:pt x="6087" y="11190"/>
                    <a:pt x="6166" y="11183"/>
                  </a:cubicBezTo>
                  <a:cubicBezTo>
                    <a:pt x="6881" y="11123"/>
                    <a:pt x="9343" y="9688"/>
                    <a:pt x="9467" y="9284"/>
                  </a:cubicBezTo>
                  <a:cubicBezTo>
                    <a:pt x="9594" y="8879"/>
                    <a:pt x="9189" y="8662"/>
                    <a:pt x="9189" y="8662"/>
                  </a:cubicBezTo>
                  <a:cubicBezTo>
                    <a:pt x="9189" y="8662"/>
                    <a:pt x="9871" y="7882"/>
                    <a:pt x="9437" y="7758"/>
                  </a:cubicBezTo>
                  <a:cubicBezTo>
                    <a:pt x="9414" y="7752"/>
                    <a:pt x="9389" y="7749"/>
                    <a:pt x="9362" y="7749"/>
                  </a:cubicBezTo>
                  <a:cubicBezTo>
                    <a:pt x="8881" y="7749"/>
                    <a:pt x="7815" y="8751"/>
                    <a:pt x="7226" y="9224"/>
                  </a:cubicBezTo>
                  <a:cubicBezTo>
                    <a:pt x="7049" y="9365"/>
                    <a:pt x="6942" y="9416"/>
                    <a:pt x="6880" y="9416"/>
                  </a:cubicBezTo>
                  <a:cubicBezTo>
                    <a:pt x="6725" y="9416"/>
                    <a:pt x="6851" y="9096"/>
                    <a:pt x="6851" y="9096"/>
                  </a:cubicBezTo>
                  <a:cubicBezTo>
                    <a:pt x="6851" y="9096"/>
                    <a:pt x="7319" y="7822"/>
                    <a:pt x="6881" y="4955"/>
                  </a:cubicBezTo>
                  <a:cubicBezTo>
                    <a:pt x="6447" y="2088"/>
                    <a:pt x="5885" y="1"/>
                    <a:pt x="5885" y="1"/>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9"/>
            <p:cNvSpPr/>
            <p:nvPr/>
          </p:nvSpPr>
          <p:spPr>
            <a:xfrm>
              <a:off x="5548984" y="4283143"/>
              <a:ext cx="586638" cy="361229"/>
            </a:xfrm>
            <a:custGeom>
              <a:rect b="b" l="l" r="r" t="t"/>
              <a:pathLst>
                <a:path extrusionOk="0" h="12995" w="21104">
                  <a:moveTo>
                    <a:pt x="12538" y="0"/>
                  </a:moveTo>
                  <a:cubicBezTo>
                    <a:pt x="10965" y="0"/>
                    <a:pt x="7975" y="179"/>
                    <a:pt x="4740" y="1307"/>
                  </a:cubicBezTo>
                  <a:cubicBezTo>
                    <a:pt x="1" y="2963"/>
                    <a:pt x="1877" y="10071"/>
                    <a:pt x="5232" y="12172"/>
                  </a:cubicBezTo>
                  <a:cubicBezTo>
                    <a:pt x="6139" y="12740"/>
                    <a:pt x="7272" y="12995"/>
                    <a:pt x="8503" y="12995"/>
                  </a:cubicBezTo>
                  <a:cubicBezTo>
                    <a:pt x="11820" y="12995"/>
                    <a:pt x="15846" y="11149"/>
                    <a:pt x="18064" y="8639"/>
                  </a:cubicBezTo>
                  <a:cubicBezTo>
                    <a:pt x="21104" y="5197"/>
                    <a:pt x="20693" y="769"/>
                    <a:pt x="20693" y="769"/>
                  </a:cubicBezTo>
                  <a:lnTo>
                    <a:pt x="13695" y="39"/>
                  </a:lnTo>
                  <a:cubicBezTo>
                    <a:pt x="13695" y="39"/>
                    <a:pt x="13270" y="0"/>
                    <a:pt x="12538" y="0"/>
                  </a:cubicBezTo>
                  <a:close/>
                </a:path>
              </a:pathLst>
            </a:custGeom>
            <a:solidFill>
              <a:srgbClr val="FFB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9"/>
            <p:cNvSpPr/>
            <p:nvPr/>
          </p:nvSpPr>
          <p:spPr>
            <a:xfrm>
              <a:off x="5503116" y="4439626"/>
              <a:ext cx="361673" cy="336461"/>
            </a:xfrm>
            <a:custGeom>
              <a:rect b="b" l="l" r="r" t="t"/>
              <a:pathLst>
                <a:path extrusionOk="0" h="12104" w="13011">
                  <a:moveTo>
                    <a:pt x="7386" y="0"/>
                  </a:moveTo>
                  <a:cubicBezTo>
                    <a:pt x="7110" y="0"/>
                    <a:pt x="6842" y="40"/>
                    <a:pt x="6588" y="123"/>
                  </a:cubicBezTo>
                  <a:cubicBezTo>
                    <a:pt x="4032" y="963"/>
                    <a:pt x="4416" y="4080"/>
                    <a:pt x="4416" y="4080"/>
                  </a:cubicBezTo>
                  <a:lnTo>
                    <a:pt x="4975" y="6850"/>
                  </a:lnTo>
                  <a:cubicBezTo>
                    <a:pt x="4975" y="6850"/>
                    <a:pt x="3048" y="5135"/>
                    <a:pt x="2594" y="5064"/>
                  </a:cubicBezTo>
                  <a:cubicBezTo>
                    <a:pt x="2564" y="5059"/>
                    <a:pt x="2536" y="5057"/>
                    <a:pt x="2508" y="5057"/>
                  </a:cubicBezTo>
                  <a:cubicBezTo>
                    <a:pt x="2104" y="5057"/>
                    <a:pt x="1833" y="5546"/>
                    <a:pt x="948" y="6954"/>
                  </a:cubicBezTo>
                  <a:cubicBezTo>
                    <a:pt x="1" y="8459"/>
                    <a:pt x="563" y="10771"/>
                    <a:pt x="1192" y="11366"/>
                  </a:cubicBezTo>
                  <a:cubicBezTo>
                    <a:pt x="1442" y="11602"/>
                    <a:pt x="1796" y="11673"/>
                    <a:pt x="2132" y="11673"/>
                  </a:cubicBezTo>
                  <a:cubicBezTo>
                    <a:pt x="2646" y="11673"/>
                    <a:pt x="3119" y="11506"/>
                    <a:pt x="3119" y="11506"/>
                  </a:cubicBezTo>
                  <a:cubicBezTo>
                    <a:pt x="3119" y="11506"/>
                    <a:pt x="3251" y="12103"/>
                    <a:pt x="3569" y="12103"/>
                  </a:cubicBezTo>
                  <a:cubicBezTo>
                    <a:pt x="3651" y="12103"/>
                    <a:pt x="3746" y="12063"/>
                    <a:pt x="3854" y="11962"/>
                  </a:cubicBezTo>
                  <a:cubicBezTo>
                    <a:pt x="4380" y="11474"/>
                    <a:pt x="2908" y="8496"/>
                    <a:pt x="2908" y="8496"/>
                  </a:cubicBezTo>
                  <a:lnTo>
                    <a:pt x="2908" y="8496"/>
                  </a:lnTo>
                  <a:cubicBezTo>
                    <a:pt x="2908" y="8496"/>
                    <a:pt x="5430" y="10771"/>
                    <a:pt x="7357" y="11506"/>
                  </a:cubicBezTo>
                  <a:cubicBezTo>
                    <a:pt x="7591" y="11596"/>
                    <a:pt x="7837" y="11639"/>
                    <a:pt x="8088" y="11639"/>
                  </a:cubicBezTo>
                  <a:cubicBezTo>
                    <a:pt x="9901" y="11639"/>
                    <a:pt x="12015" y="9405"/>
                    <a:pt x="12508" y="6359"/>
                  </a:cubicBezTo>
                  <a:cubicBezTo>
                    <a:pt x="13011" y="3235"/>
                    <a:pt x="9880" y="0"/>
                    <a:pt x="7386" y="0"/>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9"/>
            <p:cNvSpPr/>
            <p:nvPr/>
          </p:nvSpPr>
          <p:spPr>
            <a:xfrm>
              <a:off x="5575310" y="4288953"/>
              <a:ext cx="374266" cy="350137"/>
            </a:xfrm>
            <a:custGeom>
              <a:rect b="b" l="l" r="r" t="t"/>
              <a:pathLst>
                <a:path extrusionOk="0" h="12596" w="13464">
                  <a:moveTo>
                    <a:pt x="8175" y="1"/>
                  </a:moveTo>
                  <a:cubicBezTo>
                    <a:pt x="8175" y="1"/>
                    <a:pt x="6847" y="171"/>
                    <a:pt x="5155" y="362"/>
                  </a:cubicBezTo>
                  <a:cubicBezTo>
                    <a:pt x="3462" y="556"/>
                    <a:pt x="769" y="1325"/>
                    <a:pt x="385" y="4403"/>
                  </a:cubicBezTo>
                  <a:cubicBezTo>
                    <a:pt x="0" y="7481"/>
                    <a:pt x="1907" y="9929"/>
                    <a:pt x="1907" y="9929"/>
                  </a:cubicBezTo>
                  <a:cubicBezTo>
                    <a:pt x="1907" y="9929"/>
                    <a:pt x="1226" y="5521"/>
                    <a:pt x="4998" y="5521"/>
                  </a:cubicBezTo>
                  <a:cubicBezTo>
                    <a:pt x="5192" y="5521"/>
                    <a:pt x="5398" y="5533"/>
                    <a:pt x="5616" y="5557"/>
                  </a:cubicBezTo>
                  <a:cubicBezTo>
                    <a:pt x="10078" y="6056"/>
                    <a:pt x="9771" y="12595"/>
                    <a:pt x="9771" y="12595"/>
                  </a:cubicBezTo>
                  <a:cubicBezTo>
                    <a:pt x="9786" y="12595"/>
                    <a:pt x="9802" y="12595"/>
                    <a:pt x="9818" y="12595"/>
                  </a:cubicBezTo>
                  <a:cubicBezTo>
                    <a:pt x="10956" y="12595"/>
                    <a:pt x="13464" y="11210"/>
                    <a:pt x="13464" y="11210"/>
                  </a:cubicBezTo>
                  <a:cubicBezTo>
                    <a:pt x="13464" y="11210"/>
                    <a:pt x="11500" y="10748"/>
                    <a:pt x="10540" y="8210"/>
                  </a:cubicBezTo>
                  <a:cubicBezTo>
                    <a:pt x="9577" y="5670"/>
                    <a:pt x="10233" y="1248"/>
                    <a:pt x="10233" y="1248"/>
                  </a:cubicBezTo>
                  <a:lnTo>
                    <a:pt x="81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9"/>
            <p:cNvSpPr/>
            <p:nvPr/>
          </p:nvSpPr>
          <p:spPr>
            <a:xfrm>
              <a:off x="6196838" y="4157379"/>
              <a:ext cx="111857" cy="307802"/>
            </a:xfrm>
            <a:custGeom>
              <a:rect b="b" l="l" r="r" t="t"/>
              <a:pathLst>
                <a:path extrusionOk="0" h="11073" w="4024">
                  <a:moveTo>
                    <a:pt x="3402" y="0"/>
                  </a:moveTo>
                  <a:cubicBezTo>
                    <a:pt x="3051" y="505"/>
                    <a:pt x="0" y="4975"/>
                    <a:pt x="348" y="5895"/>
                  </a:cubicBezTo>
                  <a:cubicBezTo>
                    <a:pt x="689" y="6787"/>
                    <a:pt x="3696" y="10899"/>
                    <a:pt x="3826" y="11073"/>
                  </a:cubicBezTo>
                  <a:lnTo>
                    <a:pt x="4024" y="10925"/>
                  </a:lnTo>
                  <a:cubicBezTo>
                    <a:pt x="3994" y="10882"/>
                    <a:pt x="910" y="6667"/>
                    <a:pt x="582" y="5807"/>
                  </a:cubicBezTo>
                  <a:cubicBezTo>
                    <a:pt x="351" y="5205"/>
                    <a:pt x="2315" y="2011"/>
                    <a:pt x="3606" y="141"/>
                  </a:cubicBezTo>
                  <a:lnTo>
                    <a:pt x="3402"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9"/>
            <p:cNvSpPr/>
            <p:nvPr/>
          </p:nvSpPr>
          <p:spPr>
            <a:xfrm>
              <a:off x="6207151" y="4306272"/>
              <a:ext cx="336906" cy="9118"/>
            </a:xfrm>
            <a:custGeom>
              <a:rect b="b" l="l" r="r" t="t"/>
              <a:pathLst>
                <a:path extrusionOk="0" h="328" w="12120">
                  <a:moveTo>
                    <a:pt x="0" y="0"/>
                  </a:moveTo>
                  <a:lnTo>
                    <a:pt x="0" y="328"/>
                  </a:lnTo>
                  <a:lnTo>
                    <a:pt x="12119" y="328"/>
                  </a:lnTo>
                  <a:lnTo>
                    <a:pt x="12119"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9"/>
            <p:cNvSpPr/>
            <p:nvPr/>
          </p:nvSpPr>
          <p:spPr>
            <a:xfrm>
              <a:off x="6509826" y="4242695"/>
              <a:ext cx="108994" cy="130954"/>
            </a:xfrm>
            <a:custGeom>
              <a:rect b="b" l="l" r="r" t="t"/>
              <a:pathLst>
                <a:path extrusionOk="0" h="4711" w="3921">
                  <a:moveTo>
                    <a:pt x="1845" y="1"/>
                  </a:moveTo>
                  <a:cubicBezTo>
                    <a:pt x="1818" y="1"/>
                    <a:pt x="1791" y="2"/>
                    <a:pt x="1764" y="5"/>
                  </a:cubicBezTo>
                  <a:cubicBezTo>
                    <a:pt x="609" y="133"/>
                    <a:pt x="1" y="1390"/>
                    <a:pt x="1218" y="2437"/>
                  </a:cubicBezTo>
                  <a:cubicBezTo>
                    <a:pt x="1218" y="2437"/>
                    <a:pt x="107" y="3003"/>
                    <a:pt x="422" y="4093"/>
                  </a:cubicBezTo>
                  <a:cubicBezTo>
                    <a:pt x="537" y="4491"/>
                    <a:pt x="902" y="4710"/>
                    <a:pt x="1369" y="4710"/>
                  </a:cubicBezTo>
                  <a:cubicBezTo>
                    <a:pt x="2180" y="4710"/>
                    <a:pt x="3296" y="4046"/>
                    <a:pt x="3921" y="2501"/>
                  </a:cubicBezTo>
                  <a:cubicBezTo>
                    <a:pt x="3921" y="2501"/>
                    <a:pt x="2961" y="1"/>
                    <a:pt x="184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9"/>
            <p:cNvSpPr/>
            <p:nvPr/>
          </p:nvSpPr>
          <p:spPr>
            <a:xfrm>
              <a:off x="6188943" y="4278529"/>
              <a:ext cx="91593" cy="29994"/>
            </a:xfrm>
            <a:custGeom>
              <a:rect b="b" l="l" r="r" t="t"/>
              <a:pathLst>
                <a:path extrusionOk="0" h="1079" w="3295">
                  <a:moveTo>
                    <a:pt x="405" y="1"/>
                  </a:moveTo>
                  <a:cubicBezTo>
                    <a:pt x="60" y="1"/>
                    <a:pt x="0" y="21"/>
                    <a:pt x="0" y="21"/>
                  </a:cubicBezTo>
                  <a:lnTo>
                    <a:pt x="712" y="1078"/>
                  </a:lnTo>
                  <a:lnTo>
                    <a:pt x="3295" y="1038"/>
                  </a:lnTo>
                  <a:cubicBezTo>
                    <a:pt x="3295" y="1038"/>
                    <a:pt x="2886" y="510"/>
                    <a:pt x="2602" y="510"/>
                  </a:cubicBezTo>
                  <a:cubicBezTo>
                    <a:pt x="2565" y="510"/>
                    <a:pt x="2522" y="510"/>
                    <a:pt x="2474" y="510"/>
                  </a:cubicBezTo>
                  <a:cubicBezTo>
                    <a:pt x="2162" y="510"/>
                    <a:pt x="1666" y="495"/>
                    <a:pt x="1381" y="265"/>
                  </a:cubicBezTo>
                  <a:cubicBezTo>
                    <a:pt x="1057" y="1"/>
                    <a:pt x="752" y="1"/>
                    <a:pt x="40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9"/>
            <p:cNvSpPr/>
            <p:nvPr/>
          </p:nvSpPr>
          <p:spPr>
            <a:xfrm>
              <a:off x="6196282" y="4315363"/>
              <a:ext cx="85922" cy="22071"/>
            </a:xfrm>
            <a:custGeom>
              <a:rect b="b" l="l" r="r" t="t"/>
              <a:pathLst>
                <a:path extrusionOk="0" h="794" w="3091">
                  <a:moveTo>
                    <a:pt x="391" y="1"/>
                  </a:moveTo>
                  <a:lnTo>
                    <a:pt x="0" y="794"/>
                  </a:lnTo>
                  <a:cubicBezTo>
                    <a:pt x="0" y="794"/>
                    <a:pt x="996" y="570"/>
                    <a:pt x="1505" y="445"/>
                  </a:cubicBezTo>
                  <a:cubicBezTo>
                    <a:pt x="1572" y="430"/>
                    <a:pt x="1632" y="423"/>
                    <a:pt x="1688" y="423"/>
                  </a:cubicBezTo>
                  <a:cubicBezTo>
                    <a:pt x="2043" y="423"/>
                    <a:pt x="2220" y="693"/>
                    <a:pt x="2476" y="693"/>
                  </a:cubicBezTo>
                  <a:cubicBezTo>
                    <a:pt x="2491" y="693"/>
                    <a:pt x="2506" y="692"/>
                    <a:pt x="2522" y="690"/>
                  </a:cubicBezTo>
                  <a:cubicBezTo>
                    <a:pt x="2847" y="650"/>
                    <a:pt x="3091" y="21"/>
                    <a:pt x="3091" y="21"/>
                  </a:cubicBezTo>
                  <a:lnTo>
                    <a:pt x="39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9"/>
            <p:cNvSpPr/>
            <p:nvPr/>
          </p:nvSpPr>
          <p:spPr>
            <a:xfrm>
              <a:off x="5895247" y="4323814"/>
              <a:ext cx="365954" cy="269886"/>
            </a:xfrm>
            <a:custGeom>
              <a:rect b="b" l="l" r="r" t="t"/>
              <a:pathLst>
                <a:path extrusionOk="0" h="9709" w="13165">
                  <a:moveTo>
                    <a:pt x="9850" y="0"/>
                  </a:moveTo>
                  <a:cubicBezTo>
                    <a:pt x="9836" y="0"/>
                    <a:pt x="9823" y="0"/>
                    <a:pt x="9809" y="1"/>
                  </a:cubicBezTo>
                  <a:cubicBezTo>
                    <a:pt x="9036" y="28"/>
                    <a:pt x="8665" y="1654"/>
                    <a:pt x="8719" y="2213"/>
                  </a:cubicBezTo>
                  <a:cubicBezTo>
                    <a:pt x="8760" y="2656"/>
                    <a:pt x="6432" y="4554"/>
                    <a:pt x="5132" y="4554"/>
                  </a:cubicBezTo>
                  <a:cubicBezTo>
                    <a:pt x="4783" y="4554"/>
                    <a:pt x="4508" y="4417"/>
                    <a:pt x="4373" y="4079"/>
                  </a:cubicBezTo>
                  <a:cubicBezTo>
                    <a:pt x="4373" y="4079"/>
                    <a:pt x="2694" y="773"/>
                    <a:pt x="1390" y="773"/>
                  </a:cubicBezTo>
                  <a:cubicBezTo>
                    <a:pt x="1380" y="773"/>
                    <a:pt x="1370" y="774"/>
                    <a:pt x="1359" y="774"/>
                  </a:cubicBezTo>
                  <a:cubicBezTo>
                    <a:pt x="55" y="828"/>
                    <a:pt x="1" y="3440"/>
                    <a:pt x="1172" y="5838"/>
                  </a:cubicBezTo>
                  <a:cubicBezTo>
                    <a:pt x="2317" y="8177"/>
                    <a:pt x="3916" y="9708"/>
                    <a:pt x="5034" y="9708"/>
                  </a:cubicBezTo>
                  <a:cubicBezTo>
                    <a:pt x="5063" y="9708"/>
                    <a:pt x="5091" y="9707"/>
                    <a:pt x="5119" y="9705"/>
                  </a:cubicBezTo>
                  <a:cubicBezTo>
                    <a:pt x="6240" y="9625"/>
                    <a:pt x="9491" y="4427"/>
                    <a:pt x="9889" y="3784"/>
                  </a:cubicBezTo>
                  <a:cubicBezTo>
                    <a:pt x="9889" y="3784"/>
                    <a:pt x="10657" y="4107"/>
                    <a:pt x="11156" y="4107"/>
                  </a:cubicBezTo>
                  <a:cubicBezTo>
                    <a:pt x="11267" y="4107"/>
                    <a:pt x="11365" y="4091"/>
                    <a:pt x="11438" y="4052"/>
                  </a:cubicBezTo>
                  <a:cubicBezTo>
                    <a:pt x="11836" y="3838"/>
                    <a:pt x="11916" y="2052"/>
                    <a:pt x="11729" y="1841"/>
                  </a:cubicBezTo>
                  <a:cubicBezTo>
                    <a:pt x="11729" y="1841"/>
                    <a:pt x="12635" y="1761"/>
                    <a:pt x="12903" y="1413"/>
                  </a:cubicBezTo>
                  <a:cubicBezTo>
                    <a:pt x="13164" y="1076"/>
                    <a:pt x="12305" y="532"/>
                    <a:pt x="11345" y="532"/>
                  </a:cubicBezTo>
                  <a:cubicBezTo>
                    <a:pt x="11322" y="532"/>
                    <a:pt x="11300" y="532"/>
                    <a:pt x="11277" y="533"/>
                  </a:cubicBezTo>
                  <a:cubicBezTo>
                    <a:pt x="10290" y="560"/>
                    <a:pt x="10130" y="694"/>
                    <a:pt x="10130" y="694"/>
                  </a:cubicBezTo>
                  <a:cubicBezTo>
                    <a:pt x="10130" y="694"/>
                    <a:pt x="10569" y="0"/>
                    <a:pt x="9850" y="0"/>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9"/>
            <p:cNvSpPr/>
            <p:nvPr/>
          </p:nvSpPr>
          <p:spPr>
            <a:xfrm>
              <a:off x="5556796" y="3704859"/>
              <a:ext cx="814189" cy="628446"/>
            </a:xfrm>
            <a:custGeom>
              <a:rect b="b" l="l" r="r" t="t"/>
              <a:pathLst>
                <a:path extrusionOk="0" h="22608" w="29290">
                  <a:moveTo>
                    <a:pt x="15878" y="1"/>
                  </a:moveTo>
                  <a:cubicBezTo>
                    <a:pt x="14360" y="1"/>
                    <a:pt x="12705" y="218"/>
                    <a:pt x="10905" y="670"/>
                  </a:cubicBezTo>
                  <a:cubicBezTo>
                    <a:pt x="3388" y="2557"/>
                    <a:pt x="2272" y="10214"/>
                    <a:pt x="2272" y="10214"/>
                  </a:cubicBezTo>
                  <a:cubicBezTo>
                    <a:pt x="0" y="10632"/>
                    <a:pt x="348" y="14372"/>
                    <a:pt x="2168" y="17098"/>
                  </a:cubicBezTo>
                  <a:cubicBezTo>
                    <a:pt x="2938" y="18253"/>
                    <a:pt x="3758" y="18586"/>
                    <a:pt x="4447" y="18586"/>
                  </a:cubicBezTo>
                  <a:cubicBezTo>
                    <a:pt x="5385" y="18586"/>
                    <a:pt x="6082" y="17971"/>
                    <a:pt x="6082" y="17971"/>
                  </a:cubicBezTo>
                  <a:cubicBezTo>
                    <a:pt x="6082" y="17971"/>
                    <a:pt x="7058" y="19406"/>
                    <a:pt x="8841" y="21012"/>
                  </a:cubicBezTo>
                  <a:cubicBezTo>
                    <a:pt x="9895" y="21963"/>
                    <a:pt x="11402" y="22608"/>
                    <a:pt x="13844" y="22608"/>
                  </a:cubicBezTo>
                  <a:cubicBezTo>
                    <a:pt x="15532" y="22608"/>
                    <a:pt x="17668" y="22300"/>
                    <a:pt x="20412" y="21571"/>
                  </a:cubicBezTo>
                  <a:cubicBezTo>
                    <a:pt x="27122" y="19788"/>
                    <a:pt x="29289" y="11051"/>
                    <a:pt x="26353" y="6019"/>
                  </a:cubicBezTo>
                  <a:cubicBezTo>
                    <a:pt x="24119" y="2191"/>
                    <a:pt x="20694" y="1"/>
                    <a:pt x="15878" y="1"/>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9"/>
            <p:cNvSpPr/>
            <p:nvPr/>
          </p:nvSpPr>
          <p:spPr>
            <a:xfrm>
              <a:off x="6044972" y="4030696"/>
              <a:ext cx="122948" cy="92093"/>
            </a:xfrm>
            <a:custGeom>
              <a:rect b="b" l="l" r="r" t="t"/>
              <a:pathLst>
                <a:path extrusionOk="0" h="3313" w="4423">
                  <a:moveTo>
                    <a:pt x="2585" y="1"/>
                  </a:moveTo>
                  <a:cubicBezTo>
                    <a:pt x="2341" y="1"/>
                    <a:pt x="2071" y="60"/>
                    <a:pt x="1780" y="196"/>
                  </a:cubicBezTo>
                  <a:cubicBezTo>
                    <a:pt x="1" y="1025"/>
                    <a:pt x="1014" y="2865"/>
                    <a:pt x="1014" y="2865"/>
                  </a:cubicBezTo>
                  <a:cubicBezTo>
                    <a:pt x="1190" y="3166"/>
                    <a:pt x="1566" y="3313"/>
                    <a:pt x="1999" y="3313"/>
                  </a:cubicBezTo>
                  <a:cubicBezTo>
                    <a:pt x="2625" y="3313"/>
                    <a:pt x="3372" y="3004"/>
                    <a:pt x="3807" y="2407"/>
                  </a:cubicBezTo>
                  <a:cubicBezTo>
                    <a:pt x="4423" y="1558"/>
                    <a:pt x="3837" y="1"/>
                    <a:pt x="258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9"/>
            <p:cNvSpPr/>
            <p:nvPr/>
          </p:nvSpPr>
          <p:spPr>
            <a:xfrm>
              <a:off x="5942895" y="3790259"/>
              <a:ext cx="90481" cy="36192"/>
            </a:xfrm>
            <a:custGeom>
              <a:rect b="b" l="l" r="r" t="t"/>
              <a:pathLst>
                <a:path extrusionOk="0" h="1302" w="3255">
                  <a:moveTo>
                    <a:pt x="2681" y="0"/>
                  </a:moveTo>
                  <a:cubicBezTo>
                    <a:pt x="2323" y="0"/>
                    <a:pt x="1817" y="26"/>
                    <a:pt x="1214" y="127"/>
                  </a:cubicBezTo>
                  <a:cubicBezTo>
                    <a:pt x="0" y="335"/>
                    <a:pt x="451" y="1302"/>
                    <a:pt x="451" y="1302"/>
                  </a:cubicBezTo>
                  <a:cubicBezTo>
                    <a:pt x="451" y="1302"/>
                    <a:pt x="1646" y="395"/>
                    <a:pt x="3255" y="27"/>
                  </a:cubicBezTo>
                  <a:cubicBezTo>
                    <a:pt x="3255" y="27"/>
                    <a:pt x="3045" y="0"/>
                    <a:pt x="2681"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9"/>
            <p:cNvSpPr/>
            <p:nvPr/>
          </p:nvSpPr>
          <p:spPr>
            <a:xfrm>
              <a:off x="5859192" y="3833876"/>
              <a:ext cx="80251" cy="63045"/>
            </a:xfrm>
            <a:custGeom>
              <a:rect b="b" l="l" r="r" t="t"/>
              <a:pathLst>
                <a:path extrusionOk="0" h="2268" w="2887">
                  <a:moveTo>
                    <a:pt x="2314" y="0"/>
                  </a:moveTo>
                  <a:cubicBezTo>
                    <a:pt x="1984" y="0"/>
                    <a:pt x="1773" y="148"/>
                    <a:pt x="1773" y="148"/>
                  </a:cubicBezTo>
                  <a:cubicBezTo>
                    <a:pt x="84" y="1258"/>
                    <a:pt x="1" y="2268"/>
                    <a:pt x="1" y="2268"/>
                  </a:cubicBezTo>
                  <a:lnTo>
                    <a:pt x="1" y="2268"/>
                  </a:lnTo>
                  <a:cubicBezTo>
                    <a:pt x="723" y="1321"/>
                    <a:pt x="2887" y="148"/>
                    <a:pt x="2887" y="148"/>
                  </a:cubicBezTo>
                  <a:cubicBezTo>
                    <a:pt x="2674" y="37"/>
                    <a:pt x="2479" y="0"/>
                    <a:pt x="2314"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9"/>
            <p:cNvSpPr/>
            <p:nvPr/>
          </p:nvSpPr>
          <p:spPr>
            <a:xfrm>
              <a:off x="6014393" y="3835822"/>
              <a:ext cx="57402" cy="18708"/>
            </a:xfrm>
            <a:custGeom>
              <a:rect b="b" l="l" r="r" t="t"/>
              <a:pathLst>
                <a:path extrusionOk="0" h="673" w="2065">
                  <a:moveTo>
                    <a:pt x="719" y="1"/>
                  </a:moveTo>
                  <a:cubicBezTo>
                    <a:pt x="505" y="1"/>
                    <a:pt x="265" y="40"/>
                    <a:pt x="0" y="138"/>
                  </a:cubicBezTo>
                  <a:lnTo>
                    <a:pt x="44" y="652"/>
                  </a:lnTo>
                  <a:cubicBezTo>
                    <a:pt x="306" y="436"/>
                    <a:pt x="613" y="363"/>
                    <a:pt x="907" y="363"/>
                  </a:cubicBezTo>
                  <a:cubicBezTo>
                    <a:pt x="1512" y="363"/>
                    <a:pt x="2064" y="673"/>
                    <a:pt x="2064" y="673"/>
                  </a:cubicBezTo>
                  <a:cubicBezTo>
                    <a:pt x="2064" y="673"/>
                    <a:pt x="1606" y="1"/>
                    <a:pt x="719"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5874899" y="3916246"/>
              <a:ext cx="49674" cy="77972"/>
            </a:xfrm>
            <a:custGeom>
              <a:rect b="b" l="l" r="r" t="t"/>
              <a:pathLst>
                <a:path extrusionOk="0" h="2805" w="1787">
                  <a:moveTo>
                    <a:pt x="1101" y="1"/>
                  </a:moveTo>
                  <a:cubicBezTo>
                    <a:pt x="1" y="941"/>
                    <a:pt x="767" y="2804"/>
                    <a:pt x="767" y="2804"/>
                  </a:cubicBezTo>
                  <a:cubicBezTo>
                    <a:pt x="767" y="2804"/>
                    <a:pt x="512" y="747"/>
                    <a:pt x="1787" y="118"/>
                  </a:cubicBezTo>
                  <a:lnTo>
                    <a:pt x="1101" y="1"/>
                  </a:ln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9"/>
            <p:cNvSpPr/>
            <p:nvPr/>
          </p:nvSpPr>
          <p:spPr>
            <a:xfrm>
              <a:off x="6044138" y="4112093"/>
              <a:ext cx="97736" cy="54900"/>
            </a:xfrm>
            <a:custGeom>
              <a:rect b="b" l="l" r="r" t="t"/>
              <a:pathLst>
                <a:path extrusionOk="0" h="1975" w="3516">
                  <a:moveTo>
                    <a:pt x="0" y="1"/>
                  </a:moveTo>
                  <a:lnTo>
                    <a:pt x="0" y="1"/>
                  </a:lnTo>
                  <a:cubicBezTo>
                    <a:pt x="155" y="1369"/>
                    <a:pt x="1227" y="1974"/>
                    <a:pt x="2042" y="1974"/>
                  </a:cubicBezTo>
                  <a:cubicBezTo>
                    <a:pt x="2147" y="1974"/>
                    <a:pt x="2248" y="1964"/>
                    <a:pt x="2342" y="1944"/>
                  </a:cubicBezTo>
                  <a:cubicBezTo>
                    <a:pt x="3165" y="1770"/>
                    <a:pt x="3516" y="499"/>
                    <a:pt x="3516" y="499"/>
                  </a:cubicBezTo>
                  <a:lnTo>
                    <a:pt x="3516" y="499"/>
                  </a:lnTo>
                  <a:cubicBezTo>
                    <a:pt x="3516" y="499"/>
                    <a:pt x="2968" y="1520"/>
                    <a:pt x="1971" y="1596"/>
                  </a:cubicBezTo>
                  <a:cubicBezTo>
                    <a:pt x="1948" y="1597"/>
                    <a:pt x="1925" y="1598"/>
                    <a:pt x="1903" y="1598"/>
                  </a:cubicBezTo>
                  <a:cubicBezTo>
                    <a:pt x="936" y="1598"/>
                    <a:pt x="124" y="74"/>
                    <a:pt x="124" y="74"/>
                  </a:cubicBezTo>
                  <a:lnTo>
                    <a:pt x="0" y="1"/>
                  </a:lnTo>
                  <a:close/>
                </a:path>
              </a:pathLst>
            </a:custGeom>
            <a:solidFill>
              <a:srgbClr val="4A35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9"/>
            <p:cNvSpPr/>
            <p:nvPr/>
          </p:nvSpPr>
          <p:spPr>
            <a:xfrm>
              <a:off x="6079026" y="4080569"/>
              <a:ext cx="40918" cy="26630"/>
            </a:xfrm>
            <a:custGeom>
              <a:rect b="b" l="l" r="r" t="t"/>
              <a:pathLst>
                <a:path extrusionOk="0" h="958" w="1472">
                  <a:moveTo>
                    <a:pt x="728" y="0"/>
                  </a:moveTo>
                  <a:cubicBezTo>
                    <a:pt x="660" y="0"/>
                    <a:pt x="590" y="21"/>
                    <a:pt x="518" y="71"/>
                  </a:cubicBezTo>
                  <a:cubicBezTo>
                    <a:pt x="0" y="429"/>
                    <a:pt x="314" y="957"/>
                    <a:pt x="314" y="957"/>
                  </a:cubicBezTo>
                  <a:cubicBezTo>
                    <a:pt x="314" y="957"/>
                    <a:pt x="391" y="389"/>
                    <a:pt x="732" y="318"/>
                  </a:cubicBezTo>
                  <a:cubicBezTo>
                    <a:pt x="751" y="314"/>
                    <a:pt x="770" y="313"/>
                    <a:pt x="789" y="313"/>
                  </a:cubicBezTo>
                  <a:cubicBezTo>
                    <a:pt x="1116" y="313"/>
                    <a:pt x="1472" y="830"/>
                    <a:pt x="1472" y="830"/>
                  </a:cubicBezTo>
                  <a:cubicBezTo>
                    <a:pt x="1472" y="830"/>
                    <a:pt x="1151" y="0"/>
                    <a:pt x="728" y="0"/>
                  </a:cubicBezTo>
                  <a:close/>
                </a:path>
              </a:pathLst>
            </a:custGeom>
            <a:solidFill>
              <a:srgbClr val="754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9"/>
            <p:cNvSpPr/>
            <p:nvPr/>
          </p:nvSpPr>
          <p:spPr>
            <a:xfrm>
              <a:off x="5524994" y="3983660"/>
              <a:ext cx="257877" cy="239253"/>
            </a:xfrm>
            <a:custGeom>
              <a:rect b="b" l="l" r="r" t="t"/>
              <a:pathLst>
                <a:path extrusionOk="0" h="8607" w="9277">
                  <a:moveTo>
                    <a:pt x="3261" y="1"/>
                  </a:moveTo>
                  <a:cubicBezTo>
                    <a:pt x="2958" y="1"/>
                    <a:pt x="2656" y="60"/>
                    <a:pt x="2358" y="195"/>
                  </a:cubicBezTo>
                  <a:cubicBezTo>
                    <a:pt x="0" y="1262"/>
                    <a:pt x="1666" y="7143"/>
                    <a:pt x="4402" y="8307"/>
                  </a:cubicBezTo>
                  <a:cubicBezTo>
                    <a:pt x="4901" y="8519"/>
                    <a:pt x="5344" y="8606"/>
                    <a:pt x="5734" y="8606"/>
                  </a:cubicBezTo>
                  <a:cubicBezTo>
                    <a:pt x="7482" y="8606"/>
                    <a:pt x="8175" y="6862"/>
                    <a:pt x="8175" y="6862"/>
                  </a:cubicBezTo>
                  <a:cubicBezTo>
                    <a:pt x="8175" y="6862"/>
                    <a:pt x="9276" y="5005"/>
                    <a:pt x="7422" y="2834"/>
                  </a:cubicBezTo>
                  <a:cubicBezTo>
                    <a:pt x="7422" y="2834"/>
                    <a:pt x="5356" y="1"/>
                    <a:pt x="3261"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9"/>
            <p:cNvSpPr/>
            <p:nvPr/>
          </p:nvSpPr>
          <p:spPr>
            <a:xfrm>
              <a:off x="5599300" y="4036534"/>
              <a:ext cx="126645" cy="76527"/>
            </a:xfrm>
            <a:custGeom>
              <a:rect b="b" l="l" r="r" t="t"/>
              <a:pathLst>
                <a:path extrusionOk="0" h="2753" w="4556">
                  <a:moveTo>
                    <a:pt x="1595" y="1"/>
                  </a:moveTo>
                  <a:cubicBezTo>
                    <a:pt x="1514" y="1"/>
                    <a:pt x="1435" y="11"/>
                    <a:pt x="1358" y="32"/>
                  </a:cubicBezTo>
                  <a:cubicBezTo>
                    <a:pt x="0" y="404"/>
                    <a:pt x="318" y="2137"/>
                    <a:pt x="318" y="2137"/>
                  </a:cubicBezTo>
                  <a:cubicBezTo>
                    <a:pt x="318" y="2137"/>
                    <a:pt x="739" y="591"/>
                    <a:pt x="1708" y="591"/>
                  </a:cubicBezTo>
                  <a:cubicBezTo>
                    <a:pt x="1716" y="591"/>
                    <a:pt x="1724" y="591"/>
                    <a:pt x="1733" y="591"/>
                  </a:cubicBezTo>
                  <a:cubicBezTo>
                    <a:pt x="2695" y="617"/>
                    <a:pt x="4273" y="2304"/>
                    <a:pt x="4541" y="2727"/>
                  </a:cubicBezTo>
                  <a:lnTo>
                    <a:pt x="4541" y="2727"/>
                  </a:lnTo>
                  <a:cubicBezTo>
                    <a:pt x="4371" y="2449"/>
                    <a:pt x="2845" y="1"/>
                    <a:pt x="1595" y="1"/>
                  </a:cubicBezTo>
                  <a:close/>
                  <a:moveTo>
                    <a:pt x="4541" y="2727"/>
                  </a:moveTo>
                  <a:cubicBezTo>
                    <a:pt x="4551" y="2743"/>
                    <a:pt x="4556" y="2752"/>
                    <a:pt x="4556" y="2752"/>
                  </a:cubicBezTo>
                  <a:cubicBezTo>
                    <a:pt x="4551" y="2744"/>
                    <a:pt x="4546" y="2736"/>
                    <a:pt x="4541" y="2727"/>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9"/>
            <p:cNvSpPr/>
            <p:nvPr/>
          </p:nvSpPr>
          <p:spPr>
            <a:xfrm>
              <a:off x="5592684" y="3503869"/>
              <a:ext cx="670142" cy="580412"/>
            </a:xfrm>
            <a:custGeom>
              <a:rect b="b" l="l" r="r" t="t"/>
              <a:pathLst>
                <a:path extrusionOk="0" h="20880" w="24108">
                  <a:moveTo>
                    <a:pt x="19512" y="0"/>
                  </a:moveTo>
                  <a:cubicBezTo>
                    <a:pt x="17684" y="0"/>
                    <a:pt x="15005" y="3599"/>
                    <a:pt x="14565" y="4820"/>
                  </a:cubicBezTo>
                  <a:cubicBezTo>
                    <a:pt x="14565" y="4820"/>
                    <a:pt x="14428" y="4683"/>
                    <a:pt x="14181" y="4683"/>
                  </a:cubicBezTo>
                  <a:cubicBezTo>
                    <a:pt x="14092" y="4683"/>
                    <a:pt x="13988" y="4700"/>
                    <a:pt x="13872" y="4749"/>
                  </a:cubicBezTo>
                  <a:cubicBezTo>
                    <a:pt x="13437" y="4930"/>
                    <a:pt x="12598" y="5913"/>
                    <a:pt x="12598" y="5913"/>
                  </a:cubicBezTo>
                  <a:cubicBezTo>
                    <a:pt x="12598" y="5913"/>
                    <a:pt x="14019" y="3401"/>
                    <a:pt x="13220" y="3184"/>
                  </a:cubicBezTo>
                  <a:cubicBezTo>
                    <a:pt x="13191" y="3176"/>
                    <a:pt x="13161" y="3172"/>
                    <a:pt x="13130" y="3172"/>
                  </a:cubicBezTo>
                  <a:cubicBezTo>
                    <a:pt x="12301" y="3172"/>
                    <a:pt x="10778" y="5913"/>
                    <a:pt x="10778" y="5913"/>
                  </a:cubicBezTo>
                  <a:cubicBezTo>
                    <a:pt x="10778" y="5913"/>
                    <a:pt x="11845" y="3613"/>
                    <a:pt x="11305" y="3613"/>
                  </a:cubicBezTo>
                  <a:cubicBezTo>
                    <a:pt x="11289" y="3613"/>
                    <a:pt x="11272" y="3615"/>
                    <a:pt x="11253" y="3619"/>
                  </a:cubicBezTo>
                  <a:cubicBezTo>
                    <a:pt x="10597" y="3766"/>
                    <a:pt x="9503" y="6532"/>
                    <a:pt x="9503" y="6532"/>
                  </a:cubicBezTo>
                  <a:cubicBezTo>
                    <a:pt x="9503" y="6532"/>
                    <a:pt x="9108" y="6470"/>
                    <a:pt x="8488" y="6470"/>
                  </a:cubicBezTo>
                  <a:cubicBezTo>
                    <a:pt x="6940" y="6470"/>
                    <a:pt x="3994" y="6860"/>
                    <a:pt x="2332" y="9593"/>
                  </a:cubicBezTo>
                  <a:cubicBezTo>
                    <a:pt x="0" y="13416"/>
                    <a:pt x="291" y="17240"/>
                    <a:pt x="291" y="17240"/>
                  </a:cubicBezTo>
                  <a:cubicBezTo>
                    <a:pt x="291" y="17240"/>
                    <a:pt x="1566" y="17347"/>
                    <a:pt x="1857" y="17494"/>
                  </a:cubicBezTo>
                  <a:cubicBezTo>
                    <a:pt x="1857" y="17494"/>
                    <a:pt x="3787" y="18949"/>
                    <a:pt x="4660" y="19826"/>
                  </a:cubicBezTo>
                  <a:cubicBezTo>
                    <a:pt x="5537" y="20699"/>
                    <a:pt x="5680" y="20879"/>
                    <a:pt x="5680" y="20879"/>
                  </a:cubicBezTo>
                  <a:cubicBezTo>
                    <a:pt x="5680" y="20879"/>
                    <a:pt x="5717" y="18769"/>
                    <a:pt x="4516" y="17929"/>
                  </a:cubicBezTo>
                  <a:cubicBezTo>
                    <a:pt x="3312" y="17093"/>
                    <a:pt x="2877" y="16912"/>
                    <a:pt x="2877" y="16912"/>
                  </a:cubicBezTo>
                  <a:lnTo>
                    <a:pt x="2877" y="16912"/>
                  </a:lnTo>
                  <a:cubicBezTo>
                    <a:pt x="2877" y="16912"/>
                    <a:pt x="3233" y="17004"/>
                    <a:pt x="3655" y="17004"/>
                  </a:cubicBezTo>
                  <a:cubicBezTo>
                    <a:pt x="4031" y="17004"/>
                    <a:pt x="4459" y="16931"/>
                    <a:pt x="4734" y="16655"/>
                  </a:cubicBezTo>
                  <a:lnTo>
                    <a:pt x="3422" y="16400"/>
                  </a:lnTo>
                  <a:cubicBezTo>
                    <a:pt x="3422" y="16400"/>
                    <a:pt x="6553" y="14909"/>
                    <a:pt x="9942" y="12396"/>
                  </a:cubicBezTo>
                  <a:cubicBezTo>
                    <a:pt x="12339" y="10617"/>
                    <a:pt x="13221" y="8820"/>
                    <a:pt x="13532" y="7922"/>
                  </a:cubicBezTo>
                  <a:lnTo>
                    <a:pt x="13532" y="7922"/>
                  </a:lnTo>
                  <a:cubicBezTo>
                    <a:pt x="13159" y="9226"/>
                    <a:pt x="12155" y="12314"/>
                    <a:pt x="10815" y="13196"/>
                  </a:cubicBezTo>
                  <a:lnTo>
                    <a:pt x="10815" y="13196"/>
                  </a:lnTo>
                  <a:cubicBezTo>
                    <a:pt x="10815" y="13196"/>
                    <a:pt x="12745" y="12614"/>
                    <a:pt x="13728" y="10282"/>
                  </a:cubicBezTo>
                  <a:cubicBezTo>
                    <a:pt x="14712" y="7954"/>
                    <a:pt x="14638" y="7479"/>
                    <a:pt x="14638" y="7479"/>
                  </a:cubicBezTo>
                  <a:cubicBezTo>
                    <a:pt x="14638" y="7479"/>
                    <a:pt x="15118" y="7400"/>
                    <a:pt x="15862" y="7400"/>
                  </a:cubicBezTo>
                  <a:cubicBezTo>
                    <a:pt x="17268" y="7400"/>
                    <a:pt x="19616" y="7680"/>
                    <a:pt x="21449" y="9299"/>
                  </a:cubicBezTo>
                  <a:cubicBezTo>
                    <a:pt x="21449" y="9299"/>
                    <a:pt x="21814" y="8754"/>
                    <a:pt x="21703" y="8025"/>
                  </a:cubicBezTo>
                  <a:lnTo>
                    <a:pt x="21703" y="8025"/>
                  </a:lnTo>
                  <a:cubicBezTo>
                    <a:pt x="21703" y="8025"/>
                    <a:pt x="22055" y="8109"/>
                    <a:pt x="22472" y="8109"/>
                  </a:cubicBezTo>
                  <a:cubicBezTo>
                    <a:pt x="22965" y="8109"/>
                    <a:pt x="23546" y="7992"/>
                    <a:pt x="23743" y="7479"/>
                  </a:cubicBezTo>
                  <a:cubicBezTo>
                    <a:pt x="24108" y="6532"/>
                    <a:pt x="22978" y="3656"/>
                    <a:pt x="21048" y="3619"/>
                  </a:cubicBezTo>
                  <a:cubicBezTo>
                    <a:pt x="21030" y="3619"/>
                    <a:pt x="21013" y="3618"/>
                    <a:pt x="20996" y="3618"/>
                  </a:cubicBezTo>
                  <a:cubicBezTo>
                    <a:pt x="19899" y="3618"/>
                    <a:pt x="18763" y="4275"/>
                    <a:pt x="17992" y="4837"/>
                  </a:cubicBezTo>
                  <a:lnTo>
                    <a:pt x="17992" y="4837"/>
                  </a:lnTo>
                  <a:cubicBezTo>
                    <a:pt x="19346" y="3644"/>
                    <a:pt x="21542" y="1399"/>
                    <a:pt x="20318" y="307"/>
                  </a:cubicBezTo>
                  <a:cubicBezTo>
                    <a:pt x="20080" y="94"/>
                    <a:pt x="19807" y="0"/>
                    <a:pt x="19512"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9"/>
            <p:cNvSpPr/>
            <p:nvPr/>
          </p:nvSpPr>
          <p:spPr>
            <a:xfrm>
              <a:off x="5887936" y="4036534"/>
              <a:ext cx="129342" cy="39917"/>
            </a:xfrm>
            <a:custGeom>
              <a:rect b="b" l="l" r="r" t="t"/>
              <a:pathLst>
                <a:path extrusionOk="0" h="1436" w="4653">
                  <a:moveTo>
                    <a:pt x="3453" y="1"/>
                  </a:moveTo>
                  <a:cubicBezTo>
                    <a:pt x="2888" y="1"/>
                    <a:pt x="2001" y="83"/>
                    <a:pt x="1127" y="497"/>
                  </a:cubicBezTo>
                  <a:cubicBezTo>
                    <a:pt x="0" y="1035"/>
                    <a:pt x="399" y="1436"/>
                    <a:pt x="1420" y="1436"/>
                  </a:cubicBezTo>
                  <a:cubicBezTo>
                    <a:pt x="1708" y="1436"/>
                    <a:pt x="2047" y="1404"/>
                    <a:pt x="2415" y="1334"/>
                  </a:cubicBezTo>
                  <a:cubicBezTo>
                    <a:pt x="4084" y="1013"/>
                    <a:pt x="4653" y="293"/>
                    <a:pt x="4054" y="36"/>
                  </a:cubicBezTo>
                  <a:cubicBezTo>
                    <a:pt x="4054" y="36"/>
                    <a:pt x="3823" y="1"/>
                    <a:pt x="3453"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9"/>
            <p:cNvSpPr/>
            <p:nvPr/>
          </p:nvSpPr>
          <p:spPr>
            <a:xfrm>
              <a:off x="6111884" y="3905376"/>
              <a:ext cx="61460" cy="63962"/>
            </a:xfrm>
            <a:custGeom>
              <a:rect b="b" l="l" r="r" t="t"/>
              <a:pathLst>
                <a:path extrusionOk="0" h="2301" w="2211">
                  <a:moveTo>
                    <a:pt x="1755" y="1"/>
                  </a:moveTo>
                  <a:cubicBezTo>
                    <a:pt x="1641" y="1"/>
                    <a:pt x="1494" y="39"/>
                    <a:pt x="1310" y="128"/>
                  </a:cubicBezTo>
                  <a:cubicBezTo>
                    <a:pt x="1310" y="128"/>
                    <a:pt x="35" y="877"/>
                    <a:pt x="9" y="1904"/>
                  </a:cubicBezTo>
                  <a:cubicBezTo>
                    <a:pt x="0" y="2188"/>
                    <a:pt x="108" y="2300"/>
                    <a:pt x="275" y="2300"/>
                  </a:cubicBezTo>
                  <a:cubicBezTo>
                    <a:pt x="712" y="2300"/>
                    <a:pt x="1558" y="1541"/>
                    <a:pt x="1838" y="1101"/>
                  </a:cubicBezTo>
                  <a:cubicBezTo>
                    <a:pt x="2148" y="612"/>
                    <a:pt x="2211" y="1"/>
                    <a:pt x="1755"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9"/>
            <p:cNvSpPr/>
            <p:nvPr/>
          </p:nvSpPr>
          <p:spPr>
            <a:xfrm>
              <a:off x="5658595" y="4224486"/>
              <a:ext cx="138126" cy="72996"/>
            </a:xfrm>
            <a:custGeom>
              <a:rect b="b" l="l" r="r" t="t"/>
              <a:pathLst>
                <a:path extrusionOk="0" h="2626" w="4969">
                  <a:moveTo>
                    <a:pt x="1693" y="0"/>
                  </a:moveTo>
                  <a:cubicBezTo>
                    <a:pt x="1659" y="0"/>
                    <a:pt x="1626" y="2"/>
                    <a:pt x="1593" y="5"/>
                  </a:cubicBezTo>
                  <a:cubicBezTo>
                    <a:pt x="393" y="129"/>
                    <a:pt x="2443" y="1266"/>
                    <a:pt x="2443" y="1266"/>
                  </a:cubicBezTo>
                  <a:cubicBezTo>
                    <a:pt x="2443" y="1266"/>
                    <a:pt x="1422" y="746"/>
                    <a:pt x="733" y="746"/>
                  </a:cubicBezTo>
                  <a:cubicBezTo>
                    <a:pt x="524" y="746"/>
                    <a:pt x="346" y="794"/>
                    <a:pt x="235" y="918"/>
                  </a:cubicBezTo>
                  <a:cubicBezTo>
                    <a:pt x="21" y="1163"/>
                    <a:pt x="464" y="1381"/>
                    <a:pt x="1012" y="1546"/>
                  </a:cubicBezTo>
                  <a:lnTo>
                    <a:pt x="1012" y="1546"/>
                  </a:lnTo>
                  <a:cubicBezTo>
                    <a:pt x="784" y="1553"/>
                    <a:pt x="582" y="1607"/>
                    <a:pt x="456" y="1741"/>
                  </a:cubicBezTo>
                  <a:cubicBezTo>
                    <a:pt x="1" y="2225"/>
                    <a:pt x="1923" y="2626"/>
                    <a:pt x="3191" y="2626"/>
                  </a:cubicBezTo>
                  <a:cubicBezTo>
                    <a:pt x="3237" y="2626"/>
                    <a:pt x="3282" y="2625"/>
                    <a:pt x="3326" y="2624"/>
                  </a:cubicBezTo>
                  <a:cubicBezTo>
                    <a:pt x="4591" y="2590"/>
                    <a:pt x="4969" y="2149"/>
                    <a:pt x="4969" y="2149"/>
                  </a:cubicBezTo>
                  <a:cubicBezTo>
                    <a:pt x="4969" y="2149"/>
                    <a:pt x="2908" y="0"/>
                    <a:pt x="16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9"/>
            <p:cNvSpPr/>
            <p:nvPr/>
          </p:nvSpPr>
          <p:spPr>
            <a:xfrm rot="-1420232">
              <a:off x="5943316" y="3942624"/>
              <a:ext cx="23912" cy="53613"/>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9"/>
            <p:cNvSpPr/>
            <p:nvPr/>
          </p:nvSpPr>
          <p:spPr>
            <a:xfrm rot="-1420232">
              <a:off x="6030491" y="3866499"/>
              <a:ext cx="23912" cy="53613"/>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 name="Google Shape;2679;p49"/>
          <p:cNvGrpSpPr/>
          <p:nvPr/>
        </p:nvGrpSpPr>
        <p:grpSpPr>
          <a:xfrm>
            <a:off x="6390849" y="2026535"/>
            <a:ext cx="227827" cy="217170"/>
            <a:chOff x="6446856" y="1451600"/>
            <a:chExt cx="414306" cy="394926"/>
          </a:xfrm>
        </p:grpSpPr>
        <p:sp>
          <p:nvSpPr>
            <p:cNvPr id="2680" name="Google Shape;2680;p49"/>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9"/>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9"/>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3" name="Google Shape;2683;p49"/>
          <p:cNvSpPr/>
          <p:nvPr/>
        </p:nvSpPr>
        <p:spPr>
          <a:xfrm>
            <a:off x="-1163986" y="1238086"/>
            <a:ext cx="2272976" cy="1807954"/>
          </a:xfrm>
          <a:custGeom>
            <a:rect b="b" l="l" r="r" t="t"/>
            <a:pathLst>
              <a:path extrusionOk="0" h="8531" w="10725">
                <a:moveTo>
                  <a:pt x="5102" y="1"/>
                </a:moveTo>
                <a:cubicBezTo>
                  <a:pt x="3336" y="1"/>
                  <a:pt x="1519" y="586"/>
                  <a:pt x="924" y="1918"/>
                </a:cubicBezTo>
                <a:cubicBezTo>
                  <a:pt x="1" y="3975"/>
                  <a:pt x="3175" y="5526"/>
                  <a:pt x="4529" y="7329"/>
                </a:cubicBezTo>
                <a:cubicBezTo>
                  <a:pt x="5175" y="8186"/>
                  <a:pt x="5888" y="8530"/>
                  <a:pt x="6584" y="8530"/>
                </a:cubicBezTo>
                <a:cubicBezTo>
                  <a:pt x="7921" y="8530"/>
                  <a:pt x="9196" y="7249"/>
                  <a:pt x="9801" y="5895"/>
                </a:cubicBezTo>
                <a:cubicBezTo>
                  <a:pt x="10725" y="3837"/>
                  <a:pt x="9801" y="1422"/>
                  <a:pt x="7744" y="502"/>
                </a:cubicBezTo>
                <a:cubicBezTo>
                  <a:pt x="7018" y="175"/>
                  <a:pt x="6068" y="1"/>
                  <a:pt x="5102"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2687" name="Shape 2687"/>
        <p:cNvGrpSpPr/>
        <p:nvPr/>
      </p:nvGrpSpPr>
      <p:grpSpPr>
        <a:xfrm>
          <a:off x="0" y="0"/>
          <a:ext cx="0" cy="0"/>
          <a:chOff x="0" y="0"/>
          <a:chExt cx="0" cy="0"/>
        </a:xfrm>
      </p:grpSpPr>
      <p:sp>
        <p:nvSpPr>
          <p:cNvPr id="2688" name="Google Shape;2688;p50"/>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124D"/>
                </a:solidFill>
              </a:rPr>
              <a:t>TARGET</a:t>
            </a:r>
            <a:endParaRPr b="1">
              <a:solidFill>
                <a:srgbClr val="20124D"/>
              </a:solidFill>
            </a:endParaRPr>
          </a:p>
        </p:txBody>
      </p:sp>
      <p:grpSp>
        <p:nvGrpSpPr>
          <p:cNvPr id="2689" name="Google Shape;2689;p50"/>
          <p:cNvGrpSpPr/>
          <p:nvPr/>
        </p:nvGrpSpPr>
        <p:grpSpPr>
          <a:xfrm>
            <a:off x="5637887" y="1112698"/>
            <a:ext cx="760697" cy="760696"/>
            <a:chOff x="1399450" y="2010350"/>
            <a:chExt cx="1095000" cy="1095000"/>
          </a:xfrm>
        </p:grpSpPr>
        <p:sp>
          <p:nvSpPr>
            <p:cNvPr id="2690" name="Google Shape;2690;p50"/>
            <p:cNvSpPr/>
            <p:nvPr/>
          </p:nvSpPr>
          <p:spPr>
            <a:xfrm>
              <a:off x="1624600" y="2235500"/>
              <a:ext cx="644700" cy="644700"/>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0"/>
            <p:cNvSpPr/>
            <p:nvPr/>
          </p:nvSpPr>
          <p:spPr>
            <a:xfrm>
              <a:off x="1399450" y="2010350"/>
              <a:ext cx="1095000" cy="1095000"/>
            </a:xfrm>
            <a:prstGeom prst="pie">
              <a:avLst>
                <a:gd fmla="val 2569475" name="adj1"/>
                <a:gd fmla="val 16200000" name="adj2"/>
              </a:avLst>
            </a:pr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 name="Google Shape;2692;p50"/>
          <p:cNvGrpSpPr/>
          <p:nvPr/>
        </p:nvGrpSpPr>
        <p:grpSpPr>
          <a:xfrm>
            <a:off x="7723003" y="1112698"/>
            <a:ext cx="760696" cy="760697"/>
            <a:chOff x="6539825" y="2010325"/>
            <a:chExt cx="1095000" cy="1095000"/>
          </a:xfrm>
        </p:grpSpPr>
        <p:sp>
          <p:nvSpPr>
            <p:cNvPr id="2693" name="Google Shape;2693;p50"/>
            <p:cNvSpPr/>
            <p:nvPr/>
          </p:nvSpPr>
          <p:spPr>
            <a:xfrm>
              <a:off x="6764975" y="2235475"/>
              <a:ext cx="644700" cy="644700"/>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0"/>
            <p:cNvSpPr/>
            <p:nvPr/>
          </p:nvSpPr>
          <p:spPr>
            <a:xfrm>
              <a:off x="6539825" y="2010325"/>
              <a:ext cx="1095000" cy="1095000"/>
            </a:xfrm>
            <a:prstGeom prst="pie">
              <a:avLst>
                <a:gd fmla="val 7164769" name="adj1"/>
                <a:gd fmla="val 16175828" name="adj2"/>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5" name="Google Shape;2695;p50"/>
          <p:cNvSpPr txBox="1"/>
          <p:nvPr/>
        </p:nvSpPr>
        <p:spPr>
          <a:xfrm>
            <a:off x="7316424" y="3696644"/>
            <a:ext cx="1096500" cy="212700"/>
          </a:xfrm>
          <a:prstGeom prst="rect">
            <a:avLst/>
          </a:prstGeom>
          <a:noFill/>
          <a:ln>
            <a:noFill/>
          </a:ln>
        </p:spPr>
        <p:txBody>
          <a:bodyPr anchorCtr="0" anchor="b" bIns="0" lIns="0" spcFirstLastPara="1" rIns="0" wrap="square" tIns="6350">
            <a:noAutofit/>
          </a:bodyPr>
          <a:lstStyle/>
          <a:p>
            <a:pPr indent="0" lvl="0" marL="0" marR="72000" rtl="0" algn="r">
              <a:lnSpc>
                <a:spcPct val="100000"/>
              </a:lnSpc>
              <a:spcBef>
                <a:spcPts val="0"/>
              </a:spcBef>
              <a:spcAft>
                <a:spcPts val="0"/>
              </a:spcAft>
              <a:buNone/>
            </a:pPr>
            <a:r>
              <a:rPr lang="en" sz="1800">
                <a:solidFill>
                  <a:srgbClr val="20124D"/>
                </a:solidFill>
                <a:latin typeface="Staatliches"/>
                <a:ea typeface="Staatliches"/>
                <a:cs typeface="Staatliches"/>
                <a:sym typeface="Staatliches"/>
              </a:rPr>
              <a:t>HOBBIES</a:t>
            </a:r>
            <a:endParaRPr sz="1800">
              <a:solidFill>
                <a:srgbClr val="20124D"/>
              </a:solidFill>
              <a:latin typeface="Staatliches"/>
              <a:ea typeface="Staatliches"/>
              <a:cs typeface="Staatliches"/>
              <a:sym typeface="Staatliches"/>
            </a:endParaRPr>
          </a:p>
        </p:txBody>
      </p:sp>
      <p:sp>
        <p:nvSpPr>
          <p:cNvPr id="2696" name="Google Shape;2696;p50"/>
          <p:cNvSpPr txBox="1"/>
          <p:nvPr/>
        </p:nvSpPr>
        <p:spPr>
          <a:xfrm>
            <a:off x="5181924" y="2370475"/>
            <a:ext cx="3231000" cy="212700"/>
          </a:xfrm>
          <a:prstGeom prst="rect">
            <a:avLst/>
          </a:prstGeom>
          <a:noFill/>
          <a:ln>
            <a:noFill/>
          </a:ln>
        </p:spPr>
        <p:txBody>
          <a:bodyPr anchorCtr="0" anchor="b" bIns="0" lIns="0" spcFirstLastPara="1" rIns="0" wrap="square" tIns="6350">
            <a:noAutofit/>
          </a:bodyPr>
          <a:lstStyle/>
          <a:p>
            <a:pPr indent="0" lvl="0" marL="0" marR="72000" rtl="0" algn="r">
              <a:lnSpc>
                <a:spcPct val="100000"/>
              </a:lnSpc>
              <a:spcBef>
                <a:spcPts val="0"/>
              </a:spcBef>
              <a:spcAft>
                <a:spcPts val="0"/>
              </a:spcAft>
              <a:buNone/>
            </a:pPr>
            <a:r>
              <a:rPr lang="en" sz="1800">
                <a:solidFill>
                  <a:srgbClr val="20124D"/>
                </a:solidFill>
                <a:latin typeface="Staatliches"/>
                <a:ea typeface="Staatliches"/>
                <a:cs typeface="Staatliches"/>
                <a:sym typeface="Staatliches"/>
              </a:rPr>
              <a:t>SEXUAL ORIENTATION</a:t>
            </a:r>
            <a:endParaRPr sz="1800">
              <a:solidFill>
                <a:srgbClr val="20124D"/>
              </a:solidFill>
              <a:latin typeface="Staatliches"/>
              <a:ea typeface="Staatliches"/>
              <a:cs typeface="Staatliches"/>
              <a:sym typeface="Staatliches"/>
            </a:endParaRPr>
          </a:p>
        </p:txBody>
      </p:sp>
      <p:sp>
        <p:nvSpPr>
          <p:cNvPr id="2697" name="Google Shape;2697;p50"/>
          <p:cNvSpPr txBox="1"/>
          <p:nvPr/>
        </p:nvSpPr>
        <p:spPr>
          <a:xfrm>
            <a:off x="5756150" y="780925"/>
            <a:ext cx="2656800" cy="212700"/>
          </a:xfrm>
          <a:prstGeom prst="rect">
            <a:avLst/>
          </a:prstGeom>
          <a:noFill/>
          <a:ln>
            <a:noFill/>
          </a:ln>
        </p:spPr>
        <p:txBody>
          <a:bodyPr anchorCtr="0" anchor="b" bIns="0" lIns="0" spcFirstLastPara="1" rIns="0" wrap="square" tIns="6350">
            <a:noAutofit/>
          </a:bodyPr>
          <a:lstStyle/>
          <a:p>
            <a:pPr indent="0" lvl="0" marL="0" marR="72000" rtl="0" algn="r">
              <a:lnSpc>
                <a:spcPct val="100000"/>
              </a:lnSpc>
              <a:spcBef>
                <a:spcPts val="0"/>
              </a:spcBef>
              <a:spcAft>
                <a:spcPts val="0"/>
              </a:spcAft>
              <a:buNone/>
            </a:pPr>
            <a:r>
              <a:rPr lang="en" sz="1800">
                <a:solidFill>
                  <a:srgbClr val="20124D"/>
                </a:solidFill>
                <a:latin typeface="Staatliches"/>
                <a:ea typeface="Staatliches"/>
                <a:cs typeface="Staatliches"/>
                <a:sym typeface="Staatliches"/>
              </a:rPr>
              <a:t>WHAT ARE THEY LOOKING FOR?</a:t>
            </a:r>
            <a:endParaRPr sz="1800">
              <a:solidFill>
                <a:srgbClr val="20124D"/>
              </a:solidFill>
              <a:latin typeface="Staatliches"/>
              <a:ea typeface="Staatliches"/>
              <a:cs typeface="Staatliches"/>
              <a:sym typeface="Staatliches"/>
            </a:endParaRPr>
          </a:p>
        </p:txBody>
      </p:sp>
      <p:sp>
        <p:nvSpPr>
          <p:cNvPr id="2698" name="Google Shape;2698;p50"/>
          <p:cNvSpPr txBox="1"/>
          <p:nvPr/>
        </p:nvSpPr>
        <p:spPr>
          <a:xfrm>
            <a:off x="5045051" y="2693300"/>
            <a:ext cx="10653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Straight</a:t>
            </a:r>
            <a:endParaRPr sz="1200">
              <a:solidFill>
                <a:srgbClr val="20124D"/>
              </a:solidFill>
              <a:latin typeface="Roboto Condensed Light"/>
              <a:ea typeface="Roboto Condensed Light"/>
              <a:cs typeface="Roboto Condensed Light"/>
              <a:sym typeface="Roboto Condensed Light"/>
            </a:endParaRPr>
          </a:p>
        </p:txBody>
      </p:sp>
      <p:sp>
        <p:nvSpPr>
          <p:cNvPr id="2699" name="Google Shape;2699;p50"/>
          <p:cNvSpPr txBox="1"/>
          <p:nvPr/>
        </p:nvSpPr>
        <p:spPr>
          <a:xfrm>
            <a:off x="5045051" y="3047725"/>
            <a:ext cx="10653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Homosexual</a:t>
            </a:r>
            <a:endParaRPr sz="1200">
              <a:solidFill>
                <a:srgbClr val="20124D"/>
              </a:solidFill>
              <a:latin typeface="Roboto Condensed Light"/>
              <a:ea typeface="Roboto Condensed Light"/>
              <a:cs typeface="Roboto Condensed Light"/>
              <a:sym typeface="Roboto Condensed Light"/>
            </a:endParaRPr>
          </a:p>
        </p:txBody>
      </p:sp>
      <p:sp>
        <p:nvSpPr>
          <p:cNvPr id="2700" name="Google Shape;2700;p50"/>
          <p:cNvSpPr txBox="1"/>
          <p:nvPr/>
        </p:nvSpPr>
        <p:spPr>
          <a:xfrm>
            <a:off x="4686359" y="-870705"/>
            <a:ext cx="10251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Female</a:t>
            </a:r>
            <a:endParaRPr sz="1200">
              <a:solidFill>
                <a:srgbClr val="20124D"/>
              </a:solidFill>
              <a:latin typeface="Roboto Condensed Light"/>
              <a:ea typeface="Roboto Condensed Light"/>
              <a:cs typeface="Roboto Condensed Light"/>
              <a:sym typeface="Roboto Condensed Light"/>
            </a:endParaRPr>
          </a:p>
        </p:txBody>
      </p:sp>
      <p:sp>
        <p:nvSpPr>
          <p:cNvPr id="2701" name="Google Shape;2701;p50"/>
          <p:cNvSpPr txBox="1"/>
          <p:nvPr/>
        </p:nvSpPr>
        <p:spPr>
          <a:xfrm>
            <a:off x="4686360" y="-522555"/>
            <a:ext cx="10251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Male</a:t>
            </a:r>
            <a:endParaRPr sz="1200">
              <a:solidFill>
                <a:srgbClr val="20124D"/>
              </a:solidFill>
              <a:latin typeface="Roboto Condensed Light"/>
              <a:ea typeface="Roboto Condensed Light"/>
              <a:cs typeface="Roboto Condensed Light"/>
              <a:sym typeface="Roboto Condensed Light"/>
            </a:endParaRPr>
          </a:p>
        </p:txBody>
      </p:sp>
      <p:grpSp>
        <p:nvGrpSpPr>
          <p:cNvPr id="2702" name="Google Shape;2702;p50"/>
          <p:cNvGrpSpPr/>
          <p:nvPr/>
        </p:nvGrpSpPr>
        <p:grpSpPr>
          <a:xfrm>
            <a:off x="5718335" y="4040456"/>
            <a:ext cx="391950" cy="332685"/>
            <a:chOff x="839307" y="2318098"/>
            <a:chExt cx="387992" cy="329326"/>
          </a:xfrm>
        </p:grpSpPr>
        <p:sp>
          <p:nvSpPr>
            <p:cNvPr id="2703" name="Google Shape;2703;p50"/>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0"/>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0"/>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0"/>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0"/>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0"/>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0"/>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0"/>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0"/>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0"/>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3" name="Google Shape;2713;p50"/>
          <p:cNvGrpSpPr/>
          <p:nvPr/>
        </p:nvGrpSpPr>
        <p:grpSpPr>
          <a:xfrm>
            <a:off x="6495099" y="4033647"/>
            <a:ext cx="328332" cy="339479"/>
            <a:chOff x="3610557" y="2780704"/>
            <a:chExt cx="325017" cy="336052"/>
          </a:xfrm>
        </p:grpSpPr>
        <p:sp>
          <p:nvSpPr>
            <p:cNvPr id="2714" name="Google Shape;2714;p50"/>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0"/>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0"/>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7" name="Google Shape;2717;p50"/>
          <p:cNvGrpSpPr/>
          <p:nvPr/>
        </p:nvGrpSpPr>
        <p:grpSpPr>
          <a:xfrm>
            <a:off x="7208259" y="4008683"/>
            <a:ext cx="365600" cy="364439"/>
            <a:chOff x="5235700" y="2902998"/>
            <a:chExt cx="361909" cy="360759"/>
          </a:xfrm>
        </p:grpSpPr>
        <p:sp>
          <p:nvSpPr>
            <p:cNvPr id="2718" name="Google Shape;2718;p50"/>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0"/>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0"/>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0"/>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0"/>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0"/>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0"/>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50"/>
          <p:cNvGrpSpPr/>
          <p:nvPr/>
        </p:nvGrpSpPr>
        <p:grpSpPr>
          <a:xfrm>
            <a:off x="7958681" y="4041640"/>
            <a:ext cx="373933" cy="331511"/>
            <a:chOff x="3041787" y="2001118"/>
            <a:chExt cx="370158" cy="328164"/>
          </a:xfrm>
        </p:grpSpPr>
        <p:sp>
          <p:nvSpPr>
            <p:cNvPr id="2726" name="Google Shape;2726;p50"/>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0"/>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0"/>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0"/>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0"/>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0"/>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0"/>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0"/>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0"/>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7F6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0"/>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0"/>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0"/>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7F6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0"/>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0"/>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0"/>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0"/>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0"/>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0"/>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4" name="Google Shape;2744;p50"/>
          <p:cNvGrpSpPr/>
          <p:nvPr/>
        </p:nvGrpSpPr>
        <p:grpSpPr>
          <a:xfrm>
            <a:off x="6347233" y="2708994"/>
            <a:ext cx="1984527" cy="179100"/>
            <a:chOff x="6438606" y="2766437"/>
            <a:chExt cx="1984527" cy="179100"/>
          </a:xfrm>
        </p:grpSpPr>
        <p:sp>
          <p:nvSpPr>
            <p:cNvPr id="2745" name="Google Shape;2745;p50"/>
            <p:cNvSpPr/>
            <p:nvPr/>
          </p:nvSpPr>
          <p:spPr>
            <a:xfrm>
              <a:off x="7041656" y="2766437"/>
              <a:ext cx="200700" cy="1791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0"/>
            <p:cNvSpPr/>
            <p:nvPr/>
          </p:nvSpPr>
          <p:spPr>
            <a:xfrm>
              <a:off x="7343184" y="2766437"/>
              <a:ext cx="200700" cy="1791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0"/>
            <p:cNvSpPr/>
            <p:nvPr/>
          </p:nvSpPr>
          <p:spPr>
            <a:xfrm>
              <a:off x="7644717" y="2766437"/>
              <a:ext cx="200700" cy="1791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0"/>
            <p:cNvSpPr/>
            <p:nvPr/>
          </p:nvSpPr>
          <p:spPr>
            <a:xfrm>
              <a:off x="7929348" y="2766437"/>
              <a:ext cx="200700" cy="179100"/>
            </a:xfrm>
            <a:prstGeom prst="hear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0"/>
            <p:cNvSpPr/>
            <p:nvPr/>
          </p:nvSpPr>
          <p:spPr>
            <a:xfrm>
              <a:off x="8222432" y="2766437"/>
              <a:ext cx="200700" cy="179100"/>
            </a:xfrm>
            <a:prstGeom prst="hear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0"/>
            <p:cNvSpPr/>
            <p:nvPr/>
          </p:nvSpPr>
          <p:spPr>
            <a:xfrm>
              <a:off x="6740131" y="2766437"/>
              <a:ext cx="200700" cy="1791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0"/>
            <p:cNvSpPr/>
            <p:nvPr/>
          </p:nvSpPr>
          <p:spPr>
            <a:xfrm>
              <a:off x="6438606" y="2766437"/>
              <a:ext cx="200700" cy="1791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2" name="Google Shape;2752;p50"/>
          <p:cNvGrpSpPr/>
          <p:nvPr/>
        </p:nvGrpSpPr>
        <p:grpSpPr>
          <a:xfrm>
            <a:off x="6347233" y="3063419"/>
            <a:ext cx="1984527" cy="179100"/>
            <a:chOff x="6438606" y="3120862"/>
            <a:chExt cx="1984527" cy="179100"/>
          </a:xfrm>
        </p:grpSpPr>
        <p:sp>
          <p:nvSpPr>
            <p:cNvPr id="2753" name="Google Shape;2753;p50"/>
            <p:cNvSpPr/>
            <p:nvPr/>
          </p:nvSpPr>
          <p:spPr>
            <a:xfrm>
              <a:off x="7041656" y="3120862"/>
              <a:ext cx="200700" cy="179100"/>
            </a:xfrm>
            <a:prstGeom prst="hear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0"/>
            <p:cNvSpPr/>
            <p:nvPr/>
          </p:nvSpPr>
          <p:spPr>
            <a:xfrm>
              <a:off x="7343184" y="3120862"/>
              <a:ext cx="200700" cy="179100"/>
            </a:xfrm>
            <a:prstGeom prst="heart">
              <a:avLst/>
            </a:pr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0"/>
            <p:cNvSpPr/>
            <p:nvPr/>
          </p:nvSpPr>
          <p:spPr>
            <a:xfrm>
              <a:off x="7644717" y="3120862"/>
              <a:ext cx="200700" cy="179100"/>
            </a:xfrm>
            <a:prstGeom prst="hear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0"/>
            <p:cNvSpPr/>
            <p:nvPr/>
          </p:nvSpPr>
          <p:spPr>
            <a:xfrm>
              <a:off x="7929348" y="3120862"/>
              <a:ext cx="200700" cy="179100"/>
            </a:xfrm>
            <a:prstGeom prst="hear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0"/>
            <p:cNvSpPr/>
            <p:nvPr/>
          </p:nvSpPr>
          <p:spPr>
            <a:xfrm>
              <a:off x="8222432" y="3120862"/>
              <a:ext cx="200700" cy="179100"/>
            </a:xfrm>
            <a:prstGeom prst="hear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0"/>
            <p:cNvSpPr/>
            <p:nvPr/>
          </p:nvSpPr>
          <p:spPr>
            <a:xfrm>
              <a:off x="6740131" y="3120862"/>
              <a:ext cx="200700" cy="179100"/>
            </a:xfrm>
            <a:prstGeom prst="hear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0"/>
            <p:cNvSpPr/>
            <p:nvPr/>
          </p:nvSpPr>
          <p:spPr>
            <a:xfrm>
              <a:off x="6438606" y="3120862"/>
              <a:ext cx="200700" cy="179100"/>
            </a:xfrm>
            <a:prstGeom prst="hear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0" name="Google Shape;2760;p50"/>
          <p:cNvGrpSpPr/>
          <p:nvPr/>
        </p:nvGrpSpPr>
        <p:grpSpPr>
          <a:xfrm>
            <a:off x="606681" y="1503869"/>
            <a:ext cx="3550222" cy="3015288"/>
            <a:chOff x="719997" y="1519167"/>
            <a:chExt cx="3510552" cy="2981301"/>
          </a:xfrm>
        </p:grpSpPr>
        <p:grpSp>
          <p:nvGrpSpPr>
            <p:cNvPr id="2761" name="Google Shape;2761;p50"/>
            <p:cNvGrpSpPr/>
            <p:nvPr/>
          </p:nvGrpSpPr>
          <p:grpSpPr>
            <a:xfrm>
              <a:off x="719997" y="1519167"/>
              <a:ext cx="3405436" cy="2981301"/>
              <a:chOff x="720011" y="1666013"/>
              <a:chExt cx="2773382" cy="2427968"/>
            </a:xfrm>
          </p:grpSpPr>
          <p:sp>
            <p:nvSpPr>
              <p:cNvPr id="2762" name="Google Shape;2762;p50"/>
              <p:cNvSpPr/>
              <p:nvPr/>
            </p:nvSpPr>
            <p:spPr>
              <a:xfrm>
                <a:off x="1237416" y="1666013"/>
                <a:ext cx="1758217" cy="2427968"/>
              </a:xfrm>
              <a:custGeom>
                <a:rect b="b" l="l" r="r" t="t"/>
                <a:pathLst>
                  <a:path extrusionOk="0" h="63060" w="45665">
                    <a:moveTo>
                      <a:pt x="0" y="0"/>
                    </a:moveTo>
                    <a:lnTo>
                      <a:pt x="0" y="63059"/>
                    </a:lnTo>
                    <a:lnTo>
                      <a:pt x="45665" y="63059"/>
                    </a:lnTo>
                    <a:lnTo>
                      <a:pt x="456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0"/>
              <p:cNvSpPr/>
              <p:nvPr/>
            </p:nvSpPr>
            <p:spPr>
              <a:xfrm>
                <a:off x="1513677" y="1843551"/>
                <a:ext cx="264936" cy="53364"/>
              </a:xfrm>
              <a:custGeom>
                <a:rect b="b" l="l" r="r" t="t"/>
                <a:pathLst>
                  <a:path extrusionOk="0" h="1386" w="6881">
                    <a:moveTo>
                      <a:pt x="13" y="1"/>
                    </a:moveTo>
                    <a:cubicBezTo>
                      <a:pt x="7" y="1"/>
                      <a:pt x="0" y="4"/>
                      <a:pt x="0" y="14"/>
                    </a:cubicBezTo>
                    <a:lnTo>
                      <a:pt x="0" y="1372"/>
                    </a:lnTo>
                    <a:cubicBezTo>
                      <a:pt x="0" y="1379"/>
                      <a:pt x="7" y="1385"/>
                      <a:pt x="13" y="1385"/>
                    </a:cubicBezTo>
                    <a:lnTo>
                      <a:pt x="6867" y="1385"/>
                    </a:lnTo>
                    <a:cubicBezTo>
                      <a:pt x="6874" y="1385"/>
                      <a:pt x="6881" y="1379"/>
                      <a:pt x="6881" y="1372"/>
                    </a:cubicBezTo>
                    <a:lnTo>
                      <a:pt x="6881" y="14"/>
                    </a:lnTo>
                    <a:cubicBezTo>
                      <a:pt x="6881" y="4"/>
                      <a:pt x="6874" y="1"/>
                      <a:pt x="6867"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0"/>
              <p:cNvSpPr/>
              <p:nvPr/>
            </p:nvSpPr>
            <p:spPr>
              <a:xfrm>
                <a:off x="1282388" y="1991287"/>
                <a:ext cx="1668236" cy="1668390"/>
              </a:xfrm>
              <a:custGeom>
                <a:rect b="b" l="l" r="r" t="t"/>
                <a:pathLst>
                  <a:path extrusionOk="0" h="43332" w="43328">
                    <a:moveTo>
                      <a:pt x="0" y="1"/>
                    </a:moveTo>
                    <a:lnTo>
                      <a:pt x="0" y="43331"/>
                    </a:lnTo>
                    <a:lnTo>
                      <a:pt x="43328" y="43331"/>
                    </a:lnTo>
                    <a:lnTo>
                      <a:pt x="43328" y="1"/>
                    </a:lnTo>
                    <a:close/>
                  </a:path>
                </a:pathLst>
              </a:custGeom>
              <a:solidFill>
                <a:srgbClr val="FFE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0"/>
              <p:cNvSpPr/>
              <p:nvPr/>
            </p:nvSpPr>
            <p:spPr>
              <a:xfrm>
                <a:off x="1308262" y="1747678"/>
                <a:ext cx="166254" cy="166254"/>
              </a:xfrm>
              <a:custGeom>
                <a:rect b="b" l="l" r="r" t="t"/>
                <a:pathLst>
                  <a:path extrusionOk="0" h="4318" w="4318">
                    <a:moveTo>
                      <a:pt x="2159" y="1"/>
                    </a:moveTo>
                    <a:cubicBezTo>
                      <a:pt x="967" y="1"/>
                      <a:pt x="0" y="967"/>
                      <a:pt x="0" y="2160"/>
                    </a:cubicBezTo>
                    <a:cubicBezTo>
                      <a:pt x="0" y="3352"/>
                      <a:pt x="967" y="4318"/>
                      <a:pt x="2159" y="4318"/>
                    </a:cubicBezTo>
                    <a:cubicBezTo>
                      <a:pt x="3352" y="4318"/>
                      <a:pt x="4318" y="3352"/>
                      <a:pt x="4318" y="2160"/>
                    </a:cubicBezTo>
                    <a:cubicBezTo>
                      <a:pt x="4318" y="967"/>
                      <a:pt x="3352" y="1"/>
                      <a:pt x="215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0"/>
              <p:cNvSpPr/>
              <p:nvPr/>
            </p:nvSpPr>
            <p:spPr>
              <a:xfrm>
                <a:off x="1330093" y="1769548"/>
                <a:ext cx="122592" cy="122553"/>
              </a:xfrm>
              <a:custGeom>
                <a:rect b="b" l="l" r="r" t="t"/>
                <a:pathLst>
                  <a:path extrusionOk="0" h="3183" w="3184">
                    <a:moveTo>
                      <a:pt x="1592" y="0"/>
                    </a:moveTo>
                    <a:cubicBezTo>
                      <a:pt x="714" y="0"/>
                      <a:pt x="1" y="713"/>
                      <a:pt x="1" y="1592"/>
                    </a:cubicBezTo>
                    <a:cubicBezTo>
                      <a:pt x="1" y="2470"/>
                      <a:pt x="714" y="3182"/>
                      <a:pt x="1592" y="3182"/>
                    </a:cubicBezTo>
                    <a:cubicBezTo>
                      <a:pt x="2470" y="3182"/>
                      <a:pt x="3183" y="2470"/>
                      <a:pt x="3183" y="1592"/>
                    </a:cubicBezTo>
                    <a:cubicBezTo>
                      <a:pt x="3183" y="713"/>
                      <a:pt x="2470" y="0"/>
                      <a:pt x="1592"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0"/>
              <p:cNvSpPr/>
              <p:nvPr/>
            </p:nvSpPr>
            <p:spPr>
              <a:xfrm>
                <a:off x="1343146" y="1785026"/>
                <a:ext cx="96526" cy="107075"/>
              </a:xfrm>
              <a:custGeom>
                <a:rect b="b" l="l" r="r" t="t"/>
                <a:pathLst>
                  <a:path extrusionOk="0" h="2781" w="2507">
                    <a:moveTo>
                      <a:pt x="1253" y="0"/>
                    </a:moveTo>
                    <a:cubicBezTo>
                      <a:pt x="865" y="0"/>
                      <a:pt x="554" y="314"/>
                      <a:pt x="554" y="703"/>
                    </a:cubicBezTo>
                    <a:cubicBezTo>
                      <a:pt x="554" y="933"/>
                      <a:pt x="666" y="1136"/>
                      <a:pt x="838" y="1264"/>
                    </a:cubicBezTo>
                    <a:cubicBezTo>
                      <a:pt x="426" y="1402"/>
                      <a:pt x="108" y="1744"/>
                      <a:pt x="0" y="2169"/>
                    </a:cubicBezTo>
                    <a:cubicBezTo>
                      <a:pt x="290" y="2541"/>
                      <a:pt x="743" y="2780"/>
                      <a:pt x="1253" y="2780"/>
                    </a:cubicBezTo>
                    <a:cubicBezTo>
                      <a:pt x="1763" y="2780"/>
                      <a:pt x="2216" y="2541"/>
                      <a:pt x="2507" y="2169"/>
                    </a:cubicBezTo>
                    <a:cubicBezTo>
                      <a:pt x="2398" y="1744"/>
                      <a:pt x="2081" y="1402"/>
                      <a:pt x="1669" y="1264"/>
                    </a:cubicBezTo>
                    <a:cubicBezTo>
                      <a:pt x="1841" y="1136"/>
                      <a:pt x="1952" y="933"/>
                      <a:pt x="1952" y="703"/>
                    </a:cubicBezTo>
                    <a:cubicBezTo>
                      <a:pt x="1952" y="314"/>
                      <a:pt x="1642" y="0"/>
                      <a:pt x="1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0"/>
              <p:cNvSpPr/>
              <p:nvPr/>
            </p:nvSpPr>
            <p:spPr>
              <a:xfrm>
                <a:off x="2469250" y="1764196"/>
                <a:ext cx="424413" cy="133488"/>
              </a:xfrm>
              <a:custGeom>
                <a:rect b="b" l="l" r="r" t="t"/>
                <a:pathLst>
                  <a:path extrusionOk="0" h="3467" w="11023">
                    <a:moveTo>
                      <a:pt x="9290" y="203"/>
                    </a:moveTo>
                    <a:cubicBezTo>
                      <a:pt x="10134" y="203"/>
                      <a:pt x="10824" y="889"/>
                      <a:pt x="10824" y="1734"/>
                    </a:cubicBezTo>
                    <a:cubicBezTo>
                      <a:pt x="10824" y="2578"/>
                      <a:pt x="10134" y="3267"/>
                      <a:pt x="9290" y="3267"/>
                    </a:cubicBezTo>
                    <a:lnTo>
                      <a:pt x="1734" y="3267"/>
                    </a:lnTo>
                    <a:cubicBezTo>
                      <a:pt x="886" y="3267"/>
                      <a:pt x="200" y="2578"/>
                      <a:pt x="200" y="1734"/>
                    </a:cubicBezTo>
                    <a:cubicBezTo>
                      <a:pt x="200" y="889"/>
                      <a:pt x="886" y="203"/>
                      <a:pt x="1734" y="203"/>
                    </a:cubicBezTo>
                    <a:close/>
                    <a:moveTo>
                      <a:pt x="1734" y="1"/>
                    </a:moveTo>
                    <a:cubicBezTo>
                      <a:pt x="777" y="1"/>
                      <a:pt x="0" y="778"/>
                      <a:pt x="0" y="1734"/>
                    </a:cubicBezTo>
                    <a:cubicBezTo>
                      <a:pt x="0" y="2690"/>
                      <a:pt x="777" y="3467"/>
                      <a:pt x="1734" y="3467"/>
                    </a:cubicBezTo>
                    <a:lnTo>
                      <a:pt x="9290" y="3467"/>
                    </a:lnTo>
                    <a:cubicBezTo>
                      <a:pt x="10246" y="3467"/>
                      <a:pt x="11023" y="2690"/>
                      <a:pt x="11023" y="1734"/>
                    </a:cubicBezTo>
                    <a:cubicBezTo>
                      <a:pt x="11023" y="778"/>
                      <a:pt x="10246" y="1"/>
                      <a:pt x="929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0"/>
              <p:cNvSpPr/>
              <p:nvPr/>
            </p:nvSpPr>
            <p:spPr>
              <a:xfrm>
                <a:off x="2519728" y="1832616"/>
                <a:ext cx="323498" cy="7739"/>
              </a:xfrm>
              <a:custGeom>
                <a:rect b="b" l="l" r="r" t="t"/>
                <a:pathLst>
                  <a:path extrusionOk="0" h="201" w="8402">
                    <a:moveTo>
                      <a:pt x="102" y="1"/>
                    </a:moveTo>
                    <a:cubicBezTo>
                      <a:pt x="44" y="1"/>
                      <a:pt x="0" y="45"/>
                      <a:pt x="0" y="102"/>
                    </a:cubicBezTo>
                    <a:cubicBezTo>
                      <a:pt x="0" y="157"/>
                      <a:pt x="44" y="200"/>
                      <a:pt x="102" y="200"/>
                    </a:cubicBezTo>
                    <a:lnTo>
                      <a:pt x="8300" y="200"/>
                    </a:lnTo>
                    <a:cubicBezTo>
                      <a:pt x="8354" y="200"/>
                      <a:pt x="8401" y="157"/>
                      <a:pt x="8401" y="102"/>
                    </a:cubicBezTo>
                    <a:cubicBezTo>
                      <a:pt x="8401" y="45"/>
                      <a:pt x="8354" y="1"/>
                      <a:pt x="830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0"/>
              <p:cNvSpPr/>
              <p:nvPr/>
            </p:nvSpPr>
            <p:spPr>
              <a:xfrm>
                <a:off x="1552912" y="1862032"/>
                <a:ext cx="195939" cy="7701"/>
              </a:xfrm>
              <a:custGeom>
                <a:rect b="b" l="l" r="r" t="t"/>
                <a:pathLst>
                  <a:path extrusionOk="0" h="200" w="5089">
                    <a:moveTo>
                      <a:pt x="99" y="1"/>
                    </a:moveTo>
                    <a:cubicBezTo>
                      <a:pt x="45" y="1"/>
                      <a:pt x="1" y="48"/>
                      <a:pt x="1" y="102"/>
                    </a:cubicBezTo>
                    <a:cubicBezTo>
                      <a:pt x="1" y="155"/>
                      <a:pt x="45" y="199"/>
                      <a:pt x="99" y="199"/>
                    </a:cubicBezTo>
                    <a:lnTo>
                      <a:pt x="4987" y="199"/>
                    </a:lnTo>
                    <a:cubicBezTo>
                      <a:pt x="5045" y="199"/>
                      <a:pt x="5088" y="155"/>
                      <a:pt x="5088" y="102"/>
                    </a:cubicBezTo>
                    <a:cubicBezTo>
                      <a:pt x="5088" y="48"/>
                      <a:pt x="5045" y="1"/>
                      <a:pt x="49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0"/>
              <p:cNvSpPr/>
              <p:nvPr/>
            </p:nvSpPr>
            <p:spPr>
              <a:xfrm>
                <a:off x="1827363" y="1795037"/>
                <a:ext cx="90057" cy="7739"/>
              </a:xfrm>
              <a:custGeom>
                <a:rect b="b" l="l" r="r" t="t"/>
                <a:pathLst>
                  <a:path extrusionOk="0" h="201" w="2339">
                    <a:moveTo>
                      <a:pt x="102" y="1"/>
                    </a:moveTo>
                    <a:cubicBezTo>
                      <a:pt x="45" y="1"/>
                      <a:pt x="1" y="45"/>
                      <a:pt x="1" y="102"/>
                    </a:cubicBezTo>
                    <a:cubicBezTo>
                      <a:pt x="1" y="156"/>
                      <a:pt x="45" y="200"/>
                      <a:pt x="102" y="200"/>
                    </a:cubicBezTo>
                    <a:lnTo>
                      <a:pt x="2237" y="200"/>
                    </a:lnTo>
                    <a:cubicBezTo>
                      <a:pt x="2291" y="200"/>
                      <a:pt x="2338" y="156"/>
                      <a:pt x="2338" y="102"/>
                    </a:cubicBezTo>
                    <a:cubicBezTo>
                      <a:pt x="2338" y="45"/>
                      <a:pt x="2291" y="1"/>
                      <a:pt x="2237" y="1"/>
                    </a:cubicBezTo>
                    <a:close/>
                  </a:path>
                </a:pathLst>
              </a:custGeom>
              <a:solidFill>
                <a:srgbClr val="011E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0"/>
              <p:cNvSpPr/>
              <p:nvPr/>
            </p:nvSpPr>
            <p:spPr>
              <a:xfrm>
                <a:off x="1513677" y="1768777"/>
                <a:ext cx="462646" cy="53480"/>
              </a:xfrm>
              <a:custGeom>
                <a:rect b="b" l="l" r="r" t="t"/>
                <a:pathLst>
                  <a:path extrusionOk="0" h="1389" w="12016">
                    <a:moveTo>
                      <a:pt x="16" y="0"/>
                    </a:moveTo>
                    <a:cubicBezTo>
                      <a:pt x="7" y="0"/>
                      <a:pt x="0" y="11"/>
                      <a:pt x="0" y="20"/>
                    </a:cubicBezTo>
                    <a:lnTo>
                      <a:pt x="0" y="1369"/>
                    </a:lnTo>
                    <a:cubicBezTo>
                      <a:pt x="0" y="1378"/>
                      <a:pt x="7" y="1389"/>
                      <a:pt x="16" y="1389"/>
                    </a:cubicBezTo>
                    <a:lnTo>
                      <a:pt x="11995" y="1389"/>
                    </a:lnTo>
                    <a:cubicBezTo>
                      <a:pt x="12005" y="1389"/>
                      <a:pt x="12015" y="1378"/>
                      <a:pt x="12015" y="1369"/>
                    </a:cubicBezTo>
                    <a:lnTo>
                      <a:pt x="12015" y="20"/>
                    </a:lnTo>
                    <a:cubicBezTo>
                      <a:pt x="12015" y="11"/>
                      <a:pt x="12005" y="0"/>
                      <a:pt x="1199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0"/>
              <p:cNvSpPr/>
              <p:nvPr/>
            </p:nvSpPr>
            <p:spPr>
              <a:xfrm>
                <a:off x="1552912" y="1795037"/>
                <a:ext cx="245453" cy="7739"/>
              </a:xfrm>
              <a:custGeom>
                <a:rect b="b" l="l" r="r" t="t"/>
                <a:pathLst>
                  <a:path extrusionOk="0" h="201" w="6375">
                    <a:moveTo>
                      <a:pt x="99" y="1"/>
                    </a:moveTo>
                    <a:cubicBezTo>
                      <a:pt x="45" y="1"/>
                      <a:pt x="1" y="45"/>
                      <a:pt x="1" y="102"/>
                    </a:cubicBezTo>
                    <a:cubicBezTo>
                      <a:pt x="1" y="156"/>
                      <a:pt x="45" y="200"/>
                      <a:pt x="99" y="200"/>
                    </a:cubicBezTo>
                    <a:lnTo>
                      <a:pt x="6278" y="200"/>
                    </a:lnTo>
                    <a:cubicBezTo>
                      <a:pt x="6331" y="200"/>
                      <a:pt x="6375" y="156"/>
                      <a:pt x="6375" y="102"/>
                    </a:cubicBezTo>
                    <a:cubicBezTo>
                      <a:pt x="6375" y="45"/>
                      <a:pt x="6331" y="1"/>
                      <a:pt x="6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4" name="Google Shape;2774;p50"/>
              <p:cNvGrpSpPr/>
              <p:nvPr/>
            </p:nvGrpSpPr>
            <p:grpSpPr>
              <a:xfrm>
                <a:off x="1638083" y="2158051"/>
                <a:ext cx="865007" cy="430556"/>
                <a:chOff x="1638083" y="2158051"/>
                <a:chExt cx="865007" cy="430556"/>
              </a:xfrm>
            </p:grpSpPr>
            <p:sp>
              <p:nvSpPr>
                <p:cNvPr id="2775" name="Google Shape;2775;p50"/>
                <p:cNvSpPr/>
                <p:nvPr/>
              </p:nvSpPr>
              <p:spPr>
                <a:xfrm flipH="1" rot="-186215">
                  <a:off x="2217271" y="2164114"/>
                  <a:ext cx="227171" cy="118911"/>
                </a:xfrm>
                <a:custGeom>
                  <a:rect b="b" l="l" r="r" t="t"/>
                  <a:pathLst>
                    <a:path extrusionOk="0" h="2255" w="4308">
                      <a:moveTo>
                        <a:pt x="4308" y="1"/>
                      </a:moveTo>
                      <a:lnTo>
                        <a:pt x="4308" y="1"/>
                      </a:lnTo>
                      <a:cubicBezTo>
                        <a:pt x="4307" y="1"/>
                        <a:pt x="3876" y="966"/>
                        <a:pt x="2911" y="1051"/>
                      </a:cubicBezTo>
                      <a:cubicBezTo>
                        <a:pt x="1945" y="1140"/>
                        <a:pt x="589" y="1432"/>
                        <a:pt x="0" y="2254"/>
                      </a:cubicBezTo>
                      <a:cubicBezTo>
                        <a:pt x="0" y="2254"/>
                        <a:pt x="785" y="1466"/>
                        <a:pt x="2131" y="1371"/>
                      </a:cubicBezTo>
                      <a:cubicBezTo>
                        <a:pt x="3478" y="1275"/>
                        <a:pt x="4148" y="487"/>
                        <a:pt x="430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0"/>
                <p:cNvSpPr/>
                <p:nvPr/>
              </p:nvSpPr>
              <p:spPr>
                <a:xfrm flipH="1" rot="-186215">
                  <a:off x="2246034" y="2170144"/>
                  <a:ext cx="249635" cy="280905"/>
                </a:xfrm>
                <a:custGeom>
                  <a:rect b="b" l="l" r="r" t="t"/>
                  <a:pathLst>
                    <a:path extrusionOk="0" h="5327" w="4734">
                      <a:moveTo>
                        <a:pt x="4369" y="0"/>
                      </a:moveTo>
                      <a:cubicBezTo>
                        <a:pt x="4369" y="0"/>
                        <a:pt x="3441" y="1204"/>
                        <a:pt x="2197" y="1483"/>
                      </a:cubicBezTo>
                      <a:cubicBezTo>
                        <a:pt x="952" y="1765"/>
                        <a:pt x="1" y="3863"/>
                        <a:pt x="1561" y="4890"/>
                      </a:cubicBezTo>
                      <a:cubicBezTo>
                        <a:pt x="2027" y="5195"/>
                        <a:pt x="2432" y="5327"/>
                        <a:pt x="2781" y="5327"/>
                      </a:cubicBezTo>
                      <a:cubicBezTo>
                        <a:pt x="3602" y="5327"/>
                        <a:pt x="4112" y="4599"/>
                        <a:pt x="4369" y="3693"/>
                      </a:cubicBezTo>
                      <a:cubicBezTo>
                        <a:pt x="4733" y="2398"/>
                        <a:pt x="4369" y="0"/>
                        <a:pt x="436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0"/>
                <p:cNvSpPr/>
                <p:nvPr/>
              </p:nvSpPr>
              <p:spPr>
                <a:xfrm flipH="1" rot="-186215">
                  <a:off x="1648746" y="2173146"/>
                  <a:ext cx="403824" cy="404826"/>
                </a:xfrm>
                <a:custGeom>
                  <a:rect b="b" l="l" r="r" t="t"/>
                  <a:pathLst>
                    <a:path extrusionOk="0" h="7677" w="7658">
                      <a:moveTo>
                        <a:pt x="2160" y="0"/>
                      </a:moveTo>
                      <a:cubicBezTo>
                        <a:pt x="2160" y="0"/>
                        <a:pt x="1" y="5012"/>
                        <a:pt x="766" y="6443"/>
                      </a:cubicBezTo>
                      <a:cubicBezTo>
                        <a:pt x="1172" y="7205"/>
                        <a:pt x="2292" y="7677"/>
                        <a:pt x="3466" y="7677"/>
                      </a:cubicBezTo>
                      <a:cubicBezTo>
                        <a:pt x="4503" y="7677"/>
                        <a:pt x="5582" y="7308"/>
                        <a:pt x="6246" y="6443"/>
                      </a:cubicBezTo>
                      <a:cubicBezTo>
                        <a:pt x="7658" y="4600"/>
                        <a:pt x="6083" y="1693"/>
                        <a:pt x="4506" y="1455"/>
                      </a:cubicBezTo>
                      <a:cubicBezTo>
                        <a:pt x="2928" y="1214"/>
                        <a:pt x="2160" y="0"/>
                        <a:pt x="216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8" name="Google Shape;2778;p50"/>
              <p:cNvSpPr/>
              <p:nvPr/>
            </p:nvSpPr>
            <p:spPr>
              <a:xfrm flipH="1" rot="-186215">
                <a:off x="1858494" y="2062290"/>
                <a:ext cx="466945" cy="521101"/>
              </a:xfrm>
              <a:custGeom>
                <a:rect b="b" l="l" r="r" t="t"/>
                <a:pathLst>
                  <a:path extrusionOk="0" h="9882" w="8855">
                    <a:moveTo>
                      <a:pt x="4124" y="1"/>
                    </a:moveTo>
                    <a:cubicBezTo>
                      <a:pt x="4017" y="1"/>
                      <a:pt x="3906" y="4"/>
                      <a:pt x="3792" y="11"/>
                    </a:cubicBezTo>
                    <a:cubicBezTo>
                      <a:pt x="3792" y="11"/>
                      <a:pt x="2142" y="323"/>
                      <a:pt x="1334" y="1659"/>
                    </a:cubicBezTo>
                    <a:cubicBezTo>
                      <a:pt x="521" y="2992"/>
                      <a:pt x="1" y="7857"/>
                      <a:pt x="1" y="7857"/>
                    </a:cubicBezTo>
                    <a:cubicBezTo>
                      <a:pt x="1" y="7857"/>
                      <a:pt x="24" y="9479"/>
                      <a:pt x="1779" y="9819"/>
                    </a:cubicBezTo>
                    <a:cubicBezTo>
                      <a:pt x="2002" y="9862"/>
                      <a:pt x="2217" y="9882"/>
                      <a:pt x="2424" y="9882"/>
                    </a:cubicBezTo>
                    <a:cubicBezTo>
                      <a:pt x="3832" y="9882"/>
                      <a:pt x="4824" y="8970"/>
                      <a:pt x="5257" y="8538"/>
                    </a:cubicBezTo>
                    <a:cubicBezTo>
                      <a:pt x="5753" y="8041"/>
                      <a:pt x="6511" y="5607"/>
                      <a:pt x="6511" y="5607"/>
                    </a:cubicBezTo>
                    <a:cubicBezTo>
                      <a:pt x="6511" y="5607"/>
                      <a:pt x="6726" y="5668"/>
                      <a:pt x="7010" y="5668"/>
                    </a:cubicBezTo>
                    <a:cubicBezTo>
                      <a:pt x="7344" y="5668"/>
                      <a:pt x="7772" y="5583"/>
                      <a:pt x="8055" y="5216"/>
                    </a:cubicBezTo>
                    <a:cubicBezTo>
                      <a:pt x="8567" y="4551"/>
                      <a:pt x="8854" y="2912"/>
                      <a:pt x="8108" y="2912"/>
                    </a:cubicBezTo>
                    <a:cubicBezTo>
                      <a:pt x="8091" y="2912"/>
                      <a:pt x="8073" y="2912"/>
                      <a:pt x="8055" y="2914"/>
                    </a:cubicBezTo>
                    <a:cubicBezTo>
                      <a:pt x="7245" y="2992"/>
                      <a:pt x="6801" y="3672"/>
                      <a:pt x="6801" y="3672"/>
                    </a:cubicBezTo>
                    <a:cubicBezTo>
                      <a:pt x="6801" y="3672"/>
                      <a:pt x="7662" y="1"/>
                      <a:pt x="4124" y="1"/>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0"/>
              <p:cNvSpPr/>
              <p:nvPr/>
            </p:nvSpPr>
            <p:spPr>
              <a:xfrm flipH="1" rot="-186215">
                <a:off x="1938132" y="2425073"/>
                <a:ext cx="317396" cy="565133"/>
              </a:xfrm>
              <a:custGeom>
                <a:rect b="b" l="l" r="r" t="t"/>
                <a:pathLst>
                  <a:path extrusionOk="0" h="10717" w="6019">
                    <a:moveTo>
                      <a:pt x="4355" y="1"/>
                    </a:moveTo>
                    <a:lnTo>
                      <a:pt x="1557" y="2894"/>
                    </a:lnTo>
                    <a:cubicBezTo>
                      <a:pt x="1557" y="2894"/>
                      <a:pt x="1105" y="6168"/>
                      <a:pt x="962" y="6311"/>
                    </a:cubicBezTo>
                    <a:cubicBezTo>
                      <a:pt x="921" y="6352"/>
                      <a:pt x="824" y="6366"/>
                      <a:pt x="706" y="6366"/>
                    </a:cubicBezTo>
                    <a:cubicBezTo>
                      <a:pt x="415" y="6366"/>
                      <a:pt x="1" y="6277"/>
                      <a:pt x="0" y="6277"/>
                    </a:cubicBezTo>
                    <a:lnTo>
                      <a:pt x="0" y="6277"/>
                    </a:lnTo>
                    <a:cubicBezTo>
                      <a:pt x="0" y="6277"/>
                      <a:pt x="1105" y="9623"/>
                      <a:pt x="3060" y="10585"/>
                    </a:cubicBezTo>
                    <a:cubicBezTo>
                      <a:pt x="3245" y="10675"/>
                      <a:pt x="3420" y="10716"/>
                      <a:pt x="3588" y="10716"/>
                    </a:cubicBezTo>
                    <a:cubicBezTo>
                      <a:pt x="5198" y="10716"/>
                      <a:pt x="6018" y="6916"/>
                      <a:pt x="6018" y="6916"/>
                    </a:cubicBezTo>
                    <a:cubicBezTo>
                      <a:pt x="6018" y="6916"/>
                      <a:pt x="5480" y="6882"/>
                      <a:pt x="4912" y="6453"/>
                    </a:cubicBezTo>
                    <a:cubicBezTo>
                      <a:pt x="4341" y="6029"/>
                      <a:pt x="4355" y="1"/>
                      <a:pt x="4355" y="1"/>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0"/>
              <p:cNvSpPr/>
              <p:nvPr/>
            </p:nvSpPr>
            <p:spPr>
              <a:xfrm flipH="1" rot="-186215">
                <a:off x="2163140" y="2179683"/>
                <a:ext cx="60220" cy="156562"/>
              </a:xfrm>
              <a:custGeom>
                <a:rect b="b" l="l" r="r" t="t"/>
                <a:pathLst>
                  <a:path extrusionOk="0" h="2969" w="1142">
                    <a:moveTo>
                      <a:pt x="1141" y="0"/>
                    </a:moveTo>
                    <a:cubicBezTo>
                      <a:pt x="1141" y="1"/>
                      <a:pt x="0" y="2969"/>
                      <a:pt x="59" y="2969"/>
                    </a:cubicBezTo>
                    <a:cubicBezTo>
                      <a:pt x="60" y="2969"/>
                      <a:pt x="60" y="2969"/>
                      <a:pt x="60" y="2969"/>
                    </a:cubicBezTo>
                    <a:cubicBezTo>
                      <a:pt x="131" y="2945"/>
                      <a:pt x="750" y="2762"/>
                      <a:pt x="750" y="2762"/>
                    </a:cubicBezTo>
                    <a:lnTo>
                      <a:pt x="1141" y="0"/>
                    </a:ln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0"/>
              <p:cNvSpPr/>
              <p:nvPr/>
            </p:nvSpPr>
            <p:spPr>
              <a:xfrm flipH="1" rot="-186215">
                <a:off x="2165008" y="2362132"/>
                <a:ext cx="106888" cy="63806"/>
              </a:xfrm>
              <a:custGeom>
                <a:rect b="b" l="l" r="r" t="t"/>
                <a:pathLst>
                  <a:path extrusionOk="0" h="1210" w="2027">
                    <a:moveTo>
                      <a:pt x="258" y="0"/>
                    </a:moveTo>
                    <a:lnTo>
                      <a:pt x="258" y="0"/>
                    </a:lnTo>
                    <a:cubicBezTo>
                      <a:pt x="258" y="0"/>
                      <a:pt x="0" y="898"/>
                      <a:pt x="837" y="1169"/>
                    </a:cubicBezTo>
                    <a:cubicBezTo>
                      <a:pt x="923" y="1197"/>
                      <a:pt x="1004" y="1209"/>
                      <a:pt x="1079" y="1209"/>
                    </a:cubicBezTo>
                    <a:cubicBezTo>
                      <a:pt x="1744" y="1209"/>
                      <a:pt x="2026" y="259"/>
                      <a:pt x="2026" y="259"/>
                    </a:cubicBezTo>
                    <a:lnTo>
                      <a:pt x="2026" y="259"/>
                    </a:lnTo>
                    <a:cubicBezTo>
                      <a:pt x="2026" y="259"/>
                      <a:pt x="1507" y="1024"/>
                      <a:pt x="962" y="1024"/>
                    </a:cubicBezTo>
                    <a:cubicBezTo>
                      <a:pt x="920" y="1024"/>
                      <a:pt x="878" y="1020"/>
                      <a:pt x="837" y="1010"/>
                    </a:cubicBezTo>
                    <a:cubicBezTo>
                      <a:pt x="252" y="874"/>
                      <a:pt x="258" y="0"/>
                      <a:pt x="258" y="0"/>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0"/>
              <p:cNvSpPr/>
              <p:nvPr/>
            </p:nvSpPr>
            <p:spPr>
              <a:xfrm flipH="1" rot="-186215">
                <a:off x="2202337" y="2219267"/>
                <a:ext cx="54947" cy="19564"/>
              </a:xfrm>
              <a:custGeom>
                <a:rect b="b" l="l" r="r" t="t"/>
                <a:pathLst>
                  <a:path extrusionOk="0" h="371" w="1042">
                    <a:moveTo>
                      <a:pt x="403" y="0"/>
                    </a:moveTo>
                    <a:cubicBezTo>
                      <a:pt x="184" y="0"/>
                      <a:pt x="17" y="55"/>
                      <a:pt x="11" y="140"/>
                    </a:cubicBezTo>
                    <a:cubicBezTo>
                      <a:pt x="1" y="239"/>
                      <a:pt x="222" y="341"/>
                      <a:pt x="504" y="364"/>
                    </a:cubicBezTo>
                    <a:cubicBezTo>
                      <a:pt x="551" y="369"/>
                      <a:pt x="597" y="371"/>
                      <a:pt x="640" y="371"/>
                    </a:cubicBezTo>
                    <a:cubicBezTo>
                      <a:pt x="859" y="371"/>
                      <a:pt x="1025" y="317"/>
                      <a:pt x="1031" y="235"/>
                    </a:cubicBezTo>
                    <a:cubicBezTo>
                      <a:pt x="1041" y="133"/>
                      <a:pt x="820" y="31"/>
                      <a:pt x="538" y="7"/>
                    </a:cubicBezTo>
                    <a:cubicBezTo>
                      <a:pt x="491" y="2"/>
                      <a:pt x="446" y="0"/>
                      <a:pt x="403"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0"/>
              <p:cNvSpPr/>
              <p:nvPr/>
            </p:nvSpPr>
            <p:spPr>
              <a:xfrm flipH="1" rot="-186215">
                <a:off x="2007113" y="2397079"/>
                <a:ext cx="164947" cy="251217"/>
              </a:xfrm>
              <a:custGeom>
                <a:rect b="b" l="l" r="r" t="t"/>
                <a:pathLst>
                  <a:path extrusionOk="0" h="4764" w="3128">
                    <a:moveTo>
                      <a:pt x="3121" y="0"/>
                    </a:moveTo>
                    <a:lnTo>
                      <a:pt x="3121" y="0"/>
                    </a:lnTo>
                    <a:cubicBezTo>
                      <a:pt x="3121" y="1"/>
                      <a:pt x="2748" y="1380"/>
                      <a:pt x="1986" y="2166"/>
                    </a:cubicBezTo>
                    <a:cubicBezTo>
                      <a:pt x="1224" y="2951"/>
                      <a:pt x="160" y="3349"/>
                      <a:pt x="160" y="3349"/>
                    </a:cubicBezTo>
                    <a:lnTo>
                      <a:pt x="0" y="4763"/>
                    </a:lnTo>
                    <a:cubicBezTo>
                      <a:pt x="0" y="4763"/>
                      <a:pt x="687" y="4651"/>
                      <a:pt x="1908" y="3621"/>
                    </a:cubicBezTo>
                    <a:cubicBezTo>
                      <a:pt x="3128" y="2591"/>
                      <a:pt x="3121" y="1"/>
                      <a:pt x="3121"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0"/>
              <p:cNvSpPr/>
              <p:nvPr/>
            </p:nvSpPr>
            <p:spPr>
              <a:xfrm flipH="1" rot="-186215">
                <a:off x="1847389" y="2225397"/>
                <a:ext cx="133149" cy="146912"/>
              </a:xfrm>
              <a:custGeom>
                <a:rect b="b" l="l" r="r" t="t"/>
                <a:pathLst>
                  <a:path extrusionOk="0" h="2786" w="2525">
                    <a:moveTo>
                      <a:pt x="1586" y="1"/>
                    </a:moveTo>
                    <a:cubicBezTo>
                      <a:pt x="1572" y="1"/>
                      <a:pt x="1558" y="2"/>
                      <a:pt x="1544" y="3"/>
                    </a:cubicBezTo>
                    <a:cubicBezTo>
                      <a:pt x="891" y="74"/>
                      <a:pt x="290" y="761"/>
                      <a:pt x="290" y="761"/>
                    </a:cubicBezTo>
                    <a:lnTo>
                      <a:pt x="0" y="2696"/>
                    </a:lnTo>
                    <a:cubicBezTo>
                      <a:pt x="0" y="2696"/>
                      <a:pt x="132" y="2786"/>
                      <a:pt x="387" y="2786"/>
                    </a:cubicBezTo>
                    <a:cubicBezTo>
                      <a:pt x="648" y="2786"/>
                      <a:pt x="1037" y="2691"/>
                      <a:pt x="1544" y="2305"/>
                    </a:cubicBezTo>
                    <a:cubicBezTo>
                      <a:pt x="2525" y="1559"/>
                      <a:pt x="2211" y="1"/>
                      <a:pt x="1586" y="1"/>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5" name="Google Shape;2785;p50"/>
              <p:cNvGrpSpPr/>
              <p:nvPr/>
            </p:nvGrpSpPr>
            <p:grpSpPr>
              <a:xfrm>
                <a:off x="1670273" y="2041824"/>
                <a:ext cx="508658" cy="322302"/>
                <a:chOff x="1670273" y="2041824"/>
                <a:chExt cx="508658" cy="322302"/>
              </a:xfrm>
            </p:grpSpPr>
            <p:sp>
              <p:nvSpPr>
                <p:cNvPr id="2786" name="Google Shape;2786;p50"/>
                <p:cNvSpPr/>
                <p:nvPr/>
              </p:nvSpPr>
              <p:spPr>
                <a:xfrm flipH="1" rot="-186215">
                  <a:off x="1873327" y="2049787"/>
                  <a:ext cx="299994" cy="215359"/>
                </a:xfrm>
                <a:custGeom>
                  <a:rect b="b" l="l" r="r" t="t"/>
                  <a:pathLst>
                    <a:path extrusionOk="0" h="4084" w="5689">
                      <a:moveTo>
                        <a:pt x="1877" y="1"/>
                      </a:moveTo>
                      <a:cubicBezTo>
                        <a:pt x="1795" y="1"/>
                        <a:pt x="1714" y="6"/>
                        <a:pt x="1633" y="18"/>
                      </a:cubicBezTo>
                      <a:cubicBezTo>
                        <a:pt x="324" y="205"/>
                        <a:pt x="15" y="705"/>
                        <a:pt x="15" y="705"/>
                      </a:cubicBezTo>
                      <a:cubicBezTo>
                        <a:pt x="1" y="715"/>
                        <a:pt x="694" y="2180"/>
                        <a:pt x="1860" y="2635"/>
                      </a:cubicBezTo>
                      <a:cubicBezTo>
                        <a:pt x="3027" y="3088"/>
                        <a:pt x="3928" y="3255"/>
                        <a:pt x="3999" y="3669"/>
                      </a:cubicBezTo>
                      <a:lnTo>
                        <a:pt x="4071" y="4084"/>
                      </a:lnTo>
                      <a:cubicBezTo>
                        <a:pt x="4071" y="4084"/>
                        <a:pt x="4292" y="3574"/>
                        <a:pt x="4818" y="3394"/>
                      </a:cubicBezTo>
                      <a:cubicBezTo>
                        <a:pt x="4937" y="3354"/>
                        <a:pt x="5046" y="3339"/>
                        <a:pt x="5144" y="3339"/>
                      </a:cubicBezTo>
                      <a:cubicBezTo>
                        <a:pt x="5481" y="3339"/>
                        <a:pt x="5689" y="3520"/>
                        <a:pt x="5689" y="3520"/>
                      </a:cubicBezTo>
                      <a:cubicBezTo>
                        <a:pt x="5689" y="3520"/>
                        <a:pt x="5454" y="2952"/>
                        <a:pt x="5097" y="2768"/>
                      </a:cubicBezTo>
                      <a:cubicBezTo>
                        <a:pt x="4741" y="2585"/>
                        <a:pt x="4590" y="1894"/>
                        <a:pt x="4444" y="1548"/>
                      </a:cubicBezTo>
                      <a:cubicBezTo>
                        <a:pt x="4304" y="1226"/>
                        <a:pt x="3102" y="1"/>
                        <a:pt x="187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0"/>
                <p:cNvSpPr/>
                <p:nvPr/>
              </p:nvSpPr>
              <p:spPr>
                <a:xfrm flipH="1" rot="-186215">
                  <a:off x="1675545" y="2155215"/>
                  <a:ext cx="263978" cy="201912"/>
                </a:xfrm>
                <a:custGeom>
                  <a:rect b="b" l="l" r="r" t="t"/>
                  <a:pathLst>
                    <a:path extrusionOk="0" h="3829" w="5006">
                      <a:moveTo>
                        <a:pt x="0" y="0"/>
                      </a:moveTo>
                      <a:lnTo>
                        <a:pt x="0" y="0"/>
                      </a:lnTo>
                      <a:cubicBezTo>
                        <a:pt x="55" y="1289"/>
                        <a:pt x="1316" y="1436"/>
                        <a:pt x="3036" y="1724"/>
                      </a:cubicBezTo>
                      <a:cubicBezTo>
                        <a:pt x="4756" y="2017"/>
                        <a:pt x="5005" y="3829"/>
                        <a:pt x="5005" y="3829"/>
                      </a:cubicBezTo>
                      <a:cubicBezTo>
                        <a:pt x="4985" y="1874"/>
                        <a:pt x="3346" y="1398"/>
                        <a:pt x="1830" y="1262"/>
                      </a:cubicBezTo>
                      <a:cubicBezTo>
                        <a:pt x="314" y="1130"/>
                        <a:pt x="0" y="1"/>
                        <a:pt x="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8" name="Google Shape;2788;p50"/>
              <p:cNvSpPr/>
              <p:nvPr/>
            </p:nvSpPr>
            <p:spPr>
              <a:xfrm flipH="1" rot="-186215">
                <a:off x="752034" y="2472643"/>
                <a:ext cx="1244800" cy="1216641"/>
              </a:xfrm>
              <a:custGeom>
                <a:rect b="b" l="l" r="r" t="t"/>
                <a:pathLst>
                  <a:path extrusionOk="0" h="23072" w="23606">
                    <a:moveTo>
                      <a:pt x="12920" y="0"/>
                    </a:moveTo>
                    <a:lnTo>
                      <a:pt x="10098" y="2860"/>
                    </a:lnTo>
                    <a:lnTo>
                      <a:pt x="13124" y="12638"/>
                    </a:lnTo>
                    <a:cubicBezTo>
                      <a:pt x="13124" y="12638"/>
                      <a:pt x="8333" y="7446"/>
                      <a:pt x="6569" y="6994"/>
                    </a:cubicBezTo>
                    <a:cubicBezTo>
                      <a:pt x="4804" y="6542"/>
                      <a:pt x="1" y="6528"/>
                      <a:pt x="1" y="6528"/>
                    </a:cubicBezTo>
                    <a:lnTo>
                      <a:pt x="1" y="6528"/>
                    </a:lnTo>
                    <a:lnTo>
                      <a:pt x="2537" y="23071"/>
                    </a:lnTo>
                    <a:lnTo>
                      <a:pt x="9344" y="23071"/>
                    </a:lnTo>
                    <a:lnTo>
                      <a:pt x="8435" y="19542"/>
                    </a:lnTo>
                    <a:lnTo>
                      <a:pt x="8435" y="19542"/>
                    </a:lnTo>
                    <a:cubicBezTo>
                      <a:pt x="8436" y="19542"/>
                      <a:pt x="15973" y="22259"/>
                      <a:pt x="18789" y="22259"/>
                    </a:cubicBezTo>
                    <a:cubicBezTo>
                      <a:pt x="18993" y="22259"/>
                      <a:pt x="19172" y="22245"/>
                      <a:pt x="19322" y="22214"/>
                    </a:cubicBezTo>
                    <a:cubicBezTo>
                      <a:pt x="21539" y="21762"/>
                      <a:pt x="23606" y="19495"/>
                      <a:pt x="22245" y="15915"/>
                    </a:cubicBezTo>
                    <a:cubicBezTo>
                      <a:pt x="20886" y="12335"/>
                      <a:pt x="12920" y="0"/>
                      <a:pt x="12920"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0"/>
              <p:cNvSpPr/>
              <p:nvPr/>
            </p:nvSpPr>
            <p:spPr>
              <a:xfrm flipH="1" rot="-186215">
                <a:off x="2243490" y="2719517"/>
                <a:ext cx="1073789" cy="959201"/>
              </a:xfrm>
              <a:custGeom>
                <a:rect b="b" l="l" r="r" t="t"/>
                <a:pathLst>
                  <a:path extrusionOk="0" h="18190" w="20363">
                    <a:moveTo>
                      <a:pt x="19577" y="1"/>
                    </a:moveTo>
                    <a:cubicBezTo>
                      <a:pt x="17359" y="1"/>
                      <a:pt x="15976" y="2232"/>
                      <a:pt x="15976" y="2232"/>
                    </a:cubicBezTo>
                    <a:lnTo>
                      <a:pt x="9374" y="10850"/>
                    </a:lnTo>
                    <a:lnTo>
                      <a:pt x="1766" y="2384"/>
                    </a:lnTo>
                    <a:lnTo>
                      <a:pt x="1" y="3470"/>
                    </a:lnTo>
                    <a:cubicBezTo>
                      <a:pt x="1" y="3470"/>
                      <a:pt x="6352" y="16899"/>
                      <a:pt x="7912" y="17959"/>
                    </a:cubicBezTo>
                    <a:cubicBezTo>
                      <a:pt x="8152" y="18121"/>
                      <a:pt x="8475" y="18190"/>
                      <a:pt x="8851" y="18190"/>
                    </a:cubicBezTo>
                    <a:cubicBezTo>
                      <a:pt x="10930" y="18190"/>
                      <a:pt x="14617" y="16093"/>
                      <a:pt x="14617" y="16092"/>
                    </a:cubicBezTo>
                    <a:lnTo>
                      <a:pt x="14617" y="16092"/>
                    </a:lnTo>
                    <a:lnTo>
                      <a:pt x="13961" y="17959"/>
                    </a:lnTo>
                    <a:lnTo>
                      <a:pt x="18295" y="17959"/>
                    </a:lnTo>
                    <a:lnTo>
                      <a:pt x="20362" y="93"/>
                    </a:lnTo>
                    <a:cubicBezTo>
                      <a:pt x="20090" y="30"/>
                      <a:pt x="19829" y="1"/>
                      <a:pt x="19577"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0"/>
              <p:cNvSpPr/>
              <p:nvPr/>
            </p:nvSpPr>
            <p:spPr>
              <a:xfrm flipH="1" rot="-186215">
                <a:off x="1859427" y="2830721"/>
                <a:ext cx="493786" cy="858641"/>
              </a:xfrm>
              <a:custGeom>
                <a:rect b="b" l="l" r="r" t="t"/>
                <a:pathLst>
                  <a:path extrusionOk="0" h="16283" w="9364">
                    <a:moveTo>
                      <a:pt x="1884" y="1"/>
                    </a:moveTo>
                    <a:lnTo>
                      <a:pt x="0" y="16282"/>
                    </a:lnTo>
                    <a:lnTo>
                      <a:pt x="9363" y="15534"/>
                    </a:lnTo>
                    <a:lnTo>
                      <a:pt x="6830" y="786"/>
                    </a:lnTo>
                    <a:cubicBezTo>
                      <a:pt x="6830" y="786"/>
                      <a:pt x="5858" y="2714"/>
                      <a:pt x="4681" y="2761"/>
                    </a:cubicBezTo>
                    <a:cubicBezTo>
                      <a:pt x="4671" y="2762"/>
                      <a:pt x="4661" y="2762"/>
                      <a:pt x="4651" y="2762"/>
                    </a:cubicBezTo>
                    <a:cubicBezTo>
                      <a:pt x="3477" y="2762"/>
                      <a:pt x="1884" y="1"/>
                      <a:pt x="1884" y="1"/>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0"/>
              <p:cNvSpPr/>
              <p:nvPr/>
            </p:nvSpPr>
            <p:spPr>
              <a:xfrm flipH="1" rot="-186215">
                <a:off x="1971295" y="2830187"/>
                <a:ext cx="271519" cy="184563"/>
              </a:xfrm>
              <a:custGeom>
                <a:rect b="b" l="l" r="r" t="t"/>
                <a:pathLst>
                  <a:path extrusionOk="0" h="3500" w="5149">
                    <a:moveTo>
                      <a:pt x="137" y="1"/>
                    </a:moveTo>
                    <a:lnTo>
                      <a:pt x="0" y="1096"/>
                    </a:lnTo>
                    <a:cubicBezTo>
                      <a:pt x="0" y="1096"/>
                      <a:pt x="1503" y="3265"/>
                      <a:pt x="2642" y="3486"/>
                    </a:cubicBezTo>
                    <a:cubicBezTo>
                      <a:pt x="2691" y="3495"/>
                      <a:pt x="2741" y="3500"/>
                      <a:pt x="2790" y="3500"/>
                    </a:cubicBezTo>
                    <a:cubicBezTo>
                      <a:pt x="3896" y="3500"/>
                      <a:pt x="5148" y="1245"/>
                      <a:pt x="5148" y="1245"/>
                    </a:cubicBezTo>
                    <a:lnTo>
                      <a:pt x="5029" y="433"/>
                    </a:lnTo>
                    <a:cubicBezTo>
                      <a:pt x="5029" y="433"/>
                      <a:pt x="3673" y="2164"/>
                      <a:pt x="2593" y="2164"/>
                    </a:cubicBezTo>
                    <a:cubicBezTo>
                      <a:pt x="2506" y="2164"/>
                      <a:pt x="2422" y="2153"/>
                      <a:pt x="2340" y="2129"/>
                    </a:cubicBezTo>
                    <a:cubicBezTo>
                      <a:pt x="1232" y="1810"/>
                      <a:pt x="137" y="1"/>
                      <a:pt x="137" y="1"/>
                    </a:cubicBezTo>
                    <a:close/>
                  </a:path>
                </a:pathLst>
              </a:custGeom>
              <a:solidFill>
                <a:srgbClr val="40BB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0"/>
              <p:cNvSpPr/>
              <p:nvPr/>
            </p:nvSpPr>
            <p:spPr>
              <a:xfrm flipH="1" rot="-186215">
                <a:off x="1299129" y="2191268"/>
                <a:ext cx="209031" cy="416164"/>
              </a:xfrm>
              <a:custGeom>
                <a:rect b="b" l="l" r="r" t="t"/>
                <a:pathLst>
                  <a:path extrusionOk="0" h="7892" w="3964">
                    <a:moveTo>
                      <a:pt x="2535" y="0"/>
                    </a:moveTo>
                    <a:cubicBezTo>
                      <a:pt x="2533" y="0"/>
                      <a:pt x="2531" y="0"/>
                      <a:pt x="2530" y="1"/>
                    </a:cubicBezTo>
                    <a:cubicBezTo>
                      <a:pt x="2241" y="38"/>
                      <a:pt x="2815" y="2952"/>
                      <a:pt x="2771" y="3203"/>
                    </a:cubicBezTo>
                    <a:cubicBezTo>
                      <a:pt x="2731" y="3459"/>
                      <a:pt x="1782" y="4271"/>
                      <a:pt x="1782" y="4271"/>
                    </a:cubicBezTo>
                    <a:cubicBezTo>
                      <a:pt x="1782" y="4271"/>
                      <a:pt x="1609" y="4070"/>
                      <a:pt x="1408" y="3564"/>
                    </a:cubicBezTo>
                    <a:cubicBezTo>
                      <a:pt x="1207" y="3054"/>
                      <a:pt x="891" y="2952"/>
                      <a:pt x="922" y="2568"/>
                    </a:cubicBezTo>
                    <a:cubicBezTo>
                      <a:pt x="946" y="2226"/>
                      <a:pt x="289" y="1774"/>
                      <a:pt x="103" y="1774"/>
                    </a:cubicBezTo>
                    <a:cubicBezTo>
                      <a:pt x="80" y="1774"/>
                      <a:pt x="65" y="1781"/>
                      <a:pt x="58" y="1796"/>
                    </a:cubicBezTo>
                    <a:cubicBezTo>
                      <a:pt x="0" y="1935"/>
                      <a:pt x="1782" y="7892"/>
                      <a:pt x="1782" y="7892"/>
                    </a:cubicBezTo>
                    <a:lnTo>
                      <a:pt x="3727" y="5919"/>
                    </a:lnTo>
                    <a:lnTo>
                      <a:pt x="2988" y="4876"/>
                    </a:lnTo>
                    <a:cubicBezTo>
                      <a:pt x="2988" y="4876"/>
                      <a:pt x="3849" y="3468"/>
                      <a:pt x="3906" y="3203"/>
                    </a:cubicBezTo>
                    <a:cubicBezTo>
                      <a:pt x="3964" y="2943"/>
                      <a:pt x="2828" y="0"/>
                      <a:pt x="2535" y="0"/>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0"/>
              <p:cNvSpPr/>
              <p:nvPr/>
            </p:nvSpPr>
            <p:spPr>
              <a:xfrm flipH="1" rot="-186215">
                <a:off x="1248638" y="2211625"/>
                <a:ext cx="91807" cy="232391"/>
              </a:xfrm>
              <a:custGeom>
                <a:rect b="b" l="l" r="r" t="t"/>
                <a:pathLst>
                  <a:path extrusionOk="0" h="4407" w="1741">
                    <a:moveTo>
                      <a:pt x="1391" y="0"/>
                    </a:moveTo>
                    <a:cubicBezTo>
                      <a:pt x="1037" y="0"/>
                      <a:pt x="425" y="3288"/>
                      <a:pt x="425" y="3288"/>
                    </a:cubicBezTo>
                    <a:lnTo>
                      <a:pt x="0" y="4406"/>
                    </a:lnTo>
                    <a:cubicBezTo>
                      <a:pt x="0" y="4406"/>
                      <a:pt x="1347" y="3506"/>
                      <a:pt x="1391" y="2982"/>
                    </a:cubicBezTo>
                    <a:cubicBezTo>
                      <a:pt x="1435" y="2458"/>
                      <a:pt x="1741" y="0"/>
                      <a:pt x="1391" y="0"/>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0"/>
              <p:cNvSpPr/>
              <p:nvPr/>
            </p:nvSpPr>
            <p:spPr>
              <a:xfrm flipH="1" rot="-186215">
                <a:off x="3183861" y="2491522"/>
                <a:ext cx="298729" cy="407199"/>
              </a:xfrm>
              <a:custGeom>
                <a:rect b="b" l="l" r="r" t="t"/>
                <a:pathLst>
                  <a:path extrusionOk="0" h="7722" w="5665">
                    <a:moveTo>
                      <a:pt x="2954" y="1"/>
                    </a:moveTo>
                    <a:cubicBezTo>
                      <a:pt x="2818" y="1"/>
                      <a:pt x="2723" y="61"/>
                      <a:pt x="2723" y="61"/>
                    </a:cubicBezTo>
                    <a:cubicBezTo>
                      <a:pt x="2723" y="61"/>
                      <a:pt x="670" y="711"/>
                      <a:pt x="336" y="888"/>
                    </a:cubicBezTo>
                    <a:cubicBezTo>
                      <a:pt x="0" y="1067"/>
                      <a:pt x="201" y="1401"/>
                      <a:pt x="201" y="1401"/>
                    </a:cubicBezTo>
                    <a:cubicBezTo>
                      <a:pt x="201" y="1401"/>
                      <a:pt x="3060" y="7697"/>
                      <a:pt x="3237" y="7722"/>
                    </a:cubicBezTo>
                    <a:cubicBezTo>
                      <a:pt x="3239" y="7722"/>
                      <a:pt x="3241" y="7722"/>
                      <a:pt x="3243" y="7722"/>
                    </a:cubicBezTo>
                    <a:cubicBezTo>
                      <a:pt x="3455" y="7722"/>
                      <a:pt x="5384" y="6560"/>
                      <a:pt x="5525" y="6382"/>
                    </a:cubicBezTo>
                    <a:cubicBezTo>
                      <a:pt x="5665" y="6201"/>
                      <a:pt x="5525" y="5845"/>
                      <a:pt x="5525" y="5845"/>
                    </a:cubicBezTo>
                    <a:lnTo>
                      <a:pt x="4821" y="3971"/>
                    </a:lnTo>
                    <a:cubicBezTo>
                      <a:pt x="4821" y="3971"/>
                      <a:pt x="3774" y="799"/>
                      <a:pt x="3441" y="309"/>
                    </a:cubicBezTo>
                    <a:cubicBezTo>
                      <a:pt x="3272" y="62"/>
                      <a:pt x="3092" y="1"/>
                      <a:pt x="2954" y="1"/>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0"/>
              <p:cNvSpPr/>
              <p:nvPr/>
            </p:nvSpPr>
            <p:spPr>
              <a:xfrm flipH="1" rot="-186160">
                <a:off x="3223671" y="2545528"/>
                <a:ext cx="218709" cy="292041"/>
              </a:xfrm>
              <a:custGeom>
                <a:rect b="b" l="l" r="r" t="t"/>
                <a:pathLst>
                  <a:path extrusionOk="0" h="6566" w="4917">
                    <a:moveTo>
                      <a:pt x="3176" y="0"/>
                    </a:moveTo>
                    <a:lnTo>
                      <a:pt x="0" y="1271"/>
                    </a:lnTo>
                    <a:lnTo>
                      <a:pt x="2489" y="6565"/>
                    </a:lnTo>
                    <a:lnTo>
                      <a:pt x="4916" y="5202"/>
                    </a:lnTo>
                    <a:lnTo>
                      <a:pt x="31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0"/>
              <p:cNvSpPr/>
              <p:nvPr/>
            </p:nvSpPr>
            <p:spPr>
              <a:xfrm flipH="1" rot="-186215">
                <a:off x="3160048" y="2609538"/>
                <a:ext cx="199276" cy="209084"/>
              </a:xfrm>
              <a:custGeom>
                <a:rect b="b" l="l" r="r" t="t"/>
                <a:pathLst>
                  <a:path extrusionOk="0" h="3965" w="3779">
                    <a:moveTo>
                      <a:pt x="291" y="1"/>
                    </a:moveTo>
                    <a:cubicBezTo>
                      <a:pt x="291" y="1"/>
                      <a:pt x="1" y="283"/>
                      <a:pt x="633" y="667"/>
                    </a:cubicBezTo>
                    <a:cubicBezTo>
                      <a:pt x="1262" y="1047"/>
                      <a:pt x="2466" y="1809"/>
                      <a:pt x="2466" y="1809"/>
                    </a:cubicBezTo>
                    <a:lnTo>
                      <a:pt x="3048" y="3964"/>
                    </a:lnTo>
                    <a:cubicBezTo>
                      <a:pt x="3048" y="3964"/>
                      <a:pt x="3567" y="2806"/>
                      <a:pt x="3673" y="2177"/>
                    </a:cubicBezTo>
                    <a:cubicBezTo>
                      <a:pt x="3779" y="1548"/>
                      <a:pt x="2728" y="395"/>
                      <a:pt x="1865" y="235"/>
                    </a:cubicBezTo>
                    <a:cubicBezTo>
                      <a:pt x="997" y="79"/>
                      <a:pt x="291" y="1"/>
                      <a:pt x="291" y="1"/>
                    </a:cubicBezTo>
                    <a:close/>
                  </a:path>
                </a:pathLst>
              </a:custGeom>
              <a:solidFill>
                <a:srgbClr val="F7A3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0"/>
              <p:cNvSpPr/>
              <p:nvPr/>
            </p:nvSpPr>
            <p:spPr>
              <a:xfrm flipH="1" rot="-186215">
                <a:off x="1161677" y="2475973"/>
                <a:ext cx="279903" cy="373134"/>
              </a:xfrm>
              <a:custGeom>
                <a:rect b="b" l="l" r="r" t="t"/>
                <a:pathLst>
                  <a:path extrusionOk="0" h="7076" w="5308">
                    <a:moveTo>
                      <a:pt x="2822" y="0"/>
                    </a:moveTo>
                    <a:lnTo>
                      <a:pt x="0" y="2860"/>
                    </a:lnTo>
                    <a:lnTo>
                      <a:pt x="1241" y="7075"/>
                    </a:lnTo>
                    <a:lnTo>
                      <a:pt x="5307" y="3921"/>
                    </a:lnTo>
                    <a:lnTo>
                      <a:pt x="2822" y="0"/>
                    </a:lnTo>
                    <a:close/>
                  </a:path>
                </a:pathLst>
              </a:custGeom>
              <a:solidFill>
                <a:srgbClr val="CF3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0"/>
              <p:cNvSpPr/>
              <p:nvPr/>
            </p:nvSpPr>
            <p:spPr>
              <a:xfrm flipH="1" rot="-186215">
                <a:off x="3091246" y="2835897"/>
                <a:ext cx="206183" cy="224007"/>
              </a:xfrm>
              <a:custGeom>
                <a:rect b="b" l="l" r="r" t="t"/>
                <a:pathLst>
                  <a:path extrusionOk="0" h="4248" w="3910">
                    <a:moveTo>
                      <a:pt x="1758" y="1"/>
                    </a:moveTo>
                    <a:lnTo>
                      <a:pt x="1" y="1106"/>
                    </a:lnTo>
                    <a:lnTo>
                      <a:pt x="1523" y="4247"/>
                    </a:lnTo>
                    <a:lnTo>
                      <a:pt x="3910" y="2275"/>
                    </a:lnTo>
                    <a:lnTo>
                      <a:pt x="1758" y="1"/>
                    </a:lnTo>
                    <a:close/>
                  </a:path>
                </a:pathLst>
              </a:custGeom>
              <a:solidFill>
                <a:srgbClr val="CF38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0"/>
              <p:cNvSpPr/>
              <p:nvPr/>
            </p:nvSpPr>
            <p:spPr>
              <a:xfrm flipH="1" rot="-186215">
                <a:off x="2190637" y="2132654"/>
                <a:ext cx="47406" cy="20513"/>
              </a:xfrm>
              <a:custGeom>
                <a:rect b="b" l="l" r="r" t="t"/>
                <a:pathLst>
                  <a:path extrusionOk="0" h="389" w="899">
                    <a:moveTo>
                      <a:pt x="535" y="0"/>
                    </a:moveTo>
                    <a:cubicBezTo>
                      <a:pt x="503" y="0"/>
                      <a:pt x="469" y="2"/>
                      <a:pt x="432" y="7"/>
                    </a:cubicBezTo>
                    <a:cubicBezTo>
                      <a:pt x="103" y="51"/>
                      <a:pt x="1" y="388"/>
                      <a:pt x="1" y="388"/>
                    </a:cubicBezTo>
                    <a:lnTo>
                      <a:pt x="898" y="137"/>
                    </a:lnTo>
                    <a:cubicBezTo>
                      <a:pt x="898" y="137"/>
                      <a:pt x="788" y="0"/>
                      <a:pt x="535"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0"/>
              <p:cNvSpPr/>
              <p:nvPr/>
            </p:nvSpPr>
            <p:spPr>
              <a:xfrm flipH="1" rot="-186215">
                <a:off x="1948717" y="2256724"/>
                <a:ext cx="1298534" cy="1197446"/>
              </a:xfrm>
              <a:custGeom>
                <a:rect b="b" l="l" r="r" t="t"/>
                <a:pathLst>
                  <a:path extrusionOk="0" h="22708" w="24625">
                    <a:moveTo>
                      <a:pt x="24414" y="1"/>
                    </a:moveTo>
                    <a:cubicBezTo>
                      <a:pt x="24383" y="139"/>
                      <a:pt x="21470" y="13786"/>
                      <a:pt x="19851" y="15772"/>
                    </a:cubicBezTo>
                    <a:cubicBezTo>
                      <a:pt x="18907" y="16932"/>
                      <a:pt x="17740" y="17445"/>
                      <a:pt x="16611" y="17941"/>
                    </a:cubicBezTo>
                    <a:cubicBezTo>
                      <a:pt x="15786" y="18302"/>
                      <a:pt x="15006" y="18645"/>
                      <a:pt x="14364" y="19216"/>
                    </a:cubicBezTo>
                    <a:cubicBezTo>
                      <a:pt x="14065" y="19482"/>
                      <a:pt x="13752" y="19801"/>
                      <a:pt x="13423" y="20138"/>
                    </a:cubicBezTo>
                    <a:cubicBezTo>
                      <a:pt x="12329" y="21256"/>
                      <a:pt x="11116" y="22494"/>
                      <a:pt x="9777" y="22494"/>
                    </a:cubicBezTo>
                    <a:cubicBezTo>
                      <a:pt x="9468" y="22494"/>
                      <a:pt x="9152" y="22428"/>
                      <a:pt x="8830" y="22280"/>
                    </a:cubicBezTo>
                    <a:cubicBezTo>
                      <a:pt x="6653" y="21273"/>
                      <a:pt x="245" y="11930"/>
                      <a:pt x="181" y="11835"/>
                    </a:cubicBezTo>
                    <a:lnTo>
                      <a:pt x="0" y="11958"/>
                    </a:lnTo>
                    <a:cubicBezTo>
                      <a:pt x="265" y="12345"/>
                      <a:pt x="6507" y="21446"/>
                      <a:pt x="8737" y="22473"/>
                    </a:cubicBezTo>
                    <a:cubicBezTo>
                      <a:pt x="9091" y="22636"/>
                      <a:pt x="9434" y="22708"/>
                      <a:pt x="9768" y="22708"/>
                    </a:cubicBezTo>
                    <a:cubicBezTo>
                      <a:pt x="11209" y="22708"/>
                      <a:pt x="12497" y="21389"/>
                      <a:pt x="13575" y="20290"/>
                    </a:cubicBezTo>
                    <a:cubicBezTo>
                      <a:pt x="13902" y="19954"/>
                      <a:pt x="14211" y="19637"/>
                      <a:pt x="14507" y="19376"/>
                    </a:cubicBezTo>
                    <a:cubicBezTo>
                      <a:pt x="15122" y="18829"/>
                      <a:pt x="15888" y="18492"/>
                      <a:pt x="16696" y="18139"/>
                    </a:cubicBezTo>
                    <a:cubicBezTo>
                      <a:pt x="17849" y="17632"/>
                      <a:pt x="19039" y="17108"/>
                      <a:pt x="20018" y="15908"/>
                    </a:cubicBezTo>
                    <a:cubicBezTo>
                      <a:pt x="21670" y="13882"/>
                      <a:pt x="24502" y="609"/>
                      <a:pt x="24625" y="48"/>
                    </a:cubicBezTo>
                    <a:lnTo>
                      <a:pt x="24414" y="1"/>
                    </a:ln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0"/>
              <p:cNvSpPr/>
              <p:nvPr/>
            </p:nvSpPr>
            <p:spPr>
              <a:xfrm flipH="1" rot="-186215">
                <a:off x="2282941" y="2554213"/>
                <a:ext cx="180239" cy="710357"/>
              </a:xfrm>
              <a:custGeom>
                <a:rect b="b" l="l" r="r" t="t"/>
                <a:pathLst>
                  <a:path extrusionOk="0" h="13471" w="3418">
                    <a:moveTo>
                      <a:pt x="3209" y="1"/>
                    </a:moveTo>
                    <a:lnTo>
                      <a:pt x="0" y="13420"/>
                    </a:lnTo>
                    <a:lnTo>
                      <a:pt x="211" y="13470"/>
                    </a:lnTo>
                    <a:lnTo>
                      <a:pt x="3417" y="51"/>
                    </a:lnTo>
                    <a:lnTo>
                      <a:pt x="3209" y="1"/>
                    </a:ln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0"/>
              <p:cNvSpPr/>
              <p:nvPr/>
            </p:nvSpPr>
            <p:spPr>
              <a:xfrm flipH="1" rot="-186215">
                <a:off x="1908716" y="2279538"/>
                <a:ext cx="28317" cy="28370"/>
              </a:xfrm>
              <a:custGeom>
                <a:rect b="b" l="l" r="r" t="t"/>
                <a:pathLst>
                  <a:path extrusionOk="0" h="538" w="537">
                    <a:moveTo>
                      <a:pt x="269" y="1"/>
                    </a:moveTo>
                    <a:cubicBezTo>
                      <a:pt x="118" y="1"/>
                      <a:pt x="0" y="119"/>
                      <a:pt x="0" y="269"/>
                    </a:cubicBezTo>
                    <a:cubicBezTo>
                      <a:pt x="0" y="419"/>
                      <a:pt x="118" y="538"/>
                      <a:pt x="269" y="538"/>
                    </a:cubicBezTo>
                    <a:cubicBezTo>
                      <a:pt x="415" y="538"/>
                      <a:pt x="537" y="419"/>
                      <a:pt x="537" y="269"/>
                    </a:cubicBezTo>
                    <a:cubicBezTo>
                      <a:pt x="537" y="119"/>
                      <a:pt x="415" y="1"/>
                      <a:pt x="269" y="1"/>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0"/>
              <p:cNvSpPr/>
              <p:nvPr/>
            </p:nvSpPr>
            <p:spPr>
              <a:xfrm flipH="1" rot="-186215">
                <a:off x="1921867" y="2304735"/>
                <a:ext cx="19616" cy="40604"/>
              </a:xfrm>
              <a:custGeom>
                <a:rect b="b" l="l" r="r" t="t"/>
                <a:pathLst>
                  <a:path extrusionOk="0" h="770" w="372">
                    <a:moveTo>
                      <a:pt x="161" y="0"/>
                    </a:moveTo>
                    <a:cubicBezTo>
                      <a:pt x="126" y="171"/>
                      <a:pt x="68" y="422"/>
                      <a:pt x="1" y="742"/>
                    </a:cubicBezTo>
                    <a:cubicBezTo>
                      <a:pt x="45" y="763"/>
                      <a:pt x="93" y="769"/>
                      <a:pt x="137" y="769"/>
                    </a:cubicBezTo>
                    <a:cubicBezTo>
                      <a:pt x="164" y="769"/>
                      <a:pt x="191" y="769"/>
                      <a:pt x="215" y="763"/>
                    </a:cubicBezTo>
                    <a:cubicBezTo>
                      <a:pt x="283" y="457"/>
                      <a:pt x="338" y="212"/>
                      <a:pt x="371" y="45"/>
                    </a:cubicBezTo>
                    <a:lnTo>
                      <a:pt x="371" y="45"/>
                    </a:lnTo>
                    <a:cubicBezTo>
                      <a:pt x="354" y="49"/>
                      <a:pt x="338" y="52"/>
                      <a:pt x="321" y="52"/>
                    </a:cubicBezTo>
                    <a:cubicBezTo>
                      <a:pt x="259" y="52"/>
                      <a:pt x="205" y="31"/>
                      <a:pt x="161"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0"/>
              <p:cNvSpPr/>
              <p:nvPr/>
            </p:nvSpPr>
            <p:spPr>
              <a:xfrm flipH="1" rot="-186215">
                <a:off x="1908716" y="2279538"/>
                <a:ext cx="28317" cy="28370"/>
              </a:xfrm>
              <a:custGeom>
                <a:rect b="b" l="l" r="r" t="t"/>
                <a:pathLst>
                  <a:path extrusionOk="0" h="538" w="537">
                    <a:moveTo>
                      <a:pt x="269" y="1"/>
                    </a:moveTo>
                    <a:cubicBezTo>
                      <a:pt x="118" y="1"/>
                      <a:pt x="0" y="119"/>
                      <a:pt x="0" y="269"/>
                    </a:cubicBezTo>
                    <a:cubicBezTo>
                      <a:pt x="0" y="358"/>
                      <a:pt x="41" y="439"/>
                      <a:pt x="109" y="486"/>
                    </a:cubicBezTo>
                    <a:cubicBezTo>
                      <a:pt x="153" y="517"/>
                      <a:pt x="207" y="538"/>
                      <a:pt x="269" y="538"/>
                    </a:cubicBezTo>
                    <a:cubicBezTo>
                      <a:pt x="286" y="538"/>
                      <a:pt x="302" y="535"/>
                      <a:pt x="319" y="531"/>
                    </a:cubicBezTo>
                    <a:cubicBezTo>
                      <a:pt x="442" y="507"/>
                      <a:pt x="537" y="398"/>
                      <a:pt x="537" y="269"/>
                    </a:cubicBezTo>
                    <a:cubicBezTo>
                      <a:pt x="537" y="119"/>
                      <a:pt x="415" y="1"/>
                      <a:pt x="269"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0"/>
              <p:cNvSpPr/>
              <p:nvPr/>
            </p:nvSpPr>
            <p:spPr>
              <a:xfrm flipH="1" rot="-186215">
                <a:off x="2027794" y="2195563"/>
                <a:ext cx="53" cy="53"/>
              </a:xfrm>
              <a:custGeom>
                <a:rect b="b" l="l" r="r" t="t"/>
                <a:pathLst>
                  <a:path extrusionOk="0" h="1" w="1">
                    <a:moveTo>
                      <a:pt x="1" y="0"/>
                    </a:moveTo>
                    <a:lnTo>
                      <a:pt x="1" y="0"/>
                    </a:lnTo>
                    <a:lnTo>
                      <a:pt x="1" y="0"/>
                    </a:ln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0"/>
              <p:cNvSpPr/>
              <p:nvPr/>
            </p:nvSpPr>
            <p:spPr>
              <a:xfrm flipH="1" rot="-186215">
                <a:off x="2208776" y="2577274"/>
                <a:ext cx="264" cy="264"/>
              </a:xfrm>
              <a:custGeom>
                <a:rect b="b" l="l" r="r" t="t"/>
                <a:pathLst>
                  <a:path extrusionOk="0" h="5" w="5">
                    <a:moveTo>
                      <a:pt x="0" y="1"/>
                    </a:moveTo>
                    <a:lnTo>
                      <a:pt x="0" y="5"/>
                    </a:lnTo>
                    <a:lnTo>
                      <a:pt x="4" y="1"/>
                    </a:ln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0"/>
              <p:cNvSpPr/>
              <p:nvPr/>
            </p:nvSpPr>
            <p:spPr>
              <a:xfrm flipH="1" rot="-186215">
                <a:off x="1980506" y="2744236"/>
                <a:ext cx="30163" cy="38547"/>
              </a:xfrm>
              <a:custGeom>
                <a:rect b="b" l="l" r="r" t="t"/>
                <a:pathLst>
                  <a:path extrusionOk="0" h="731" w="572">
                    <a:moveTo>
                      <a:pt x="1" y="0"/>
                    </a:moveTo>
                    <a:cubicBezTo>
                      <a:pt x="62" y="266"/>
                      <a:pt x="133" y="445"/>
                      <a:pt x="214" y="506"/>
                    </a:cubicBezTo>
                    <a:cubicBezTo>
                      <a:pt x="337" y="599"/>
                      <a:pt x="456" y="674"/>
                      <a:pt x="572" y="731"/>
                    </a:cubicBezTo>
                    <a:cubicBezTo>
                      <a:pt x="572" y="731"/>
                      <a:pt x="201" y="442"/>
                      <a:pt x="1" y="0"/>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0"/>
              <p:cNvSpPr/>
              <p:nvPr/>
            </p:nvSpPr>
            <p:spPr>
              <a:xfrm flipH="1" rot="-186215">
                <a:off x="1919274" y="2360028"/>
                <a:ext cx="18034" cy="7752"/>
              </a:xfrm>
              <a:custGeom>
                <a:rect b="b" l="l" r="r" t="t"/>
                <a:pathLst>
                  <a:path extrusionOk="0" h="147" w="342">
                    <a:moveTo>
                      <a:pt x="255" y="1"/>
                    </a:moveTo>
                    <a:cubicBezTo>
                      <a:pt x="167" y="48"/>
                      <a:pt x="86" y="86"/>
                      <a:pt x="11" y="116"/>
                    </a:cubicBezTo>
                    <a:cubicBezTo>
                      <a:pt x="7" y="127"/>
                      <a:pt x="4" y="136"/>
                      <a:pt x="1" y="147"/>
                    </a:cubicBezTo>
                    <a:cubicBezTo>
                      <a:pt x="117" y="123"/>
                      <a:pt x="232" y="78"/>
                      <a:pt x="341" y="17"/>
                    </a:cubicBezTo>
                    <a:lnTo>
                      <a:pt x="255" y="1"/>
                    </a:lnTo>
                    <a:close/>
                  </a:path>
                </a:pathLst>
              </a:custGeom>
              <a:solidFill>
                <a:srgbClr val="F16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0"/>
              <p:cNvSpPr/>
              <p:nvPr/>
            </p:nvSpPr>
            <p:spPr>
              <a:xfrm flipH="1" rot="-186215">
                <a:off x="1939883" y="2354096"/>
                <a:ext cx="54578" cy="194424"/>
              </a:xfrm>
              <a:custGeom>
                <a:rect b="b" l="l" r="r" t="t"/>
                <a:pathLst>
                  <a:path extrusionOk="0" h="3687" w="1035">
                    <a:moveTo>
                      <a:pt x="824" y="1"/>
                    </a:moveTo>
                    <a:cubicBezTo>
                      <a:pt x="804" y="86"/>
                      <a:pt x="783" y="171"/>
                      <a:pt x="763" y="263"/>
                    </a:cubicBezTo>
                    <a:cubicBezTo>
                      <a:pt x="579" y="1085"/>
                      <a:pt x="327" y="2190"/>
                      <a:pt x="32" y="3425"/>
                    </a:cubicBezTo>
                    <a:cubicBezTo>
                      <a:pt x="21" y="3469"/>
                      <a:pt x="11" y="3513"/>
                      <a:pt x="1" y="3557"/>
                    </a:cubicBezTo>
                    <a:cubicBezTo>
                      <a:pt x="59" y="3601"/>
                      <a:pt x="123" y="3646"/>
                      <a:pt x="195" y="3686"/>
                    </a:cubicBezTo>
                    <a:cubicBezTo>
                      <a:pt x="205" y="3649"/>
                      <a:pt x="215" y="3608"/>
                      <a:pt x="225" y="3567"/>
                    </a:cubicBezTo>
                    <a:cubicBezTo>
                      <a:pt x="539" y="2248"/>
                      <a:pt x="807" y="1075"/>
                      <a:pt x="994" y="222"/>
                    </a:cubicBezTo>
                    <a:cubicBezTo>
                      <a:pt x="997" y="211"/>
                      <a:pt x="1000" y="202"/>
                      <a:pt x="1004" y="191"/>
                    </a:cubicBezTo>
                    <a:cubicBezTo>
                      <a:pt x="1014" y="137"/>
                      <a:pt x="1024" y="89"/>
                      <a:pt x="1035" y="38"/>
                    </a:cubicBezTo>
                    <a:lnTo>
                      <a:pt x="824" y="1"/>
                    </a:ln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0"/>
              <p:cNvSpPr/>
              <p:nvPr/>
            </p:nvSpPr>
            <p:spPr>
              <a:xfrm flipH="1" rot="-186215">
                <a:off x="1261363" y="2289633"/>
                <a:ext cx="87588" cy="164050"/>
              </a:xfrm>
              <a:custGeom>
                <a:rect b="b" l="l" r="r" t="t"/>
                <a:pathLst>
                  <a:path extrusionOk="0" h="3111" w="1661">
                    <a:moveTo>
                      <a:pt x="1643" y="0"/>
                    </a:moveTo>
                    <a:lnTo>
                      <a:pt x="1643" y="0"/>
                    </a:lnTo>
                    <a:cubicBezTo>
                      <a:pt x="1599" y="622"/>
                      <a:pt x="1527" y="1258"/>
                      <a:pt x="1507" y="1493"/>
                    </a:cubicBezTo>
                    <a:cubicBezTo>
                      <a:pt x="1500" y="1557"/>
                      <a:pt x="1476" y="1629"/>
                      <a:pt x="1436" y="1700"/>
                    </a:cubicBezTo>
                    <a:cubicBezTo>
                      <a:pt x="1632" y="1459"/>
                      <a:pt x="1660" y="691"/>
                      <a:pt x="1643" y="0"/>
                    </a:cubicBezTo>
                    <a:close/>
                    <a:moveTo>
                      <a:pt x="568" y="2588"/>
                    </a:moveTo>
                    <a:cubicBezTo>
                      <a:pt x="320" y="2781"/>
                      <a:pt x="120" y="2914"/>
                      <a:pt x="116" y="2917"/>
                    </a:cubicBezTo>
                    <a:cubicBezTo>
                      <a:pt x="45" y="3037"/>
                      <a:pt x="0" y="3111"/>
                      <a:pt x="0" y="3111"/>
                    </a:cubicBezTo>
                    <a:cubicBezTo>
                      <a:pt x="0" y="3111"/>
                      <a:pt x="259" y="2877"/>
                      <a:pt x="568" y="2588"/>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0"/>
              <p:cNvSpPr/>
              <p:nvPr/>
            </p:nvSpPr>
            <p:spPr>
              <a:xfrm flipH="1" rot="-186215">
                <a:off x="1384186" y="2566909"/>
                <a:ext cx="40235" cy="40762"/>
              </a:xfrm>
              <a:custGeom>
                <a:rect b="b" l="l" r="r" t="t"/>
                <a:pathLst>
                  <a:path extrusionOk="0" h="773" w="763">
                    <a:moveTo>
                      <a:pt x="763" y="1"/>
                    </a:moveTo>
                    <a:lnTo>
                      <a:pt x="1" y="773"/>
                    </a:lnTo>
                    <a:lnTo>
                      <a:pt x="1" y="773"/>
                    </a:lnTo>
                    <a:close/>
                  </a:path>
                </a:pathLst>
              </a:custGeom>
              <a:solidFill>
                <a:srgbClr val="C62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0"/>
              <p:cNvSpPr/>
              <p:nvPr/>
            </p:nvSpPr>
            <p:spPr>
              <a:xfrm flipH="1" rot="-186215">
                <a:off x="810863" y="3230548"/>
                <a:ext cx="83053" cy="392645"/>
              </a:xfrm>
              <a:custGeom>
                <a:rect b="b" l="l" r="r" t="t"/>
                <a:pathLst>
                  <a:path extrusionOk="0" h="7446" w="1575">
                    <a:moveTo>
                      <a:pt x="4" y="0"/>
                    </a:moveTo>
                    <a:cubicBezTo>
                      <a:pt x="239" y="449"/>
                      <a:pt x="446" y="860"/>
                      <a:pt x="619" y="1227"/>
                    </a:cubicBezTo>
                    <a:cubicBezTo>
                      <a:pt x="303" y="452"/>
                      <a:pt x="21" y="31"/>
                      <a:pt x="4" y="0"/>
                    </a:cubicBezTo>
                    <a:close/>
                    <a:moveTo>
                      <a:pt x="1422" y="4478"/>
                    </a:moveTo>
                    <a:cubicBezTo>
                      <a:pt x="1364" y="5763"/>
                      <a:pt x="796" y="6766"/>
                      <a:pt x="0" y="7446"/>
                    </a:cubicBezTo>
                    <a:cubicBezTo>
                      <a:pt x="826" y="6837"/>
                      <a:pt x="1574" y="5896"/>
                      <a:pt x="1425" y="4519"/>
                    </a:cubicBezTo>
                    <a:cubicBezTo>
                      <a:pt x="1422" y="4505"/>
                      <a:pt x="1422" y="4491"/>
                      <a:pt x="1422" y="4478"/>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0"/>
              <p:cNvSpPr/>
              <p:nvPr/>
            </p:nvSpPr>
            <p:spPr>
              <a:xfrm flipH="1" rot="-186215">
                <a:off x="805925" y="2700821"/>
                <a:ext cx="468369" cy="961522"/>
              </a:xfrm>
              <a:custGeom>
                <a:rect b="b" l="l" r="r" t="t"/>
                <a:pathLst>
                  <a:path extrusionOk="0" h="18234" w="8882">
                    <a:moveTo>
                      <a:pt x="1528" y="1"/>
                    </a:moveTo>
                    <a:lnTo>
                      <a:pt x="1" y="1187"/>
                    </a:lnTo>
                    <a:cubicBezTo>
                      <a:pt x="2463" y="5770"/>
                      <a:pt x="6205" y="12934"/>
                      <a:pt x="6348" y="14419"/>
                    </a:cubicBezTo>
                    <a:cubicBezTo>
                      <a:pt x="6560" y="16636"/>
                      <a:pt x="5526" y="18233"/>
                      <a:pt x="5526" y="18233"/>
                    </a:cubicBezTo>
                    <a:cubicBezTo>
                      <a:pt x="5526" y="18233"/>
                      <a:pt x="6542" y="17968"/>
                      <a:pt x="7460" y="17292"/>
                    </a:cubicBezTo>
                    <a:cubicBezTo>
                      <a:pt x="8256" y="16612"/>
                      <a:pt x="8824" y="15609"/>
                      <a:pt x="8882" y="14324"/>
                    </a:cubicBezTo>
                    <a:cubicBezTo>
                      <a:pt x="8722" y="12930"/>
                      <a:pt x="8385" y="11832"/>
                      <a:pt x="8079" y="11073"/>
                    </a:cubicBezTo>
                    <a:cubicBezTo>
                      <a:pt x="7906" y="10706"/>
                      <a:pt x="7699" y="10295"/>
                      <a:pt x="7464" y="9846"/>
                    </a:cubicBezTo>
                    <a:cubicBezTo>
                      <a:pt x="7460" y="9846"/>
                      <a:pt x="7460" y="9843"/>
                      <a:pt x="7460" y="9843"/>
                    </a:cubicBezTo>
                    <a:lnTo>
                      <a:pt x="1528"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0"/>
              <p:cNvSpPr/>
              <p:nvPr/>
            </p:nvSpPr>
            <p:spPr>
              <a:xfrm flipH="1" rot="-186215">
                <a:off x="1163336" y="2478177"/>
                <a:ext cx="192579" cy="272573"/>
              </a:xfrm>
              <a:custGeom>
                <a:rect b="b" l="l" r="r" t="t"/>
                <a:pathLst>
                  <a:path extrusionOk="0" h="5169" w="3652">
                    <a:moveTo>
                      <a:pt x="1248" y="0"/>
                    </a:moveTo>
                    <a:lnTo>
                      <a:pt x="0" y="1265"/>
                    </a:lnTo>
                    <a:cubicBezTo>
                      <a:pt x="0" y="1265"/>
                      <a:pt x="904" y="2901"/>
                      <a:pt x="2125" y="5168"/>
                    </a:cubicBezTo>
                    <a:lnTo>
                      <a:pt x="3652" y="3982"/>
                    </a:lnTo>
                    <a:lnTo>
                      <a:pt x="1248" y="0"/>
                    </a:lnTo>
                    <a:close/>
                  </a:path>
                </a:pathLst>
              </a:custGeom>
              <a:solidFill>
                <a:srgbClr val="C62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0"/>
              <p:cNvSpPr/>
              <p:nvPr/>
            </p:nvSpPr>
            <p:spPr>
              <a:xfrm flipH="1" rot="-186215">
                <a:off x="1880667" y="3662554"/>
                <a:ext cx="4851" cy="16927"/>
              </a:xfrm>
              <a:custGeom>
                <a:rect b="b" l="l" r="r" t="t"/>
                <a:pathLst>
                  <a:path extrusionOk="0" h="321" w="92">
                    <a:moveTo>
                      <a:pt x="78" y="0"/>
                    </a:moveTo>
                    <a:lnTo>
                      <a:pt x="0" y="8"/>
                    </a:lnTo>
                    <a:lnTo>
                      <a:pt x="78" y="320"/>
                    </a:lnTo>
                    <a:cubicBezTo>
                      <a:pt x="78" y="320"/>
                      <a:pt x="82" y="208"/>
                      <a:pt x="91" y="0"/>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0"/>
              <p:cNvSpPr/>
              <p:nvPr/>
            </p:nvSpPr>
            <p:spPr>
              <a:xfrm flipH="1" rot="-186215">
                <a:off x="1847527" y="2787149"/>
                <a:ext cx="157828" cy="872457"/>
              </a:xfrm>
              <a:custGeom>
                <a:rect b="b" l="l" r="r" t="t"/>
                <a:pathLst>
                  <a:path extrusionOk="0" h="16545" w="2993">
                    <a:moveTo>
                      <a:pt x="1" y="1"/>
                    </a:moveTo>
                    <a:lnTo>
                      <a:pt x="341" y="1952"/>
                    </a:lnTo>
                    <a:cubicBezTo>
                      <a:pt x="341" y="1952"/>
                      <a:pt x="327" y="1963"/>
                      <a:pt x="307" y="1983"/>
                    </a:cubicBezTo>
                    <a:lnTo>
                      <a:pt x="2809" y="16544"/>
                    </a:lnTo>
                    <a:cubicBezTo>
                      <a:pt x="2809" y="16544"/>
                      <a:pt x="2813" y="16531"/>
                      <a:pt x="2822" y="16503"/>
                    </a:cubicBezTo>
                    <a:cubicBezTo>
                      <a:pt x="2871" y="15310"/>
                      <a:pt x="2993" y="11336"/>
                      <a:pt x="2755" y="7565"/>
                    </a:cubicBezTo>
                    <a:cubicBezTo>
                      <a:pt x="2466" y="3065"/>
                      <a:pt x="1" y="1"/>
                      <a:pt x="1"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0"/>
              <p:cNvSpPr/>
              <p:nvPr/>
            </p:nvSpPr>
            <p:spPr>
              <a:xfrm flipH="1" rot="-186215">
                <a:off x="1981570" y="2783517"/>
                <a:ext cx="53" cy="53"/>
              </a:xfrm>
              <a:custGeom>
                <a:rect b="b" l="l" r="r" t="t"/>
                <a:pathLst>
                  <a:path extrusionOk="0" h="1" w="1">
                    <a:moveTo>
                      <a:pt x="1" y="1"/>
                    </a:moveTo>
                    <a:lnTo>
                      <a:pt x="1" y="1"/>
                    </a:lnTo>
                    <a:lnTo>
                      <a:pt x="1" y="1"/>
                    </a:lnTo>
                    <a:lnTo>
                      <a:pt x="1" y="1"/>
                    </a:lnTo>
                    <a:lnTo>
                      <a:pt x="1" y="1"/>
                    </a:lnTo>
                    <a:close/>
                  </a:path>
                </a:pathLst>
              </a:custGeom>
              <a:solidFill>
                <a:srgbClr val="E98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0"/>
              <p:cNvSpPr/>
              <p:nvPr/>
            </p:nvSpPr>
            <p:spPr>
              <a:xfrm flipH="1" rot="-186215">
                <a:off x="1970854" y="2878851"/>
                <a:ext cx="1846" cy="10125"/>
              </a:xfrm>
              <a:custGeom>
                <a:rect b="b" l="l" r="r" t="t"/>
                <a:pathLst>
                  <a:path extrusionOk="0" h="192" w="35">
                    <a:moveTo>
                      <a:pt x="4" y="1"/>
                    </a:moveTo>
                    <a:lnTo>
                      <a:pt x="1" y="5"/>
                    </a:lnTo>
                    <a:lnTo>
                      <a:pt x="28" y="192"/>
                    </a:lnTo>
                    <a:cubicBezTo>
                      <a:pt x="32" y="192"/>
                      <a:pt x="35" y="188"/>
                      <a:pt x="35" y="188"/>
                    </a:cubicBezTo>
                    <a:lnTo>
                      <a:pt x="4" y="1"/>
                    </a:lnTo>
                    <a:close/>
                  </a:path>
                </a:pathLst>
              </a:custGeom>
              <a:solidFill>
                <a:srgbClr val="2614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9" name="Google Shape;2819;p50"/>
              <p:cNvGrpSpPr/>
              <p:nvPr/>
            </p:nvGrpSpPr>
            <p:grpSpPr>
              <a:xfrm>
                <a:off x="1839323" y="2781372"/>
                <a:ext cx="215672" cy="881712"/>
                <a:chOff x="1839323" y="2781372"/>
                <a:chExt cx="215672" cy="881712"/>
              </a:xfrm>
            </p:grpSpPr>
            <p:sp>
              <p:nvSpPr>
                <p:cNvPr id="2820" name="Google Shape;2820;p50"/>
                <p:cNvSpPr/>
                <p:nvPr/>
              </p:nvSpPr>
              <p:spPr>
                <a:xfrm flipH="1" rot="-186215">
                  <a:off x="1859992" y="2890670"/>
                  <a:ext cx="174333" cy="768258"/>
                </a:xfrm>
                <a:custGeom>
                  <a:rect b="b" l="l" r="r" t="t"/>
                  <a:pathLst>
                    <a:path extrusionOk="0" h="14569" w="3306">
                      <a:moveTo>
                        <a:pt x="803" y="0"/>
                      </a:moveTo>
                      <a:cubicBezTo>
                        <a:pt x="803" y="0"/>
                        <a:pt x="800" y="4"/>
                        <a:pt x="796" y="4"/>
                      </a:cubicBezTo>
                      <a:lnTo>
                        <a:pt x="837" y="272"/>
                      </a:lnTo>
                      <a:cubicBezTo>
                        <a:pt x="837" y="272"/>
                        <a:pt x="490" y="898"/>
                        <a:pt x="1" y="1490"/>
                      </a:cubicBezTo>
                      <a:lnTo>
                        <a:pt x="3227" y="14569"/>
                      </a:lnTo>
                      <a:lnTo>
                        <a:pt x="3305" y="14561"/>
                      </a:lnTo>
                      <a:lnTo>
                        <a:pt x="803" y="0"/>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0"/>
                <p:cNvSpPr/>
                <p:nvPr/>
              </p:nvSpPr>
              <p:spPr>
                <a:xfrm flipH="1" rot="-186215">
                  <a:off x="1971368" y="2887583"/>
                  <a:ext cx="52627" cy="78413"/>
                </a:xfrm>
                <a:custGeom>
                  <a:rect b="b" l="l" r="r" t="t"/>
                  <a:pathLst>
                    <a:path extrusionOk="0" h="1487" w="998">
                      <a:moveTo>
                        <a:pt x="956" y="1"/>
                      </a:moveTo>
                      <a:cubicBezTo>
                        <a:pt x="837" y="113"/>
                        <a:pt x="442" y="473"/>
                        <a:pt x="1" y="840"/>
                      </a:cubicBezTo>
                      <a:lnTo>
                        <a:pt x="161" y="1487"/>
                      </a:lnTo>
                      <a:cubicBezTo>
                        <a:pt x="650" y="895"/>
                        <a:pt x="997" y="269"/>
                        <a:pt x="997" y="269"/>
                      </a:cubicBezTo>
                      <a:lnTo>
                        <a:pt x="956" y="1"/>
                      </a:lnTo>
                      <a:close/>
                    </a:path>
                  </a:pathLst>
                </a:custGeom>
                <a:solidFill>
                  <a:srgbClr val="3D88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0"/>
                <p:cNvSpPr/>
                <p:nvPr/>
              </p:nvSpPr>
              <p:spPr>
                <a:xfrm flipH="1" rot="-186215">
                  <a:off x="1968477" y="2782743"/>
                  <a:ext cx="54156" cy="128983"/>
                </a:xfrm>
                <a:custGeom>
                  <a:rect b="b" l="l" r="r" t="t"/>
                  <a:pathLst>
                    <a:path extrusionOk="0" h="2446" w="1027">
                      <a:moveTo>
                        <a:pt x="976" y="1466"/>
                      </a:moveTo>
                      <a:lnTo>
                        <a:pt x="1024" y="1800"/>
                      </a:lnTo>
                      <a:lnTo>
                        <a:pt x="1027" y="1796"/>
                      </a:lnTo>
                      <a:lnTo>
                        <a:pt x="976" y="1466"/>
                      </a:lnTo>
                      <a:close/>
                      <a:moveTo>
                        <a:pt x="752" y="1"/>
                      </a:moveTo>
                      <a:lnTo>
                        <a:pt x="0" y="2445"/>
                      </a:lnTo>
                      <a:cubicBezTo>
                        <a:pt x="550" y="1979"/>
                        <a:pt x="962" y="1457"/>
                        <a:pt x="973" y="1443"/>
                      </a:cubicBezTo>
                      <a:lnTo>
                        <a:pt x="973" y="1443"/>
                      </a:lnTo>
                      <a:lnTo>
                        <a:pt x="976" y="1466"/>
                      </a:lnTo>
                      <a:lnTo>
                        <a:pt x="973" y="1443"/>
                      </a:lnTo>
                      <a:cubicBezTo>
                        <a:pt x="973" y="1443"/>
                        <a:pt x="973" y="1443"/>
                        <a:pt x="973" y="1443"/>
                      </a:cubicBezTo>
                      <a:lnTo>
                        <a:pt x="973" y="1443"/>
                      </a:lnTo>
                      <a:lnTo>
                        <a:pt x="752" y="1"/>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0"/>
                <p:cNvSpPr/>
                <p:nvPr/>
              </p:nvSpPr>
              <p:spPr>
                <a:xfrm flipH="1" rot="-186215">
                  <a:off x="1969762" y="2858748"/>
                  <a:ext cx="55474" cy="73034"/>
                </a:xfrm>
                <a:custGeom>
                  <a:rect b="b" l="l" r="r" t="t"/>
                  <a:pathLst>
                    <a:path extrusionOk="0" h="1385" w="1052">
                      <a:moveTo>
                        <a:pt x="973" y="1"/>
                      </a:moveTo>
                      <a:cubicBezTo>
                        <a:pt x="973" y="1"/>
                        <a:pt x="558" y="531"/>
                        <a:pt x="0" y="1003"/>
                      </a:cubicBezTo>
                      <a:lnTo>
                        <a:pt x="96" y="1384"/>
                      </a:lnTo>
                      <a:cubicBezTo>
                        <a:pt x="537" y="1017"/>
                        <a:pt x="932" y="657"/>
                        <a:pt x="1051" y="545"/>
                      </a:cubicBezTo>
                      <a:lnTo>
                        <a:pt x="1024" y="358"/>
                      </a:lnTo>
                      <a:lnTo>
                        <a:pt x="973" y="1"/>
                      </a:lnTo>
                      <a:close/>
                    </a:path>
                  </a:pathLst>
                </a:custGeom>
                <a:solidFill>
                  <a:srgbClr val="3A6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4" name="Google Shape;2824;p50"/>
              <p:cNvSpPr/>
              <p:nvPr/>
            </p:nvSpPr>
            <p:spPr>
              <a:xfrm flipH="1" rot="-186215">
                <a:off x="1880155" y="3660518"/>
                <a:ext cx="738" cy="2215"/>
              </a:xfrm>
              <a:custGeom>
                <a:rect b="b" l="l" r="r" t="t"/>
                <a:pathLst>
                  <a:path extrusionOk="0" h="42" w="14">
                    <a:moveTo>
                      <a:pt x="13" y="0"/>
                    </a:moveTo>
                    <a:cubicBezTo>
                      <a:pt x="4" y="28"/>
                      <a:pt x="0" y="41"/>
                      <a:pt x="0" y="41"/>
                    </a:cubicBezTo>
                    <a:lnTo>
                      <a:pt x="13" y="41"/>
                    </a:lnTo>
                    <a:lnTo>
                      <a:pt x="13" y="0"/>
                    </a:lnTo>
                    <a:close/>
                  </a:path>
                </a:pathLst>
              </a:custGeom>
              <a:solidFill>
                <a:srgbClr val="E123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0"/>
              <p:cNvSpPr/>
              <p:nvPr/>
            </p:nvSpPr>
            <p:spPr>
              <a:xfrm flipH="1" rot="-186215">
                <a:off x="2230406" y="2823362"/>
                <a:ext cx="53" cy="53"/>
              </a:xfrm>
              <a:custGeom>
                <a:rect b="b" l="l" r="r" t="t"/>
                <a:pathLst>
                  <a:path extrusionOk="0" h="1" w="1">
                    <a:moveTo>
                      <a:pt x="1" y="1"/>
                    </a:moveTo>
                    <a:lnTo>
                      <a:pt x="1" y="1"/>
                    </a:ln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0"/>
              <p:cNvSpPr/>
              <p:nvPr/>
            </p:nvSpPr>
            <p:spPr>
              <a:xfrm flipH="1" rot="-186215">
                <a:off x="2249909" y="2879811"/>
                <a:ext cx="40920" cy="354150"/>
              </a:xfrm>
              <a:custGeom>
                <a:rect b="b" l="l" r="r" t="t"/>
                <a:pathLst>
                  <a:path extrusionOk="0" h="6716" w="776">
                    <a:moveTo>
                      <a:pt x="106" y="5797"/>
                    </a:moveTo>
                    <a:lnTo>
                      <a:pt x="106" y="5797"/>
                    </a:lnTo>
                    <a:lnTo>
                      <a:pt x="0" y="6715"/>
                    </a:lnTo>
                    <a:lnTo>
                      <a:pt x="0" y="6715"/>
                    </a:lnTo>
                    <a:close/>
                    <a:moveTo>
                      <a:pt x="776" y="1"/>
                    </a:moveTo>
                    <a:lnTo>
                      <a:pt x="136" y="5522"/>
                    </a:lnTo>
                    <a:lnTo>
                      <a:pt x="136" y="5522"/>
                    </a:ln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0"/>
              <p:cNvSpPr/>
              <p:nvPr/>
            </p:nvSpPr>
            <p:spPr>
              <a:xfrm flipH="1" rot="-186215">
                <a:off x="2224001" y="2823341"/>
                <a:ext cx="15503" cy="69238"/>
              </a:xfrm>
              <a:custGeom>
                <a:rect b="b" l="l" r="r" t="t"/>
                <a:pathLst>
                  <a:path extrusionOk="0" h="1313" w="294">
                    <a:moveTo>
                      <a:pt x="137" y="1"/>
                    </a:moveTo>
                    <a:lnTo>
                      <a:pt x="0" y="1096"/>
                    </a:lnTo>
                    <a:cubicBezTo>
                      <a:pt x="0" y="1096"/>
                      <a:pt x="4" y="1099"/>
                      <a:pt x="8" y="1106"/>
                    </a:cubicBezTo>
                    <a:cubicBezTo>
                      <a:pt x="28" y="1133"/>
                      <a:pt x="79" y="1208"/>
                      <a:pt x="157" y="1313"/>
                    </a:cubicBezTo>
                    <a:lnTo>
                      <a:pt x="293" y="242"/>
                    </a:lnTo>
                    <a:cubicBezTo>
                      <a:pt x="194" y="96"/>
                      <a:pt x="137" y="1"/>
                      <a:pt x="137" y="1"/>
                    </a:cubicBezTo>
                    <a:close/>
                  </a:path>
                </a:pathLst>
              </a:custGeom>
              <a:solidFill>
                <a:srgbClr val="3D88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0"/>
              <p:cNvSpPr/>
              <p:nvPr/>
            </p:nvSpPr>
            <p:spPr>
              <a:xfrm flipH="1" rot="-186215">
                <a:off x="2284879" y="3162744"/>
                <a:ext cx="123921" cy="74616"/>
              </a:xfrm>
              <a:custGeom>
                <a:rect b="b" l="l" r="r" t="t"/>
                <a:pathLst>
                  <a:path extrusionOk="0" h="1415" w="2350">
                    <a:moveTo>
                      <a:pt x="2350" y="1"/>
                    </a:moveTo>
                    <a:lnTo>
                      <a:pt x="2350" y="1"/>
                    </a:lnTo>
                    <a:cubicBezTo>
                      <a:pt x="2309" y="28"/>
                      <a:pt x="2268" y="54"/>
                      <a:pt x="2224" y="82"/>
                    </a:cubicBezTo>
                    <a:cubicBezTo>
                      <a:pt x="1623" y="473"/>
                      <a:pt x="987" y="752"/>
                      <a:pt x="364" y="1027"/>
                    </a:cubicBezTo>
                    <a:cubicBezTo>
                      <a:pt x="242" y="1079"/>
                      <a:pt x="120" y="1132"/>
                      <a:pt x="0" y="1187"/>
                    </a:cubicBezTo>
                    <a:cubicBezTo>
                      <a:pt x="8" y="1262"/>
                      <a:pt x="11" y="1340"/>
                      <a:pt x="14" y="1415"/>
                    </a:cubicBezTo>
                    <a:cubicBezTo>
                      <a:pt x="157" y="1350"/>
                      <a:pt x="303" y="1289"/>
                      <a:pt x="449" y="1225"/>
                    </a:cubicBezTo>
                    <a:cubicBezTo>
                      <a:pt x="1031" y="969"/>
                      <a:pt x="1626" y="707"/>
                      <a:pt x="2194" y="357"/>
                    </a:cubicBezTo>
                    <a:cubicBezTo>
                      <a:pt x="2235" y="334"/>
                      <a:pt x="2272" y="310"/>
                      <a:pt x="2313" y="283"/>
                    </a:cubicBezTo>
                    <a:lnTo>
                      <a:pt x="2350" y="1"/>
                    </a:ln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0"/>
              <p:cNvSpPr/>
              <p:nvPr/>
            </p:nvSpPr>
            <p:spPr>
              <a:xfrm flipH="1" rot="-186215">
                <a:off x="2318328" y="3269317"/>
                <a:ext cx="48777" cy="421384"/>
              </a:xfrm>
              <a:custGeom>
                <a:rect b="b" l="l" r="r" t="t"/>
                <a:pathLst>
                  <a:path extrusionOk="0" h="7991" w="925">
                    <a:moveTo>
                      <a:pt x="925" y="1"/>
                    </a:moveTo>
                    <a:lnTo>
                      <a:pt x="0" y="7990"/>
                    </a:lnTo>
                    <a:lnTo>
                      <a:pt x="35" y="7728"/>
                    </a:lnTo>
                    <a:lnTo>
                      <a:pt x="31" y="7728"/>
                    </a:lnTo>
                    <a:lnTo>
                      <a:pt x="925" y="1"/>
                    </a:ln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0"/>
              <p:cNvSpPr/>
              <p:nvPr/>
            </p:nvSpPr>
            <p:spPr>
              <a:xfrm flipH="1" rot="-186215">
                <a:off x="2012549" y="2731444"/>
                <a:ext cx="580" cy="2162"/>
              </a:xfrm>
              <a:custGeom>
                <a:rect b="b" l="l" r="r" t="t"/>
                <a:pathLst>
                  <a:path extrusionOk="0" h="41" w="11">
                    <a:moveTo>
                      <a:pt x="0" y="0"/>
                    </a:moveTo>
                    <a:cubicBezTo>
                      <a:pt x="4" y="16"/>
                      <a:pt x="7" y="30"/>
                      <a:pt x="11" y="41"/>
                    </a:cubicBezTo>
                    <a:lnTo>
                      <a:pt x="0" y="0"/>
                    </a:lnTo>
                    <a:close/>
                  </a:path>
                </a:pathLst>
              </a:custGeom>
              <a:solidFill>
                <a:srgbClr val="F16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0"/>
              <p:cNvSpPr/>
              <p:nvPr/>
            </p:nvSpPr>
            <p:spPr>
              <a:xfrm flipH="1" rot="-186215">
                <a:off x="2301378" y="3232391"/>
                <a:ext cx="4588" cy="38758"/>
              </a:xfrm>
              <a:custGeom>
                <a:rect b="b" l="l" r="r" t="t"/>
                <a:pathLst>
                  <a:path extrusionOk="0" h="735" w="87">
                    <a:moveTo>
                      <a:pt x="86" y="0"/>
                    </a:moveTo>
                    <a:lnTo>
                      <a:pt x="86" y="0"/>
                    </a:lnTo>
                    <a:lnTo>
                      <a:pt x="1" y="735"/>
                    </a:lnTo>
                    <a:lnTo>
                      <a:pt x="1" y="735"/>
                    </a:lnTo>
                    <a:close/>
                  </a:path>
                </a:pathLst>
              </a:custGeom>
              <a:solidFill>
                <a:srgbClr val="E98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2" name="Google Shape;2832;p50"/>
              <p:cNvGrpSpPr/>
              <p:nvPr/>
            </p:nvGrpSpPr>
            <p:grpSpPr>
              <a:xfrm>
                <a:off x="2221741" y="2763621"/>
                <a:ext cx="206337" cy="928091"/>
                <a:chOff x="2221741" y="2763621"/>
                <a:chExt cx="206337" cy="928091"/>
              </a:xfrm>
            </p:grpSpPr>
            <p:sp>
              <p:nvSpPr>
                <p:cNvPr id="2833" name="Google Shape;2833;p50"/>
                <p:cNvSpPr/>
                <p:nvPr/>
              </p:nvSpPr>
              <p:spPr>
                <a:xfrm flipH="1" rot="-186215">
                  <a:off x="2235729" y="2767758"/>
                  <a:ext cx="166951" cy="521259"/>
                </a:xfrm>
                <a:custGeom>
                  <a:rect b="b" l="l" r="r" t="t"/>
                  <a:pathLst>
                    <a:path extrusionOk="0" h="9885" w="3166">
                      <a:moveTo>
                        <a:pt x="3165" y="1"/>
                      </a:moveTo>
                      <a:cubicBezTo>
                        <a:pt x="2479" y="1130"/>
                        <a:pt x="599" y="4322"/>
                        <a:pt x="146" y="6070"/>
                      </a:cubicBezTo>
                      <a:cubicBezTo>
                        <a:pt x="11" y="6600"/>
                        <a:pt x="0" y="7555"/>
                        <a:pt x="61" y="8701"/>
                      </a:cubicBezTo>
                      <a:cubicBezTo>
                        <a:pt x="181" y="8646"/>
                        <a:pt x="303" y="8593"/>
                        <a:pt x="425" y="8541"/>
                      </a:cubicBezTo>
                      <a:cubicBezTo>
                        <a:pt x="1048" y="8266"/>
                        <a:pt x="1684" y="7987"/>
                        <a:pt x="2285" y="7596"/>
                      </a:cubicBezTo>
                      <a:lnTo>
                        <a:pt x="2925" y="2075"/>
                      </a:lnTo>
                      <a:cubicBezTo>
                        <a:pt x="2921" y="2068"/>
                        <a:pt x="2917" y="2065"/>
                        <a:pt x="2917" y="2065"/>
                      </a:cubicBezTo>
                      <a:lnTo>
                        <a:pt x="3054" y="970"/>
                      </a:lnTo>
                      <a:lnTo>
                        <a:pt x="3165" y="1"/>
                      </a:lnTo>
                      <a:close/>
                      <a:moveTo>
                        <a:pt x="2255" y="7871"/>
                      </a:moveTo>
                      <a:lnTo>
                        <a:pt x="2255" y="7871"/>
                      </a:lnTo>
                      <a:cubicBezTo>
                        <a:pt x="1687" y="8221"/>
                        <a:pt x="1092" y="8483"/>
                        <a:pt x="510" y="8739"/>
                      </a:cubicBezTo>
                      <a:cubicBezTo>
                        <a:pt x="364" y="8803"/>
                        <a:pt x="218" y="8864"/>
                        <a:pt x="75" y="8929"/>
                      </a:cubicBezTo>
                      <a:cubicBezTo>
                        <a:pt x="96" y="9238"/>
                        <a:pt x="119" y="9558"/>
                        <a:pt x="146" y="9884"/>
                      </a:cubicBezTo>
                      <a:cubicBezTo>
                        <a:pt x="711" y="9585"/>
                        <a:pt x="1431" y="9197"/>
                        <a:pt x="2149" y="8789"/>
                      </a:cubicBezTo>
                      <a:lnTo>
                        <a:pt x="2255" y="787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0"/>
                <p:cNvSpPr/>
                <p:nvPr/>
              </p:nvSpPr>
              <p:spPr>
                <a:xfrm flipH="1" rot="-186215">
                  <a:off x="2318292" y="3267972"/>
                  <a:ext cx="98451" cy="421384"/>
                </a:xfrm>
                <a:custGeom>
                  <a:rect b="b" l="l" r="r" t="t"/>
                  <a:pathLst>
                    <a:path extrusionOk="0" h="7991" w="1867">
                      <a:moveTo>
                        <a:pt x="1867" y="1"/>
                      </a:moveTo>
                      <a:lnTo>
                        <a:pt x="1867" y="1"/>
                      </a:lnTo>
                      <a:cubicBezTo>
                        <a:pt x="1184" y="361"/>
                        <a:pt x="525" y="684"/>
                        <a:pt x="1" y="915"/>
                      </a:cubicBezTo>
                      <a:cubicBezTo>
                        <a:pt x="313" y="4210"/>
                        <a:pt x="942" y="7990"/>
                        <a:pt x="942" y="7990"/>
                      </a:cubicBezTo>
                      <a:lnTo>
                        <a:pt x="1867"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0"/>
                <p:cNvSpPr/>
                <p:nvPr/>
              </p:nvSpPr>
              <p:spPr>
                <a:xfrm flipH="1" rot="-186215">
                  <a:off x="2302611" y="3229618"/>
                  <a:ext cx="105676" cy="87008"/>
                </a:xfrm>
                <a:custGeom>
                  <a:rect b="b" l="l" r="r" t="t"/>
                  <a:pathLst>
                    <a:path extrusionOk="0" h="1650" w="2004">
                      <a:moveTo>
                        <a:pt x="2003" y="0"/>
                      </a:moveTo>
                      <a:lnTo>
                        <a:pt x="2003" y="0"/>
                      </a:lnTo>
                      <a:cubicBezTo>
                        <a:pt x="1285" y="408"/>
                        <a:pt x="565" y="796"/>
                        <a:pt x="0" y="1095"/>
                      </a:cubicBezTo>
                      <a:cubicBezTo>
                        <a:pt x="17" y="1275"/>
                        <a:pt x="31" y="1462"/>
                        <a:pt x="52" y="1649"/>
                      </a:cubicBezTo>
                      <a:cubicBezTo>
                        <a:pt x="576" y="1418"/>
                        <a:pt x="1235" y="1095"/>
                        <a:pt x="1918" y="735"/>
                      </a:cubicBezTo>
                      <a:lnTo>
                        <a:pt x="2003"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6" name="Google Shape;2836;p50"/>
              <p:cNvGrpSpPr/>
              <p:nvPr/>
            </p:nvGrpSpPr>
            <p:grpSpPr>
              <a:xfrm>
                <a:off x="2232507" y="2878963"/>
                <a:ext cx="143590" cy="799228"/>
                <a:chOff x="2232507" y="2878963"/>
                <a:chExt cx="143590" cy="799228"/>
              </a:xfrm>
            </p:grpSpPr>
            <p:sp>
              <p:nvSpPr>
                <p:cNvPr id="2837" name="Google Shape;2837;p50"/>
                <p:cNvSpPr/>
                <p:nvPr/>
              </p:nvSpPr>
              <p:spPr>
                <a:xfrm flipH="1" rot="-186215">
                  <a:off x="2242058" y="2880024"/>
                  <a:ext cx="48777" cy="354150"/>
                </a:xfrm>
                <a:custGeom>
                  <a:rect b="b" l="l" r="r" t="t"/>
                  <a:pathLst>
                    <a:path extrusionOk="0" h="6716" w="925">
                      <a:moveTo>
                        <a:pt x="776" y="1"/>
                      </a:moveTo>
                      <a:lnTo>
                        <a:pt x="136" y="5522"/>
                      </a:lnTo>
                      <a:cubicBezTo>
                        <a:pt x="180" y="5494"/>
                        <a:pt x="221" y="5468"/>
                        <a:pt x="262" y="5441"/>
                      </a:cubicBezTo>
                      <a:lnTo>
                        <a:pt x="925" y="208"/>
                      </a:lnTo>
                      <a:cubicBezTo>
                        <a:pt x="847" y="103"/>
                        <a:pt x="796" y="28"/>
                        <a:pt x="776" y="1"/>
                      </a:cubicBezTo>
                      <a:close/>
                      <a:moveTo>
                        <a:pt x="225" y="5723"/>
                      </a:moveTo>
                      <a:lnTo>
                        <a:pt x="225" y="5723"/>
                      </a:lnTo>
                      <a:cubicBezTo>
                        <a:pt x="184" y="5750"/>
                        <a:pt x="147" y="5774"/>
                        <a:pt x="106" y="5797"/>
                      </a:cubicBezTo>
                      <a:lnTo>
                        <a:pt x="0" y="6715"/>
                      </a:lnTo>
                      <a:cubicBezTo>
                        <a:pt x="34" y="6695"/>
                        <a:pt x="71" y="6674"/>
                        <a:pt x="106" y="6654"/>
                      </a:cubicBezTo>
                      <a:lnTo>
                        <a:pt x="225" y="5723"/>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0"/>
                <p:cNvSpPr/>
                <p:nvPr/>
              </p:nvSpPr>
              <p:spPr>
                <a:xfrm flipH="1" rot="-186215">
                  <a:off x="2312824" y="3266821"/>
                  <a:ext cx="52205" cy="410258"/>
                </a:xfrm>
                <a:custGeom>
                  <a:rect b="b" l="l" r="r" t="t"/>
                  <a:pathLst>
                    <a:path extrusionOk="0" h="7780" w="990">
                      <a:moveTo>
                        <a:pt x="989" y="1"/>
                      </a:moveTo>
                      <a:lnTo>
                        <a:pt x="989" y="1"/>
                      </a:lnTo>
                      <a:cubicBezTo>
                        <a:pt x="959" y="18"/>
                        <a:pt x="925" y="34"/>
                        <a:pt x="894" y="52"/>
                      </a:cubicBezTo>
                      <a:lnTo>
                        <a:pt x="0" y="7779"/>
                      </a:lnTo>
                      <a:lnTo>
                        <a:pt x="4" y="7779"/>
                      </a:lnTo>
                      <a:lnTo>
                        <a:pt x="989"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0"/>
                <p:cNvSpPr/>
                <p:nvPr/>
              </p:nvSpPr>
              <p:spPr>
                <a:xfrm flipH="1" rot="-186215">
                  <a:off x="2295757" y="3229273"/>
                  <a:ext cx="10125" cy="42028"/>
                </a:xfrm>
                <a:custGeom>
                  <a:rect b="b" l="l" r="r" t="t"/>
                  <a:pathLst>
                    <a:path extrusionOk="0" h="797" w="192">
                      <a:moveTo>
                        <a:pt x="192" y="1"/>
                      </a:moveTo>
                      <a:cubicBezTo>
                        <a:pt x="157" y="21"/>
                        <a:pt x="120" y="42"/>
                        <a:pt x="86" y="62"/>
                      </a:cubicBezTo>
                      <a:lnTo>
                        <a:pt x="1" y="797"/>
                      </a:lnTo>
                      <a:cubicBezTo>
                        <a:pt x="32" y="779"/>
                        <a:pt x="66" y="763"/>
                        <a:pt x="96" y="746"/>
                      </a:cubicBezTo>
                      <a:lnTo>
                        <a:pt x="192"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0" name="Google Shape;2840;p50"/>
              <p:cNvSpPr/>
              <p:nvPr/>
            </p:nvSpPr>
            <p:spPr>
              <a:xfrm flipH="1" rot="-186215">
                <a:off x="3253577" y="2864998"/>
                <a:ext cx="27684" cy="14554"/>
              </a:xfrm>
              <a:custGeom>
                <a:rect b="b" l="l" r="r" t="t"/>
                <a:pathLst>
                  <a:path extrusionOk="0" h="276" w="525">
                    <a:moveTo>
                      <a:pt x="524" y="1"/>
                    </a:moveTo>
                    <a:lnTo>
                      <a:pt x="0" y="120"/>
                    </a:lnTo>
                    <a:cubicBezTo>
                      <a:pt x="55" y="222"/>
                      <a:pt x="85" y="276"/>
                      <a:pt x="85" y="276"/>
                    </a:cubicBezTo>
                    <a:lnTo>
                      <a:pt x="524" y="1"/>
                    </a:ln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0"/>
              <p:cNvSpPr/>
              <p:nvPr/>
            </p:nvSpPr>
            <p:spPr>
              <a:xfrm flipH="1" rot="-186215">
                <a:off x="3161095" y="2867216"/>
                <a:ext cx="135417" cy="184036"/>
              </a:xfrm>
              <a:custGeom>
                <a:rect b="b" l="l" r="r" t="t"/>
                <a:pathLst>
                  <a:path extrusionOk="0" h="3490" w="2568">
                    <a:moveTo>
                      <a:pt x="725" y="1"/>
                    </a:moveTo>
                    <a:lnTo>
                      <a:pt x="286" y="276"/>
                    </a:lnTo>
                    <a:cubicBezTo>
                      <a:pt x="286" y="276"/>
                      <a:pt x="157" y="388"/>
                      <a:pt x="1" y="497"/>
                    </a:cubicBezTo>
                    <a:cubicBezTo>
                      <a:pt x="277" y="1000"/>
                      <a:pt x="878" y="2105"/>
                      <a:pt x="1650" y="3489"/>
                    </a:cubicBezTo>
                    <a:lnTo>
                      <a:pt x="2568" y="2731"/>
                    </a:lnTo>
                    <a:cubicBezTo>
                      <a:pt x="1483" y="1143"/>
                      <a:pt x="725" y="1"/>
                      <a:pt x="725" y="1"/>
                    </a:cubicBezTo>
                    <a:close/>
                  </a:path>
                </a:pathLst>
              </a:custGeom>
              <a:solidFill>
                <a:srgbClr val="C62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2" name="Google Shape;2842;p50"/>
              <p:cNvGrpSpPr/>
              <p:nvPr/>
            </p:nvGrpSpPr>
            <p:grpSpPr>
              <a:xfrm>
                <a:off x="1069223" y="3016880"/>
                <a:ext cx="1532632" cy="573128"/>
                <a:chOff x="1069223" y="3016880"/>
                <a:chExt cx="1532632" cy="573128"/>
              </a:xfrm>
            </p:grpSpPr>
            <p:grpSp>
              <p:nvGrpSpPr>
                <p:cNvPr id="2843" name="Google Shape;2843;p50"/>
                <p:cNvGrpSpPr/>
                <p:nvPr/>
              </p:nvGrpSpPr>
              <p:grpSpPr>
                <a:xfrm>
                  <a:off x="1069223" y="3016880"/>
                  <a:ext cx="1532632" cy="573128"/>
                  <a:chOff x="1069223" y="3016880"/>
                  <a:chExt cx="1532632" cy="573128"/>
                </a:xfrm>
              </p:grpSpPr>
              <p:sp>
                <p:nvSpPr>
                  <p:cNvPr id="2844" name="Google Shape;2844;p50"/>
                  <p:cNvSpPr/>
                  <p:nvPr/>
                </p:nvSpPr>
                <p:spPr>
                  <a:xfrm flipH="1" rot="-186215">
                    <a:off x="1079415" y="3145688"/>
                    <a:ext cx="244731" cy="383153"/>
                  </a:xfrm>
                  <a:custGeom>
                    <a:rect b="b" l="l" r="r" t="t"/>
                    <a:pathLst>
                      <a:path extrusionOk="0" h="7266" w="4641">
                        <a:moveTo>
                          <a:pt x="198" y="1"/>
                        </a:moveTo>
                        <a:lnTo>
                          <a:pt x="17" y="117"/>
                        </a:lnTo>
                        <a:cubicBezTo>
                          <a:pt x="1299" y="2122"/>
                          <a:pt x="3063" y="4927"/>
                          <a:pt x="3876" y="6324"/>
                        </a:cubicBezTo>
                        <a:cubicBezTo>
                          <a:pt x="3002" y="5083"/>
                          <a:pt x="1361" y="2568"/>
                          <a:pt x="198" y="746"/>
                        </a:cubicBezTo>
                        <a:lnTo>
                          <a:pt x="0" y="436"/>
                        </a:lnTo>
                        <a:lnTo>
                          <a:pt x="0" y="5672"/>
                        </a:lnTo>
                        <a:lnTo>
                          <a:pt x="214" y="5672"/>
                        </a:lnTo>
                        <a:lnTo>
                          <a:pt x="214" y="1174"/>
                        </a:lnTo>
                        <a:cubicBezTo>
                          <a:pt x="1323" y="2904"/>
                          <a:pt x="4049" y="7123"/>
                          <a:pt x="4369" y="7266"/>
                        </a:cubicBezTo>
                        <a:lnTo>
                          <a:pt x="4508" y="7239"/>
                        </a:lnTo>
                        <a:cubicBezTo>
                          <a:pt x="4587" y="7147"/>
                          <a:pt x="4641" y="7082"/>
                          <a:pt x="2407" y="3499"/>
                        </a:cubicBezTo>
                        <a:cubicBezTo>
                          <a:pt x="1323" y="1761"/>
                          <a:pt x="211" y="18"/>
                          <a:pt x="198" y="1"/>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0"/>
                  <p:cNvSpPr/>
                  <p:nvPr/>
                </p:nvSpPr>
                <p:spPr>
                  <a:xfrm flipH="1" rot="-186215">
                    <a:off x="2399063" y="3025740"/>
                    <a:ext cx="187780" cy="559596"/>
                  </a:xfrm>
                  <a:custGeom>
                    <a:rect b="b" l="l" r="r" t="t"/>
                    <a:pathLst>
                      <a:path extrusionOk="0" h="10612" w="3561">
                        <a:moveTo>
                          <a:pt x="3349" y="1"/>
                        </a:moveTo>
                        <a:lnTo>
                          <a:pt x="3299" y="17"/>
                        </a:lnTo>
                        <a:cubicBezTo>
                          <a:pt x="3234" y="45"/>
                          <a:pt x="3068" y="109"/>
                          <a:pt x="694" y="8863"/>
                        </a:cubicBezTo>
                        <a:lnTo>
                          <a:pt x="212" y="5613"/>
                        </a:lnTo>
                        <a:lnTo>
                          <a:pt x="1" y="5644"/>
                        </a:lnTo>
                        <a:lnTo>
                          <a:pt x="633" y="9918"/>
                        </a:lnTo>
                        <a:lnTo>
                          <a:pt x="769" y="9417"/>
                        </a:lnTo>
                        <a:cubicBezTo>
                          <a:pt x="1367" y="7205"/>
                          <a:pt x="2174" y="4277"/>
                          <a:pt x="2745" y="2319"/>
                        </a:cubicBezTo>
                        <a:lnTo>
                          <a:pt x="2745" y="2319"/>
                        </a:lnTo>
                        <a:cubicBezTo>
                          <a:pt x="2183" y="4529"/>
                          <a:pt x="1262" y="7976"/>
                          <a:pt x="559" y="10557"/>
                        </a:cubicBezTo>
                        <a:lnTo>
                          <a:pt x="766" y="10611"/>
                        </a:lnTo>
                        <a:cubicBezTo>
                          <a:pt x="776" y="10588"/>
                          <a:pt x="1483" y="7990"/>
                          <a:pt x="2163" y="5413"/>
                        </a:cubicBezTo>
                        <a:cubicBezTo>
                          <a:pt x="3561" y="126"/>
                          <a:pt x="3499" y="89"/>
                          <a:pt x="3401" y="27"/>
                        </a:cubicBezTo>
                        <a:lnTo>
                          <a:pt x="3349"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6" name="Google Shape;2846;p50"/>
                  <p:cNvGrpSpPr/>
                  <p:nvPr/>
                </p:nvGrpSpPr>
                <p:grpSpPr>
                  <a:xfrm>
                    <a:off x="1501596" y="3016880"/>
                    <a:ext cx="165667" cy="513720"/>
                    <a:chOff x="1501596" y="3016880"/>
                    <a:chExt cx="165667" cy="513720"/>
                  </a:xfrm>
                </p:grpSpPr>
                <p:sp>
                  <p:nvSpPr>
                    <p:cNvPr id="2847" name="Google Shape;2847;p50"/>
                    <p:cNvSpPr/>
                    <p:nvPr/>
                  </p:nvSpPr>
                  <p:spPr>
                    <a:xfrm flipH="1" rot="-186215">
                      <a:off x="1515218" y="3020256"/>
                      <a:ext cx="138422" cy="506969"/>
                    </a:xfrm>
                    <a:custGeom>
                      <a:rect b="b" l="l" r="r" t="t"/>
                      <a:pathLst>
                        <a:path extrusionOk="0" h="9614" w="2625">
                          <a:moveTo>
                            <a:pt x="376" y="0"/>
                          </a:moveTo>
                          <a:cubicBezTo>
                            <a:pt x="332" y="0"/>
                            <a:pt x="288" y="12"/>
                            <a:pt x="248" y="37"/>
                          </a:cubicBezTo>
                          <a:cubicBezTo>
                            <a:pt x="143" y="105"/>
                            <a:pt x="0" y="193"/>
                            <a:pt x="796" y="4630"/>
                          </a:cubicBezTo>
                          <a:cubicBezTo>
                            <a:pt x="1183" y="6785"/>
                            <a:pt x="1615" y="8947"/>
                            <a:pt x="1618" y="8972"/>
                          </a:cubicBezTo>
                          <a:lnTo>
                            <a:pt x="1829" y="8927"/>
                          </a:lnTo>
                          <a:cubicBezTo>
                            <a:pt x="1207" y="5802"/>
                            <a:pt x="279" y="740"/>
                            <a:pt x="384" y="216"/>
                          </a:cubicBezTo>
                          <a:cubicBezTo>
                            <a:pt x="388" y="216"/>
                            <a:pt x="388" y="216"/>
                            <a:pt x="391" y="221"/>
                          </a:cubicBezTo>
                          <a:cubicBezTo>
                            <a:pt x="571" y="302"/>
                            <a:pt x="830" y="1026"/>
                            <a:pt x="891" y="1420"/>
                          </a:cubicBezTo>
                          <a:cubicBezTo>
                            <a:pt x="948" y="1787"/>
                            <a:pt x="1948" y="8611"/>
                            <a:pt x="1958" y="8682"/>
                          </a:cubicBezTo>
                          <a:lnTo>
                            <a:pt x="2098" y="9614"/>
                          </a:lnTo>
                          <a:lnTo>
                            <a:pt x="2625" y="3209"/>
                          </a:lnTo>
                          <a:lnTo>
                            <a:pt x="2407" y="3191"/>
                          </a:lnTo>
                          <a:lnTo>
                            <a:pt x="2037" y="7717"/>
                          </a:lnTo>
                          <a:cubicBezTo>
                            <a:pt x="1758" y="5823"/>
                            <a:pt x="1149" y="1672"/>
                            <a:pt x="1105" y="1387"/>
                          </a:cubicBezTo>
                          <a:cubicBezTo>
                            <a:pt x="1064" y="1131"/>
                            <a:pt x="819" y="176"/>
                            <a:pt x="483" y="23"/>
                          </a:cubicBezTo>
                          <a:cubicBezTo>
                            <a:pt x="448" y="8"/>
                            <a:pt x="412" y="0"/>
                            <a:pt x="376"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0"/>
                    <p:cNvSpPr/>
                    <p:nvPr/>
                  </p:nvSpPr>
                  <p:spPr>
                    <a:xfrm flipH="1" rot="-186215">
                      <a:off x="1557682" y="3074099"/>
                      <a:ext cx="83106" cy="418484"/>
                    </a:xfrm>
                    <a:custGeom>
                      <a:rect b="b" l="l" r="r" t="t"/>
                      <a:pathLst>
                        <a:path extrusionOk="0" h="7936" w="1576">
                          <a:moveTo>
                            <a:pt x="76" y="1"/>
                          </a:moveTo>
                          <a:cubicBezTo>
                            <a:pt x="79" y="27"/>
                            <a:pt x="52" y="126"/>
                            <a:pt x="1" y="286"/>
                          </a:cubicBezTo>
                          <a:cubicBezTo>
                            <a:pt x="90" y="959"/>
                            <a:pt x="256" y="1992"/>
                            <a:pt x="542" y="3594"/>
                          </a:cubicBezTo>
                          <a:cubicBezTo>
                            <a:pt x="929" y="5749"/>
                            <a:pt x="1361" y="7911"/>
                            <a:pt x="1364" y="7936"/>
                          </a:cubicBezTo>
                          <a:lnTo>
                            <a:pt x="1575" y="7891"/>
                          </a:lnTo>
                          <a:cubicBezTo>
                            <a:pt x="1245" y="6229"/>
                            <a:pt x="827" y="4019"/>
                            <a:pt x="524" y="2234"/>
                          </a:cubicBezTo>
                          <a:lnTo>
                            <a:pt x="76" y="1"/>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49" name="Google Shape;2849;p50"/>
                <p:cNvSpPr/>
                <p:nvPr/>
              </p:nvSpPr>
              <p:spPr>
                <a:xfrm flipH="1" rot="-186215">
                  <a:off x="2476961" y="3311863"/>
                  <a:ext cx="101721" cy="114429"/>
                </a:xfrm>
                <a:custGeom>
                  <a:rect b="b" l="l" r="r" t="t"/>
                  <a:pathLst>
                    <a:path extrusionOk="0" h="2170" w="1929">
                      <a:moveTo>
                        <a:pt x="1929" y="0"/>
                      </a:moveTo>
                      <a:lnTo>
                        <a:pt x="1929" y="0"/>
                      </a:lnTo>
                      <a:cubicBezTo>
                        <a:pt x="1847" y="61"/>
                        <a:pt x="1752" y="136"/>
                        <a:pt x="1647" y="228"/>
                      </a:cubicBezTo>
                      <a:cubicBezTo>
                        <a:pt x="1602" y="388"/>
                        <a:pt x="1562" y="551"/>
                        <a:pt x="1517" y="711"/>
                      </a:cubicBezTo>
                      <a:cubicBezTo>
                        <a:pt x="1616" y="623"/>
                        <a:pt x="1711" y="548"/>
                        <a:pt x="1802" y="480"/>
                      </a:cubicBezTo>
                      <a:cubicBezTo>
                        <a:pt x="1843" y="320"/>
                        <a:pt x="1888" y="160"/>
                        <a:pt x="1929" y="0"/>
                      </a:cubicBezTo>
                      <a:close/>
                      <a:moveTo>
                        <a:pt x="1545" y="317"/>
                      </a:moveTo>
                      <a:lnTo>
                        <a:pt x="1545" y="317"/>
                      </a:lnTo>
                      <a:cubicBezTo>
                        <a:pt x="1452" y="398"/>
                        <a:pt x="1350" y="486"/>
                        <a:pt x="1245" y="582"/>
                      </a:cubicBezTo>
                      <a:cubicBezTo>
                        <a:pt x="1198" y="752"/>
                        <a:pt x="1150" y="929"/>
                        <a:pt x="1099" y="1109"/>
                      </a:cubicBezTo>
                      <a:cubicBezTo>
                        <a:pt x="1204" y="1003"/>
                        <a:pt x="1310" y="901"/>
                        <a:pt x="1408" y="809"/>
                      </a:cubicBezTo>
                      <a:cubicBezTo>
                        <a:pt x="1452" y="646"/>
                        <a:pt x="1500" y="480"/>
                        <a:pt x="1545" y="317"/>
                      </a:cubicBezTo>
                      <a:close/>
                      <a:moveTo>
                        <a:pt x="195" y="1520"/>
                      </a:moveTo>
                      <a:cubicBezTo>
                        <a:pt x="130" y="1574"/>
                        <a:pt x="65" y="1632"/>
                        <a:pt x="1" y="1687"/>
                      </a:cubicBezTo>
                      <a:lnTo>
                        <a:pt x="73" y="2170"/>
                      </a:lnTo>
                      <a:cubicBezTo>
                        <a:pt x="137" y="2104"/>
                        <a:pt x="198" y="2040"/>
                        <a:pt x="263" y="1975"/>
                      </a:cubicBezTo>
                      <a:lnTo>
                        <a:pt x="195" y="152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0"/>
                <p:cNvSpPr/>
                <p:nvPr/>
              </p:nvSpPr>
              <p:spPr>
                <a:xfrm flipH="1" rot="-186215">
                  <a:off x="2537819" y="3483254"/>
                  <a:ext cx="35172" cy="97555"/>
                </a:xfrm>
                <a:custGeom>
                  <a:rect b="b" l="l" r="r" t="t"/>
                  <a:pathLst>
                    <a:path extrusionOk="0" h="1850" w="667">
                      <a:moveTo>
                        <a:pt x="432" y="95"/>
                      </a:moveTo>
                      <a:lnTo>
                        <a:pt x="432" y="95"/>
                      </a:lnTo>
                      <a:cubicBezTo>
                        <a:pt x="320" y="140"/>
                        <a:pt x="174" y="197"/>
                        <a:pt x="1" y="262"/>
                      </a:cubicBezTo>
                      <a:lnTo>
                        <a:pt x="136" y="1184"/>
                      </a:lnTo>
                      <a:lnTo>
                        <a:pt x="272" y="683"/>
                      </a:lnTo>
                      <a:cubicBezTo>
                        <a:pt x="323" y="493"/>
                        <a:pt x="374" y="296"/>
                        <a:pt x="432" y="95"/>
                      </a:cubicBezTo>
                      <a:close/>
                      <a:moveTo>
                        <a:pt x="666" y="0"/>
                      </a:moveTo>
                      <a:cubicBezTo>
                        <a:pt x="666" y="0"/>
                        <a:pt x="622" y="18"/>
                        <a:pt x="544" y="51"/>
                      </a:cubicBezTo>
                      <a:cubicBezTo>
                        <a:pt x="378" y="666"/>
                        <a:pt x="214" y="1265"/>
                        <a:pt x="62" y="1823"/>
                      </a:cubicBezTo>
                      <a:lnTo>
                        <a:pt x="167" y="1849"/>
                      </a:lnTo>
                      <a:lnTo>
                        <a:pt x="666"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1" name="Google Shape;2851;p50"/>
              <p:cNvSpPr/>
              <p:nvPr/>
            </p:nvSpPr>
            <p:spPr>
              <a:xfrm flipH="1" rot="-186215">
                <a:off x="3206971" y="2702128"/>
                <a:ext cx="32325" cy="117119"/>
              </a:xfrm>
              <a:custGeom>
                <a:rect b="b" l="l" r="r" t="t"/>
                <a:pathLst>
                  <a:path extrusionOk="0" h="2221" w="613">
                    <a:moveTo>
                      <a:pt x="0" y="0"/>
                    </a:moveTo>
                    <a:lnTo>
                      <a:pt x="592" y="1775"/>
                    </a:lnTo>
                    <a:lnTo>
                      <a:pt x="592" y="1758"/>
                    </a:lnTo>
                    <a:lnTo>
                      <a:pt x="143" y="92"/>
                    </a:lnTo>
                    <a:cubicBezTo>
                      <a:pt x="143" y="92"/>
                      <a:pt x="89" y="58"/>
                      <a:pt x="0" y="0"/>
                    </a:cubicBezTo>
                    <a:close/>
                    <a:moveTo>
                      <a:pt x="595" y="1844"/>
                    </a:moveTo>
                    <a:lnTo>
                      <a:pt x="422" y="1941"/>
                    </a:lnTo>
                    <a:cubicBezTo>
                      <a:pt x="534" y="2105"/>
                      <a:pt x="612" y="2220"/>
                      <a:pt x="612" y="2220"/>
                    </a:cubicBezTo>
                    <a:cubicBezTo>
                      <a:pt x="612" y="2220"/>
                      <a:pt x="606" y="2071"/>
                      <a:pt x="595" y="1844"/>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2" name="Google Shape;2852;p50"/>
              <p:cNvGrpSpPr/>
              <p:nvPr/>
            </p:nvGrpSpPr>
            <p:grpSpPr>
              <a:xfrm>
                <a:off x="1254497" y="2224317"/>
                <a:ext cx="2097094" cy="571279"/>
                <a:chOff x="1254497" y="2224317"/>
                <a:chExt cx="2097094" cy="571279"/>
              </a:xfrm>
            </p:grpSpPr>
            <p:sp>
              <p:nvSpPr>
                <p:cNvPr id="2853" name="Google Shape;2853;p50"/>
                <p:cNvSpPr/>
                <p:nvPr/>
              </p:nvSpPr>
              <p:spPr>
                <a:xfrm flipH="1" rot="-186215">
                  <a:off x="1322670" y="2380902"/>
                  <a:ext cx="96711" cy="228437"/>
                </a:xfrm>
                <a:custGeom>
                  <a:rect b="b" l="l" r="r" t="t"/>
                  <a:pathLst>
                    <a:path extrusionOk="0" h="4332" w="1834">
                      <a:moveTo>
                        <a:pt x="1748" y="1"/>
                      </a:moveTo>
                      <a:cubicBezTo>
                        <a:pt x="1218" y="381"/>
                        <a:pt x="565" y="816"/>
                        <a:pt x="565" y="816"/>
                      </a:cubicBezTo>
                      <a:lnTo>
                        <a:pt x="1204" y="2591"/>
                      </a:lnTo>
                      <a:lnTo>
                        <a:pt x="1" y="4332"/>
                      </a:lnTo>
                      <a:lnTo>
                        <a:pt x="763" y="3560"/>
                      </a:lnTo>
                      <a:lnTo>
                        <a:pt x="1833" y="2472"/>
                      </a:lnTo>
                      <a:lnTo>
                        <a:pt x="1207" y="1316"/>
                      </a:lnTo>
                      <a:cubicBezTo>
                        <a:pt x="1207" y="1316"/>
                        <a:pt x="1252" y="1242"/>
                        <a:pt x="1323" y="1122"/>
                      </a:cubicBezTo>
                      <a:lnTo>
                        <a:pt x="1748" y="4"/>
                      </a:lnTo>
                      <a:lnTo>
                        <a:pt x="1748" y="1"/>
                      </a:ln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0"/>
                <p:cNvSpPr/>
                <p:nvPr/>
              </p:nvSpPr>
              <p:spPr>
                <a:xfrm flipH="1" rot="-186215">
                  <a:off x="1260322" y="2226337"/>
                  <a:ext cx="80522" cy="217363"/>
                </a:xfrm>
                <a:custGeom>
                  <a:rect b="b" l="l" r="r" t="t"/>
                  <a:pathLst>
                    <a:path extrusionOk="0" h="4122" w="1527">
                      <a:moveTo>
                        <a:pt x="1452" y="1"/>
                      </a:moveTo>
                      <a:cubicBezTo>
                        <a:pt x="1452" y="1"/>
                        <a:pt x="1075" y="2316"/>
                        <a:pt x="1078" y="2455"/>
                      </a:cubicBezTo>
                      <a:cubicBezTo>
                        <a:pt x="1081" y="2510"/>
                        <a:pt x="782" y="2744"/>
                        <a:pt x="425" y="3000"/>
                      </a:cubicBezTo>
                      <a:lnTo>
                        <a:pt x="425" y="3003"/>
                      </a:lnTo>
                      <a:lnTo>
                        <a:pt x="0" y="4121"/>
                      </a:lnTo>
                      <a:cubicBezTo>
                        <a:pt x="4" y="4118"/>
                        <a:pt x="204" y="3985"/>
                        <a:pt x="452" y="3792"/>
                      </a:cubicBezTo>
                      <a:cubicBezTo>
                        <a:pt x="766" y="3496"/>
                        <a:pt x="1125" y="3139"/>
                        <a:pt x="1320" y="2904"/>
                      </a:cubicBezTo>
                      <a:cubicBezTo>
                        <a:pt x="1360" y="2833"/>
                        <a:pt x="1384" y="2761"/>
                        <a:pt x="1391" y="2697"/>
                      </a:cubicBezTo>
                      <a:cubicBezTo>
                        <a:pt x="1411" y="2462"/>
                        <a:pt x="1483" y="1826"/>
                        <a:pt x="1527" y="1204"/>
                      </a:cubicBezTo>
                      <a:cubicBezTo>
                        <a:pt x="1510" y="565"/>
                        <a:pt x="1452" y="1"/>
                        <a:pt x="1452" y="1"/>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0"/>
                <p:cNvSpPr/>
                <p:nvPr/>
              </p:nvSpPr>
              <p:spPr>
                <a:xfrm flipH="1" rot="-186215">
                  <a:off x="3205147" y="2618341"/>
                  <a:ext cx="141850" cy="173542"/>
                </a:xfrm>
                <a:custGeom>
                  <a:rect b="b" l="l" r="r" t="t"/>
                  <a:pathLst>
                    <a:path extrusionOk="0" h="3291" w="2690">
                      <a:moveTo>
                        <a:pt x="0" y="0"/>
                      </a:moveTo>
                      <a:cubicBezTo>
                        <a:pt x="4" y="119"/>
                        <a:pt x="86" y="289"/>
                        <a:pt x="408" y="483"/>
                      </a:cubicBezTo>
                      <a:cubicBezTo>
                        <a:pt x="902" y="786"/>
                        <a:pt x="1759" y="1319"/>
                        <a:pt x="2098" y="1533"/>
                      </a:cubicBezTo>
                      <a:cubicBezTo>
                        <a:pt x="2187" y="1591"/>
                        <a:pt x="2241" y="1625"/>
                        <a:pt x="2241" y="1625"/>
                      </a:cubicBezTo>
                      <a:lnTo>
                        <a:pt x="2690" y="3291"/>
                      </a:lnTo>
                      <a:cubicBezTo>
                        <a:pt x="2656" y="2591"/>
                        <a:pt x="2567" y="1312"/>
                        <a:pt x="2411" y="1081"/>
                      </a:cubicBezTo>
                      <a:cubicBezTo>
                        <a:pt x="2190" y="761"/>
                        <a:pt x="21" y="7"/>
                        <a:pt x="0"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6" name="Google Shape;2856;p50"/>
              <p:cNvSpPr/>
              <p:nvPr/>
            </p:nvSpPr>
            <p:spPr>
              <a:xfrm flipH="1" rot="-186215">
                <a:off x="3284550" y="2541633"/>
                <a:ext cx="193475" cy="353939"/>
              </a:xfrm>
              <a:custGeom>
                <a:rect b="b" l="l" r="r" t="t"/>
                <a:pathLst>
                  <a:path extrusionOk="0" h="6712" w="3669">
                    <a:moveTo>
                      <a:pt x="89" y="1"/>
                    </a:moveTo>
                    <a:lnTo>
                      <a:pt x="89" y="1"/>
                    </a:lnTo>
                    <a:cubicBezTo>
                      <a:pt x="0" y="76"/>
                      <a:pt x="11" y="178"/>
                      <a:pt x="41" y="272"/>
                    </a:cubicBezTo>
                    <a:cubicBezTo>
                      <a:pt x="25" y="195"/>
                      <a:pt x="20" y="93"/>
                      <a:pt x="89" y="1"/>
                    </a:cubicBezTo>
                    <a:close/>
                    <a:moveTo>
                      <a:pt x="89" y="402"/>
                    </a:moveTo>
                    <a:cubicBezTo>
                      <a:pt x="89" y="402"/>
                      <a:pt x="89" y="403"/>
                      <a:pt x="89" y="403"/>
                    </a:cubicBezTo>
                    <a:lnTo>
                      <a:pt x="89" y="403"/>
                    </a:lnTo>
                    <a:cubicBezTo>
                      <a:pt x="89" y="403"/>
                      <a:pt x="89" y="402"/>
                      <a:pt x="89" y="402"/>
                    </a:cubicBezTo>
                    <a:close/>
                    <a:moveTo>
                      <a:pt x="89" y="403"/>
                    </a:moveTo>
                    <a:lnTo>
                      <a:pt x="89" y="403"/>
                    </a:lnTo>
                    <a:cubicBezTo>
                      <a:pt x="93" y="411"/>
                      <a:pt x="103" y="437"/>
                      <a:pt x="122" y="476"/>
                    </a:cubicBezTo>
                    <a:cubicBezTo>
                      <a:pt x="104" y="434"/>
                      <a:pt x="92" y="408"/>
                      <a:pt x="89" y="403"/>
                    </a:cubicBezTo>
                    <a:close/>
                    <a:moveTo>
                      <a:pt x="3656" y="6488"/>
                    </a:moveTo>
                    <a:cubicBezTo>
                      <a:pt x="3465" y="6590"/>
                      <a:pt x="3309" y="6668"/>
                      <a:pt x="3213" y="6702"/>
                    </a:cubicBezTo>
                    <a:cubicBezTo>
                      <a:pt x="3227" y="6709"/>
                      <a:pt x="3244" y="6712"/>
                      <a:pt x="3264" y="6712"/>
                    </a:cubicBezTo>
                    <a:cubicBezTo>
                      <a:pt x="3363" y="6712"/>
                      <a:pt x="3526" y="6617"/>
                      <a:pt x="3669" y="6519"/>
                    </a:cubicBezTo>
                    <a:cubicBezTo>
                      <a:pt x="3665" y="6508"/>
                      <a:pt x="3659" y="6498"/>
                      <a:pt x="3656" y="6488"/>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0"/>
              <p:cNvSpPr/>
              <p:nvPr/>
            </p:nvSpPr>
            <p:spPr>
              <a:xfrm flipH="1" rot="-186215">
                <a:off x="3293677" y="2888682"/>
                <a:ext cx="738" cy="1687"/>
              </a:xfrm>
              <a:custGeom>
                <a:rect b="b" l="l" r="r" t="t"/>
                <a:pathLst>
                  <a:path extrusionOk="0" h="32" w="14">
                    <a:moveTo>
                      <a:pt x="1" y="1"/>
                    </a:moveTo>
                    <a:cubicBezTo>
                      <a:pt x="2" y="6"/>
                      <a:pt x="5" y="11"/>
                      <a:pt x="7" y="16"/>
                    </a:cubicBezTo>
                    <a:lnTo>
                      <a:pt x="1" y="1"/>
                    </a:lnTo>
                    <a:close/>
                    <a:moveTo>
                      <a:pt x="7" y="16"/>
                    </a:moveTo>
                    <a:lnTo>
                      <a:pt x="14" y="32"/>
                    </a:lnTo>
                    <a:cubicBezTo>
                      <a:pt x="12" y="26"/>
                      <a:pt x="10" y="21"/>
                      <a:pt x="7" y="16"/>
                    </a:cubicBezTo>
                    <a:close/>
                  </a:path>
                </a:pathLst>
              </a:custGeom>
              <a:solidFill>
                <a:srgbClr val="EC3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0"/>
              <p:cNvSpPr/>
              <p:nvPr/>
            </p:nvSpPr>
            <p:spPr>
              <a:xfrm flipH="1" rot="-186215">
                <a:off x="3272648" y="2527114"/>
                <a:ext cx="203916" cy="368335"/>
              </a:xfrm>
              <a:custGeom>
                <a:rect b="b" l="l" r="r" t="t"/>
                <a:pathLst>
                  <a:path extrusionOk="0" h="6985" w="3867">
                    <a:moveTo>
                      <a:pt x="626" y="0"/>
                    </a:moveTo>
                    <a:cubicBezTo>
                      <a:pt x="626" y="0"/>
                      <a:pt x="204" y="171"/>
                      <a:pt x="69" y="283"/>
                    </a:cubicBezTo>
                    <a:cubicBezTo>
                      <a:pt x="0" y="375"/>
                      <a:pt x="5" y="477"/>
                      <a:pt x="21" y="554"/>
                    </a:cubicBezTo>
                    <a:cubicBezTo>
                      <a:pt x="35" y="603"/>
                      <a:pt x="55" y="647"/>
                      <a:pt x="69" y="684"/>
                    </a:cubicBezTo>
                    <a:cubicBezTo>
                      <a:pt x="69" y="684"/>
                      <a:pt x="82" y="711"/>
                      <a:pt x="102" y="758"/>
                    </a:cubicBezTo>
                    <a:cubicBezTo>
                      <a:pt x="133" y="824"/>
                      <a:pt x="181" y="929"/>
                      <a:pt x="245" y="1064"/>
                    </a:cubicBezTo>
                    <a:lnTo>
                      <a:pt x="790" y="847"/>
                    </a:lnTo>
                    <a:cubicBezTo>
                      <a:pt x="630" y="452"/>
                      <a:pt x="626" y="0"/>
                      <a:pt x="626" y="0"/>
                    </a:cubicBezTo>
                    <a:close/>
                    <a:moveTo>
                      <a:pt x="3578" y="5883"/>
                    </a:moveTo>
                    <a:lnTo>
                      <a:pt x="2809" y="6314"/>
                    </a:lnTo>
                    <a:cubicBezTo>
                      <a:pt x="3016" y="6712"/>
                      <a:pt x="3159" y="6967"/>
                      <a:pt x="3193" y="6984"/>
                    </a:cubicBezTo>
                    <a:cubicBezTo>
                      <a:pt x="3289" y="6950"/>
                      <a:pt x="3445" y="6872"/>
                      <a:pt x="3636" y="6770"/>
                    </a:cubicBezTo>
                    <a:lnTo>
                      <a:pt x="3649" y="6760"/>
                    </a:lnTo>
                    <a:cubicBezTo>
                      <a:pt x="3557" y="6589"/>
                      <a:pt x="3506" y="6495"/>
                      <a:pt x="3506" y="6495"/>
                    </a:cubicBezTo>
                    <a:lnTo>
                      <a:pt x="3866" y="6413"/>
                    </a:lnTo>
                    <a:cubicBezTo>
                      <a:pt x="3802" y="6294"/>
                      <a:pt x="3700" y="6110"/>
                      <a:pt x="3578" y="5883"/>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0"/>
              <p:cNvSpPr/>
              <p:nvPr/>
            </p:nvSpPr>
            <p:spPr>
              <a:xfrm flipH="1" rot="-186215">
                <a:off x="3292767" y="2888179"/>
                <a:ext cx="1635" cy="2215"/>
              </a:xfrm>
              <a:custGeom>
                <a:rect b="b" l="l" r="r" t="t"/>
                <a:pathLst>
                  <a:path extrusionOk="0" h="42" w="31">
                    <a:moveTo>
                      <a:pt x="14" y="1"/>
                    </a:moveTo>
                    <a:lnTo>
                      <a:pt x="1" y="11"/>
                    </a:lnTo>
                    <a:lnTo>
                      <a:pt x="14" y="42"/>
                    </a:lnTo>
                    <a:cubicBezTo>
                      <a:pt x="21" y="38"/>
                      <a:pt x="24" y="34"/>
                      <a:pt x="31" y="31"/>
                    </a:cubicBezTo>
                    <a:cubicBezTo>
                      <a:pt x="24" y="21"/>
                      <a:pt x="21" y="11"/>
                      <a:pt x="14" y="1"/>
                    </a:cubicBezTo>
                    <a:close/>
                  </a:path>
                </a:pathLst>
              </a:custGeom>
              <a:solidFill>
                <a:srgbClr val="C62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0"/>
              <p:cNvSpPr/>
              <p:nvPr/>
            </p:nvSpPr>
            <p:spPr>
              <a:xfrm flipH="1" rot="-186215">
                <a:off x="3277139" y="2870172"/>
                <a:ext cx="23571" cy="18298"/>
              </a:xfrm>
              <a:custGeom>
                <a:rect b="b" l="l" r="r" t="t"/>
                <a:pathLst>
                  <a:path extrusionOk="0" h="347" w="447">
                    <a:moveTo>
                      <a:pt x="361" y="0"/>
                    </a:moveTo>
                    <a:lnTo>
                      <a:pt x="1" y="82"/>
                    </a:lnTo>
                    <a:cubicBezTo>
                      <a:pt x="1" y="82"/>
                      <a:pt x="52" y="176"/>
                      <a:pt x="144" y="347"/>
                    </a:cubicBezTo>
                    <a:lnTo>
                      <a:pt x="446" y="156"/>
                    </a:lnTo>
                    <a:cubicBezTo>
                      <a:pt x="446" y="156"/>
                      <a:pt x="416" y="102"/>
                      <a:pt x="361" y="0"/>
                    </a:cubicBez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0"/>
              <p:cNvSpPr/>
              <p:nvPr/>
            </p:nvSpPr>
            <p:spPr>
              <a:xfrm flipH="1" rot="-186215">
                <a:off x="3277409" y="2878542"/>
                <a:ext cx="16031" cy="11707"/>
              </a:xfrm>
              <a:custGeom>
                <a:rect b="b" l="l" r="r" t="t"/>
                <a:pathLst>
                  <a:path extrusionOk="0" h="222" w="304">
                    <a:moveTo>
                      <a:pt x="303" y="1"/>
                    </a:moveTo>
                    <a:lnTo>
                      <a:pt x="1" y="192"/>
                    </a:lnTo>
                    <a:cubicBezTo>
                      <a:pt x="8" y="202"/>
                      <a:pt x="11" y="212"/>
                      <a:pt x="18" y="222"/>
                    </a:cubicBezTo>
                    <a:cubicBezTo>
                      <a:pt x="174" y="114"/>
                      <a:pt x="303" y="1"/>
                      <a:pt x="303" y="1"/>
                    </a:cubicBezTo>
                    <a:close/>
                  </a:path>
                </a:pathLst>
              </a:custGeom>
              <a:solidFill>
                <a:srgbClr val="BD1D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0"/>
              <p:cNvSpPr/>
              <p:nvPr/>
            </p:nvSpPr>
            <p:spPr>
              <a:xfrm>
                <a:off x="1288100" y="3663050"/>
                <a:ext cx="1421400" cy="188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3" name="Google Shape;2863;p50"/>
              <p:cNvGrpSpPr/>
              <p:nvPr/>
            </p:nvGrpSpPr>
            <p:grpSpPr>
              <a:xfrm>
                <a:off x="2264022" y="3741550"/>
                <a:ext cx="236576" cy="236500"/>
                <a:chOff x="5416822" y="1831700"/>
                <a:chExt cx="236576" cy="236500"/>
              </a:xfrm>
            </p:grpSpPr>
            <p:sp>
              <p:nvSpPr>
                <p:cNvPr id="2864" name="Google Shape;2864;p50"/>
                <p:cNvSpPr/>
                <p:nvPr/>
              </p:nvSpPr>
              <p:spPr>
                <a:xfrm>
                  <a:off x="5416822" y="1831700"/>
                  <a:ext cx="236576" cy="236500"/>
                </a:xfrm>
                <a:custGeom>
                  <a:rect b="b" l="l" r="r" t="t"/>
                  <a:pathLst>
                    <a:path extrusionOk="0" h="3125" w="3126">
                      <a:moveTo>
                        <a:pt x="1565" y="136"/>
                      </a:moveTo>
                      <a:cubicBezTo>
                        <a:pt x="2350" y="136"/>
                        <a:pt x="2989" y="776"/>
                        <a:pt x="2989" y="1564"/>
                      </a:cubicBezTo>
                      <a:cubicBezTo>
                        <a:pt x="2989" y="2350"/>
                        <a:pt x="2350" y="2989"/>
                        <a:pt x="1565" y="2989"/>
                      </a:cubicBezTo>
                      <a:cubicBezTo>
                        <a:pt x="775" y="2989"/>
                        <a:pt x="137" y="2350"/>
                        <a:pt x="137" y="1564"/>
                      </a:cubicBezTo>
                      <a:cubicBezTo>
                        <a:pt x="137" y="776"/>
                        <a:pt x="775" y="136"/>
                        <a:pt x="1565" y="136"/>
                      </a:cubicBezTo>
                      <a:close/>
                      <a:moveTo>
                        <a:pt x="1565" y="1"/>
                      </a:moveTo>
                      <a:cubicBezTo>
                        <a:pt x="701" y="1"/>
                        <a:pt x="0" y="701"/>
                        <a:pt x="0" y="1564"/>
                      </a:cubicBezTo>
                      <a:cubicBezTo>
                        <a:pt x="0" y="2425"/>
                        <a:pt x="701" y="3125"/>
                        <a:pt x="1565" y="3125"/>
                      </a:cubicBezTo>
                      <a:cubicBezTo>
                        <a:pt x="2425" y="3125"/>
                        <a:pt x="3125" y="2425"/>
                        <a:pt x="3125" y="1564"/>
                      </a:cubicBezTo>
                      <a:cubicBezTo>
                        <a:pt x="3125" y="701"/>
                        <a:pt x="2425" y="1"/>
                        <a:pt x="156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0"/>
                <p:cNvSpPr/>
                <p:nvPr/>
              </p:nvSpPr>
              <p:spPr>
                <a:xfrm>
                  <a:off x="5454889" y="1890958"/>
                  <a:ext cx="160366" cy="118136"/>
                </a:xfrm>
                <a:custGeom>
                  <a:rect b="b" l="l" r="r" t="t"/>
                  <a:pathLst>
                    <a:path extrusionOk="0" h="1561" w="2119">
                      <a:moveTo>
                        <a:pt x="596" y="136"/>
                      </a:moveTo>
                      <a:cubicBezTo>
                        <a:pt x="640" y="136"/>
                        <a:pt x="688" y="142"/>
                        <a:pt x="732" y="156"/>
                      </a:cubicBezTo>
                      <a:cubicBezTo>
                        <a:pt x="854" y="200"/>
                        <a:pt x="960" y="299"/>
                        <a:pt x="1017" y="424"/>
                      </a:cubicBezTo>
                      <a:cubicBezTo>
                        <a:pt x="1027" y="445"/>
                        <a:pt x="1048" y="459"/>
                        <a:pt x="1072" y="462"/>
                      </a:cubicBezTo>
                      <a:cubicBezTo>
                        <a:pt x="1074" y="462"/>
                        <a:pt x="1077" y="463"/>
                        <a:pt x="1079" y="463"/>
                      </a:cubicBezTo>
                      <a:cubicBezTo>
                        <a:pt x="1100" y="463"/>
                        <a:pt x="1121" y="449"/>
                        <a:pt x="1133" y="431"/>
                      </a:cubicBezTo>
                      <a:cubicBezTo>
                        <a:pt x="1211" y="319"/>
                        <a:pt x="1333" y="238"/>
                        <a:pt x="1460" y="217"/>
                      </a:cubicBezTo>
                      <a:cubicBezTo>
                        <a:pt x="1483" y="213"/>
                        <a:pt x="1506" y="211"/>
                        <a:pt x="1530" y="211"/>
                      </a:cubicBezTo>
                      <a:cubicBezTo>
                        <a:pt x="1643" y="211"/>
                        <a:pt x="1753" y="257"/>
                        <a:pt x="1827" y="336"/>
                      </a:cubicBezTo>
                      <a:cubicBezTo>
                        <a:pt x="1953" y="465"/>
                        <a:pt x="1976" y="690"/>
                        <a:pt x="1884" y="880"/>
                      </a:cubicBezTo>
                      <a:cubicBezTo>
                        <a:pt x="1786" y="1084"/>
                        <a:pt x="1585" y="1214"/>
                        <a:pt x="1435" y="1285"/>
                      </a:cubicBezTo>
                      <a:cubicBezTo>
                        <a:pt x="1276" y="1356"/>
                        <a:pt x="1160" y="1407"/>
                        <a:pt x="994" y="1424"/>
                      </a:cubicBezTo>
                      <a:cubicBezTo>
                        <a:pt x="831" y="1380"/>
                        <a:pt x="725" y="1311"/>
                        <a:pt x="583" y="1214"/>
                      </a:cubicBezTo>
                      <a:cubicBezTo>
                        <a:pt x="446" y="1118"/>
                        <a:pt x="269" y="961"/>
                        <a:pt x="205" y="740"/>
                      </a:cubicBezTo>
                      <a:cubicBezTo>
                        <a:pt x="144" y="540"/>
                        <a:pt x="205" y="323"/>
                        <a:pt x="348" y="214"/>
                      </a:cubicBezTo>
                      <a:cubicBezTo>
                        <a:pt x="415" y="163"/>
                        <a:pt x="504" y="136"/>
                        <a:pt x="596" y="136"/>
                      </a:cubicBezTo>
                      <a:close/>
                      <a:moveTo>
                        <a:pt x="592" y="0"/>
                      </a:moveTo>
                      <a:cubicBezTo>
                        <a:pt x="475" y="0"/>
                        <a:pt x="359" y="36"/>
                        <a:pt x="266" y="105"/>
                      </a:cubicBezTo>
                      <a:cubicBezTo>
                        <a:pt x="79" y="247"/>
                        <a:pt x="1" y="526"/>
                        <a:pt x="76" y="778"/>
                      </a:cubicBezTo>
                      <a:cubicBezTo>
                        <a:pt x="150" y="1036"/>
                        <a:pt x="351" y="1217"/>
                        <a:pt x="507" y="1322"/>
                      </a:cubicBezTo>
                      <a:cubicBezTo>
                        <a:pt x="657" y="1427"/>
                        <a:pt x="779" y="1506"/>
                        <a:pt x="966" y="1556"/>
                      </a:cubicBezTo>
                      <a:lnTo>
                        <a:pt x="973" y="1556"/>
                      </a:lnTo>
                      <a:cubicBezTo>
                        <a:pt x="980" y="1560"/>
                        <a:pt x="983" y="1560"/>
                        <a:pt x="991" y="1560"/>
                      </a:cubicBezTo>
                      <a:cubicBezTo>
                        <a:pt x="994" y="1560"/>
                        <a:pt x="1000" y="1560"/>
                        <a:pt x="1004" y="1556"/>
                      </a:cubicBezTo>
                      <a:cubicBezTo>
                        <a:pt x="1195" y="1540"/>
                        <a:pt x="1327" y="1482"/>
                        <a:pt x="1490" y="1404"/>
                      </a:cubicBezTo>
                      <a:cubicBezTo>
                        <a:pt x="1660" y="1325"/>
                        <a:pt x="1888" y="1179"/>
                        <a:pt x="2006" y="938"/>
                      </a:cubicBezTo>
                      <a:cubicBezTo>
                        <a:pt x="2119" y="699"/>
                        <a:pt x="2088" y="414"/>
                        <a:pt x="1925" y="244"/>
                      </a:cubicBezTo>
                      <a:cubicBezTo>
                        <a:pt x="1826" y="137"/>
                        <a:pt x="1678" y="77"/>
                        <a:pt x="1529" y="77"/>
                      </a:cubicBezTo>
                      <a:cubicBezTo>
                        <a:pt x="1499" y="77"/>
                        <a:pt x="1469" y="79"/>
                        <a:pt x="1439" y="84"/>
                      </a:cubicBezTo>
                      <a:cubicBezTo>
                        <a:pt x="1306" y="105"/>
                        <a:pt x="1184" y="173"/>
                        <a:pt x="1088" y="275"/>
                      </a:cubicBezTo>
                      <a:cubicBezTo>
                        <a:pt x="1011" y="159"/>
                        <a:pt x="902" y="74"/>
                        <a:pt x="776" y="30"/>
                      </a:cubicBezTo>
                      <a:cubicBezTo>
                        <a:pt x="716" y="10"/>
                        <a:pt x="654" y="0"/>
                        <a:pt x="592"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50"/>
              <p:cNvGrpSpPr/>
              <p:nvPr/>
            </p:nvGrpSpPr>
            <p:grpSpPr>
              <a:xfrm>
                <a:off x="1635943" y="3741550"/>
                <a:ext cx="236576" cy="236500"/>
                <a:chOff x="5067793" y="1831700"/>
                <a:chExt cx="236576" cy="236500"/>
              </a:xfrm>
            </p:grpSpPr>
            <p:sp>
              <p:nvSpPr>
                <p:cNvPr id="2867" name="Google Shape;2867;p50"/>
                <p:cNvSpPr/>
                <p:nvPr/>
              </p:nvSpPr>
              <p:spPr>
                <a:xfrm>
                  <a:off x="5121456" y="1885963"/>
                  <a:ext cx="129261" cy="128278"/>
                </a:xfrm>
                <a:custGeom>
                  <a:rect b="b" l="l" r="r" t="t"/>
                  <a:pathLst>
                    <a:path extrusionOk="0" h="1695" w="1708">
                      <a:moveTo>
                        <a:pt x="74" y="0"/>
                      </a:moveTo>
                      <a:cubicBezTo>
                        <a:pt x="57" y="0"/>
                        <a:pt x="40" y="6"/>
                        <a:pt x="28" y="18"/>
                      </a:cubicBezTo>
                      <a:cubicBezTo>
                        <a:pt x="0" y="45"/>
                        <a:pt x="0" y="86"/>
                        <a:pt x="28" y="113"/>
                      </a:cubicBezTo>
                      <a:lnTo>
                        <a:pt x="1585" y="1674"/>
                      </a:lnTo>
                      <a:cubicBezTo>
                        <a:pt x="1599" y="1688"/>
                        <a:pt x="1616" y="1694"/>
                        <a:pt x="1632" y="1694"/>
                      </a:cubicBezTo>
                      <a:cubicBezTo>
                        <a:pt x="1649" y="1694"/>
                        <a:pt x="1666" y="1688"/>
                        <a:pt x="1680" y="1674"/>
                      </a:cubicBezTo>
                      <a:cubicBezTo>
                        <a:pt x="1707" y="1647"/>
                        <a:pt x="1707" y="1606"/>
                        <a:pt x="1680" y="1578"/>
                      </a:cubicBezTo>
                      <a:lnTo>
                        <a:pt x="122" y="18"/>
                      </a:lnTo>
                      <a:cubicBezTo>
                        <a:pt x="109" y="6"/>
                        <a:pt x="91" y="0"/>
                        <a:pt x="7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0"/>
                <p:cNvSpPr/>
                <p:nvPr/>
              </p:nvSpPr>
              <p:spPr>
                <a:xfrm>
                  <a:off x="5121456" y="1885736"/>
                  <a:ext cx="129261" cy="128505"/>
                </a:xfrm>
                <a:custGeom>
                  <a:rect b="b" l="l" r="r" t="t"/>
                  <a:pathLst>
                    <a:path extrusionOk="0" h="1698" w="1708">
                      <a:moveTo>
                        <a:pt x="1632" y="1"/>
                      </a:moveTo>
                      <a:cubicBezTo>
                        <a:pt x="1616" y="1"/>
                        <a:pt x="1599" y="7"/>
                        <a:pt x="1585" y="21"/>
                      </a:cubicBezTo>
                      <a:lnTo>
                        <a:pt x="854" y="755"/>
                      </a:lnTo>
                      <a:lnTo>
                        <a:pt x="759" y="850"/>
                      </a:lnTo>
                      <a:lnTo>
                        <a:pt x="28" y="1581"/>
                      </a:lnTo>
                      <a:cubicBezTo>
                        <a:pt x="0" y="1609"/>
                        <a:pt x="0" y="1650"/>
                        <a:pt x="28" y="1677"/>
                      </a:cubicBezTo>
                      <a:cubicBezTo>
                        <a:pt x="41" y="1691"/>
                        <a:pt x="58" y="1697"/>
                        <a:pt x="75" y="1697"/>
                      </a:cubicBezTo>
                      <a:cubicBezTo>
                        <a:pt x="92" y="1697"/>
                        <a:pt x="109" y="1691"/>
                        <a:pt x="122" y="1677"/>
                      </a:cubicBezTo>
                      <a:lnTo>
                        <a:pt x="854" y="942"/>
                      </a:lnTo>
                      <a:lnTo>
                        <a:pt x="949" y="850"/>
                      </a:lnTo>
                      <a:lnTo>
                        <a:pt x="1680" y="116"/>
                      </a:lnTo>
                      <a:cubicBezTo>
                        <a:pt x="1707" y="89"/>
                        <a:pt x="1707" y="48"/>
                        <a:pt x="1680" y="21"/>
                      </a:cubicBezTo>
                      <a:cubicBezTo>
                        <a:pt x="1666" y="7"/>
                        <a:pt x="1649" y="1"/>
                        <a:pt x="163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0"/>
                <p:cNvSpPr/>
                <p:nvPr/>
              </p:nvSpPr>
              <p:spPr>
                <a:xfrm>
                  <a:off x="5067793" y="1831700"/>
                  <a:ext cx="236576" cy="236500"/>
                </a:xfrm>
                <a:custGeom>
                  <a:rect b="b" l="l" r="r" t="t"/>
                  <a:pathLst>
                    <a:path extrusionOk="0" h="3125" w="3126">
                      <a:moveTo>
                        <a:pt x="1565" y="136"/>
                      </a:moveTo>
                      <a:cubicBezTo>
                        <a:pt x="2350" y="136"/>
                        <a:pt x="2989" y="776"/>
                        <a:pt x="2989" y="1564"/>
                      </a:cubicBezTo>
                      <a:cubicBezTo>
                        <a:pt x="2989" y="2350"/>
                        <a:pt x="2350" y="2989"/>
                        <a:pt x="1565" y="2989"/>
                      </a:cubicBezTo>
                      <a:cubicBezTo>
                        <a:pt x="775" y="2989"/>
                        <a:pt x="137" y="2350"/>
                        <a:pt x="137" y="1564"/>
                      </a:cubicBezTo>
                      <a:cubicBezTo>
                        <a:pt x="137" y="776"/>
                        <a:pt x="775" y="136"/>
                        <a:pt x="1565" y="136"/>
                      </a:cubicBezTo>
                      <a:close/>
                      <a:moveTo>
                        <a:pt x="1565" y="1"/>
                      </a:moveTo>
                      <a:cubicBezTo>
                        <a:pt x="701" y="1"/>
                        <a:pt x="0" y="701"/>
                        <a:pt x="0" y="1564"/>
                      </a:cubicBezTo>
                      <a:cubicBezTo>
                        <a:pt x="0" y="2425"/>
                        <a:pt x="701" y="3125"/>
                        <a:pt x="1565" y="3125"/>
                      </a:cubicBezTo>
                      <a:cubicBezTo>
                        <a:pt x="2425" y="3125"/>
                        <a:pt x="3125" y="2425"/>
                        <a:pt x="3125" y="1564"/>
                      </a:cubicBezTo>
                      <a:cubicBezTo>
                        <a:pt x="3125" y="701"/>
                        <a:pt x="2425" y="1"/>
                        <a:pt x="156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0" name="Google Shape;2870;p50"/>
              <p:cNvSpPr/>
              <p:nvPr/>
            </p:nvSpPr>
            <p:spPr>
              <a:xfrm flipH="1" rot="-186215">
                <a:off x="2078850" y="2239892"/>
                <a:ext cx="54947" cy="19564"/>
              </a:xfrm>
              <a:custGeom>
                <a:rect b="b" l="l" r="r" t="t"/>
                <a:pathLst>
                  <a:path extrusionOk="0" h="371" w="1042">
                    <a:moveTo>
                      <a:pt x="403" y="0"/>
                    </a:moveTo>
                    <a:cubicBezTo>
                      <a:pt x="184" y="0"/>
                      <a:pt x="17" y="55"/>
                      <a:pt x="11" y="140"/>
                    </a:cubicBezTo>
                    <a:cubicBezTo>
                      <a:pt x="1" y="239"/>
                      <a:pt x="222" y="341"/>
                      <a:pt x="504" y="364"/>
                    </a:cubicBezTo>
                    <a:cubicBezTo>
                      <a:pt x="551" y="369"/>
                      <a:pt x="597" y="371"/>
                      <a:pt x="640" y="371"/>
                    </a:cubicBezTo>
                    <a:cubicBezTo>
                      <a:pt x="859" y="371"/>
                      <a:pt x="1025" y="317"/>
                      <a:pt x="1031" y="235"/>
                    </a:cubicBezTo>
                    <a:cubicBezTo>
                      <a:pt x="1041" y="133"/>
                      <a:pt x="820" y="31"/>
                      <a:pt x="538" y="7"/>
                    </a:cubicBezTo>
                    <a:cubicBezTo>
                      <a:pt x="491" y="2"/>
                      <a:pt x="446" y="0"/>
                      <a:pt x="403" y="0"/>
                    </a:cubicBezTo>
                    <a:close/>
                  </a:path>
                </a:pathLst>
              </a:cu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0"/>
              <p:cNvSpPr/>
              <p:nvPr/>
            </p:nvSpPr>
            <p:spPr>
              <a:xfrm rot="-209359">
                <a:off x="2204161" y="2176296"/>
                <a:ext cx="24646" cy="45979"/>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0"/>
              <p:cNvSpPr/>
              <p:nvPr/>
            </p:nvSpPr>
            <p:spPr>
              <a:xfrm rot="-209359">
                <a:off x="2103023" y="2196271"/>
                <a:ext cx="24646" cy="45979"/>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50"/>
            <p:cNvGrpSpPr/>
            <p:nvPr/>
          </p:nvGrpSpPr>
          <p:grpSpPr>
            <a:xfrm>
              <a:off x="3740350" y="2008059"/>
              <a:ext cx="490200" cy="465812"/>
              <a:chOff x="3740350" y="2008059"/>
              <a:chExt cx="490200" cy="465812"/>
            </a:xfrm>
          </p:grpSpPr>
          <p:grpSp>
            <p:nvGrpSpPr>
              <p:cNvPr id="2874" name="Google Shape;2874;p50"/>
              <p:cNvGrpSpPr/>
              <p:nvPr/>
            </p:nvGrpSpPr>
            <p:grpSpPr>
              <a:xfrm>
                <a:off x="3740350" y="2030625"/>
                <a:ext cx="455934" cy="443246"/>
                <a:chOff x="3740350" y="2030625"/>
                <a:chExt cx="455934" cy="443246"/>
              </a:xfrm>
            </p:grpSpPr>
            <p:sp>
              <p:nvSpPr>
                <p:cNvPr id="2875" name="Google Shape;2875;p50"/>
                <p:cNvSpPr/>
                <p:nvPr/>
              </p:nvSpPr>
              <p:spPr>
                <a:xfrm>
                  <a:off x="3740350" y="2030625"/>
                  <a:ext cx="455934" cy="348038"/>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F13C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0"/>
                <p:cNvSpPr/>
                <p:nvPr/>
              </p:nvSpPr>
              <p:spPr>
                <a:xfrm>
                  <a:off x="3862475" y="2366588"/>
                  <a:ext cx="211679" cy="107283"/>
                </a:xfrm>
                <a:custGeom>
                  <a:rect b="b" l="l" r="r" t="t"/>
                  <a:pathLst>
                    <a:path extrusionOk="0" h="2258" w="4455">
                      <a:moveTo>
                        <a:pt x="4454" y="0"/>
                      </a:moveTo>
                      <a:lnTo>
                        <a:pt x="0" y="64"/>
                      </a:lnTo>
                      <a:lnTo>
                        <a:pt x="2158" y="2257"/>
                      </a:lnTo>
                      <a:lnTo>
                        <a:pt x="4454" y="0"/>
                      </a:lnTo>
                      <a:close/>
                    </a:path>
                  </a:pathLst>
                </a:custGeom>
                <a:solidFill>
                  <a:srgbClr val="F13C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7" name="Google Shape;2877;p50"/>
              <p:cNvSpPr/>
              <p:nvPr/>
            </p:nvSpPr>
            <p:spPr>
              <a:xfrm>
                <a:off x="3862890" y="2121513"/>
                <a:ext cx="211685" cy="176425"/>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0"/>
              <p:cNvSpPr/>
              <p:nvPr/>
            </p:nvSpPr>
            <p:spPr>
              <a:xfrm>
                <a:off x="4102327" y="2008059"/>
                <a:ext cx="128222" cy="128264"/>
              </a:xfrm>
              <a:custGeom>
                <a:rect b="b" l="l" r="r" t="t"/>
                <a:pathLst>
                  <a:path extrusionOk="0" h="3092" w="3091">
                    <a:moveTo>
                      <a:pt x="1547" y="1"/>
                    </a:moveTo>
                    <a:cubicBezTo>
                      <a:pt x="694" y="1"/>
                      <a:pt x="1" y="691"/>
                      <a:pt x="1" y="1545"/>
                    </a:cubicBezTo>
                    <a:cubicBezTo>
                      <a:pt x="1" y="2398"/>
                      <a:pt x="694" y="3092"/>
                      <a:pt x="1547" y="3092"/>
                    </a:cubicBezTo>
                    <a:cubicBezTo>
                      <a:pt x="2401" y="3092"/>
                      <a:pt x="3091" y="2398"/>
                      <a:pt x="3091" y="1545"/>
                    </a:cubicBezTo>
                    <a:cubicBezTo>
                      <a:pt x="3091" y="691"/>
                      <a:pt x="2401" y="1"/>
                      <a:pt x="154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0"/>
              <p:cNvSpPr/>
              <p:nvPr/>
            </p:nvSpPr>
            <p:spPr>
              <a:xfrm>
                <a:off x="4131075" y="2048753"/>
                <a:ext cx="22442" cy="45672"/>
              </a:xfrm>
              <a:custGeom>
                <a:rect b="b" l="l" r="r" t="t"/>
                <a:pathLst>
                  <a:path extrusionOk="0" h="1101" w="541">
                    <a:moveTo>
                      <a:pt x="321" y="0"/>
                    </a:moveTo>
                    <a:lnTo>
                      <a:pt x="1" y="90"/>
                    </a:lnTo>
                    <a:lnTo>
                      <a:pt x="57" y="324"/>
                    </a:lnTo>
                    <a:lnTo>
                      <a:pt x="244" y="280"/>
                    </a:lnTo>
                    <a:lnTo>
                      <a:pt x="244" y="1100"/>
                    </a:lnTo>
                    <a:lnTo>
                      <a:pt x="541" y="1100"/>
                    </a:lnTo>
                    <a:lnTo>
                      <a:pt x="5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0"/>
              <p:cNvSpPr/>
              <p:nvPr/>
            </p:nvSpPr>
            <p:spPr>
              <a:xfrm>
                <a:off x="4160569" y="2048214"/>
                <a:ext cx="41897" cy="47041"/>
              </a:xfrm>
              <a:custGeom>
                <a:rect b="b" l="l" r="r" t="t"/>
                <a:pathLst>
                  <a:path extrusionOk="0" h="1134" w="1010">
                    <a:moveTo>
                      <a:pt x="503" y="267"/>
                    </a:moveTo>
                    <a:cubicBezTo>
                      <a:pt x="533" y="267"/>
                      <a:pt x="560" y="273"/>
                      <a:pt x="587" y="290"/>
                    </a:cubicBezTo>
                    <a:cubicBezTo>
                      <a:pt x="610" y="303"/>
                      <a:pt x="633" y="324"/>
                      <a:pt x="650" y="350"/>
                    </a:cubicBezTo>
                    <a:cubicBezTo>
                      <a:pt x="667" y="377"/>
                      <a:pt x="680" y="410"/>
                      <a:pt x="690" y="447"/>
                    </a:cubicBezTo>
                    <a:cubicBezTo>
                      <a:pt x="700" y="484"/>
                      <a:pt x="707" y="524"/>
                      <a:pt x="707" y="567"/>
                    </a:cubicBezTo>
                    <a:lnTo>
                      <a:pt x="707" y="570"/>
                    </a:lnTo>
                    <a:cubicBezTo>
                      <a:pt x="707" y="613"/>
                      <a:pt x="700" y="653"/>
                      <a:pt x="693" y="687"/>
                    </a:cubicBezTo>
                    <a:cubicBezTo>
                      <a:pt x="684" y="724"/>
                      <a:pt x="670" y="757"/>
                      <a:pt x="653" y="784"/>
                    </a:cubicBezTo>
                    <a:cubicBezTo>
                      <a:pt x="637" y="810"/>
                      <a:pt x="613" y="830"/>
                      <a:pt x="590" y="844"/>
                    </a:cubicBezTo>
                    <a:cubicBezTo>
                      <a:pt x="563" y="857"/>
                      <a:pt x="537" y="867"/>
                      <a:pt x="507" y="867"/>
                    </a:cubicBezTo>
                    <a:cubicBezTo>
                      <a:pt x="477" y="867"/>
                      <a:pt x="450" y="857"/>
                      <a:pt x="423" y="844"/>
                    </a:cubicBezTo>
                    <a:cubicBezTo>
                      <a:pt x="400" y="830"/>
                      <a:pt x="377" y="810"/>
                      <a:pt x="360" y="784"/>
                    </a:cubicBezTo>
                    <a:cubicBezTo>
                      <a:pt x="343" y="757"/>
                      <a:pt x="330" y="724"/>
                      <a:pt x="320" y="687"/>
                    </a:cubicBezTo>
                    <a:cubicBezTo>
                      <a:pt x="310" y="650"/>
                      <a:pt x="303" y="610"/>
                      <a:pt x="303" y="567"/>
                    </a:cubicBezTo>
                    <a:lnTo>
                      <a:pt x="303" y="564"/>
                    </a:lnTo>
                    <a:cubicBezTo>
                      <a:pt x="303" y="520"/>
                      <a:pt x="310" y="480"/>
                      <a:pt x="317" y="444"/>
                    </a:cubicBezTo>
                    <a:cubicBezTo>
                      <a:pt x="327" y="407"/>
                      <a:pt x="340" y="377"/>
                      <a:pt x="360" y="350"/>
                    </a:cubicBezTo>
                    <a:cubicBezTo>
                      <a:pt x="377" y="324"/>
                      <a:pt x="397" y="303"/>
                      <a:pt x="420" y="290"/>
                    </a:cubicBezTo>
                    <a:cubicBezTo>
                      <a:pt x="447" y="273"/>
                      <a:pt x="473" y="267"/>
                      <a:pt x="503" y="267"/>
                    </a:cubicBezTo>
                    <a:close/>
                    <a:moveTo>
                      <a:pt x="507" y="0"/>
                    </a:moveTo>
                    <a:cubicBezTo>
                      <a:pt x="430" y="0"/>
                      <a:pt x="360" y="13"/>
                      <a:pt x="297" y="43"/>
                    </a:cubicBezTo>
                    <a:cubicBezTo>
                      <a:pt x="233" y="73"/>
                      <a:pt x="180" y="113"/>
                      <a:pt x="137" y="167"/>
                    </a:cubicBezTo>
                    <a:cubicBezTo>
                      <a:pt x="93" y="217"/>
                      <a:pt x="60" y="277"/>
                      <a:pt x="37" y="347"/>
                    </a:cubicBezTo>
                    <a:cubicBezTo>
                      <a:pt x="10" y="417"/>
                      <a:pt x="0" y="490"/>
                      <a:pt x="0" y="567"/>
                    </a:cubicBezTo>
                    <a:lnTo>
                      <a:pt x="0" y="570"/>
                    </a:lnTo>
                    <a:cubicBezTo>
                      <a:pt x="0" y="647"/>
                      <a:pt x="10" y="720"/>
                      <a:pt x="33" y="787"/>
                    </a:cubicBezTo>
                    <a:cubicBezTo>
                      <a:pt x="57" y="857"/>
                      <a:pt x="90" y="917"/>
                      <a:pt x="133" y="967"/>
                    </a:cubicBezTo>
                    <a:cubicBezTo>
                      <a:pt x="177" y="1020"/>
                      <a:pt x="230" y="1060"/>
                      <a:pt x="293" y="1090"/>
                    </a:cubicBezTo>
                    <a:cubicBezTo>
                      <a:pt x="357" y="1121"/>
                      <a:pt x="427" y="1133"/>
                      <a:pt x="503" y="1133"/>
                    </a:cubicBezTo>
                    <a:cubicBezTo>
                      <a:pt x="580" y="1133"/>
                      <a:pt x="650" y="1121"/>
                      <a:pt x="713" y="1090"/>
                    </a:cubicBezTo>
                    <a:cubicBezTo>
                      <a:pt x="777" y="1057"/>
                      <a:pt x="830" y="1017"/>
                      <a:pt x="873" y="967"/>
                    </a:cubicBezTo>
                    <a:cubicBezTo>
                      <a:pt x="917" y="913"/>
                      <a:pt x="953" y="853"/>
                      <a:pt x="977" y="787"/>
                    </a:cubicBezTo>
                    <a:cubicBezTo>
                      <a:pt x="1000" y="717"/>
                      <a:pt x="1010" y="644"/>
                      <a:pt x="1010" y="567"/>
                    </a:cubicBezTo>
                    <a:lnTo>
                      <a:pt x="1010" y="564"/>
                    </a:lnTo>
                    <a:cubicBezTo>
                      <a:pt x="1010" y="487"/>
                      <a:pt x="1000" y="413"/>
                      <a:pt x="977" y="344"/>
                    </a:cubicBezTo>
                    <a:cubicBezTo>
                      <a:pt x="953" y="277"/>
                      <a:pt x="917" y="217"/>
                      <a:pt x="873" y="163"/>
                    </a:cubicBezTo>
                    <a:cubicBezTo>
                      <a:pt x="830" y="113"/>
                      <a:pt x="777" y="73"/>
                      <a:pt x="717" y="43"/>
                    </a:cubicBezTo>
                    <a:cubicBezTo>
                      <a:pt x="653" y="13"/>
                      <a:pt x="583" y="0"/>
                      <a:pt x="5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81" name="Google Shape;2881;p50"/>
          <p:cNvSpPr/>
          <p:nvPr/>
        </p:nvSpPr>
        <p:spPr>
          <a:xfrm rot="10800000">
            <a:off x="7074659" y="1169846"/>
            <a:ext cx="704994" cy="455361"/>
          </a:xfrm>
          <a:custGeom>
            <a:rect b="b" l="l" r="r" t="t"/>
            <a:pathLst>
              <a:path extrusionOk="0" h="12041" w="18642">
                <a:moveTo>
                  <a:pt x="4975" y="1"/>
                </a:moveTo>
                <a:cubicBezTo>
                  <a:pt x="4228" y="1"/>
                  <a:pt x="3624" y="604"/>
                  <a:pt x="3624" y="1351"/>
                </a:cubicBezTo>
                <a:lnTo>
                  <a:pt x="3624" y="3665"/>
                </a:lnTo>
                <a:cubicBezTo>
                  <a:pt x="3624" y="4342"/>
                  <a:pt x="3181" y="4935"/>
                  <a:pt x="2535" y="5132"/>
                </a:cubicBezTo>
                <a:lnTo>
                  <a:pt x="171" y="5849"/>
                </a:lnTo>
                <a:cubicBezTo>
                  <a:pt x="0" y="5899"/>
                  <a:pt x="0" y="6139"/>
                  <a:pt x="171" y="6192"/>
                </a:cubicBezTo>
                <a:lnTo>
                  <a:pt x="2535" y="6906"/>
                </a:lnTo>
                <a:cubicBezTo>
                  <a:pt x="3181" y="7102"/>
                  <a:pt x="3624" y="7699"/>
                  <a:pt x="3624" y="8372"/>
                </a:cubicBezTo>
                <a:lnTo>
                  <a:pt x="3624" y="10687"/>
                </a:lnTo>
                <a:cubicBezTo>
                  <a:pt x="3624" y="11433"/>
                  <a:pt x="4228" y="12041"/>
                  <a:pt x="4975" y="12041"/>
                </a:cubicBezTo>
                <a:lnTo>
                  <a:pt x="17291" y="12041"/>
                </a:lnTo>
                <a:cubicBezTo>
                  <a:pt x="18038" y="12041"/>
                  <a:pt x="18642" y="11433"/>
                  <a:pt x="18642" y="10687"/>
                </a:cubicBezTo>
                <a:lnTo>
                  <a:pt x="18642" y="1351"/>
                </a:lnTo>
                <a:cubicBezTo>
                  <a:pt x="18642" y="604"/>
                  <a:pt x="18038" y="1"/>
                  <a:pt x="17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0"/>
          <p:cNvSpPr/>
          <p:nvPr/>
        </p:nvSpPr>
        <p:spPr>
          <a:xfrm rot="10800000">
            <a:off x="4959334" y="1169846"/>
            <a:ext cx="704994" cy="455361"/>
          </a:xfrm>
          <a:custGeom>
            <a:rect b="b" l="l" r="r" t="t"/>
            <a:pathLst>
              <a:path extrusionOk="0" h="12041" w="18642">
                <a:moveTo>
                  <a:pt x="4975" y="1"/>
                </a:moveTo>
                <a:cubicBezTo>
                  <a:pt x="4228" y="1"/>
                  <a:pt x="3624" y="604"/>
                  <a:pt x="3624" y="1351"/>
                </a:cubicBezTo>
                <a:lnTo>
                  <a:pt x="3624" y="3665"/>
                </a:lnTo>
                <a:cubicBezTo>
                  <a:pt x="3624" y="4342"/>
                  <a:pt x="3181" y="4935"/>
                  <a:pt x="2535" y="5132"/>
                </a:cubicBezTo>
                <a:lnTo>
                  <a:pt x="171" y="5849"/>
                </a:lnTo>
                <a:cubicBezTo>
                  <a:pt x="0" y="5899"/>
                  <a:pt x="0" y="6139"/>
                  <a:pt x="171" y="6192"/>
                </a:cubicBezTo>
                <a:lnTo>
                  <a:pt x="2535" y="6906"/>
                </a:lnTo>
                <a:cubicBezTo>
                  <a:pt x="3181" y="7102"/>
                  <a:pt x="3624" y="7699"/>
                  <a:pt x="3624" y="8372"/>
                </a:cubicBezTo>
                <a:lnTo>
                  <a:pt x="3624" y="10687"/>
                </a:lnTo>
                <a:cubicBezTo>
                  <a:pt x="3624" y="11433"/>
                  <a:pt x="4228" y="12041"/>
                  <a:pt x="4975" y="12041"/>
                </a:cubicBezTo>
                <a:lnTo>
                  <a:pt x="17291" y="12041"/>
                </a:lnTo>
                <a:cubicBezTo>
                  <a:pt x="18038" y="12041"/>
                  <a:pt x="18642" y="11433"/>
                  <a:pt x="18642" y="10687"/>
                </a:cubicBezTo>
                <a:lnTo>
                  <a:pt x="18642" y="1351"/>
                </a:lnTo>
                <a:cubicBezTo>
                  <a:pt x="18642" y="604"/>
                  <a:pt x="18038" y="1"/>
                  <a:pt x="17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0"/>
          <p:cNvSpPr txBox="1"/>
          <p:nvPr/>
        </p:nvSpPr>
        <p:spPr>
          <a:xfrm>
            <a:off x="4991594" y="1291178"/>
            <a:ext cx="4902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20124D"/>
                </a:solidFill>
                <a:latin typeface="Staatliches"/>
                <a:ea typeface="Staatliches"/>
                <a:cs typeface="Staatliches"/>
                <a:sym typeface="Staatliches"/>
              </a:rPr>
              <a:t>55%</a:t>
            </a:r>
            <a:endParaRPr sz="1200">
              <a:solidFill>
                <a:srgbClr val="20124D"/>
              </a:solidFill>
              <a:latin typeface="Staatliches"/>
              <a:ea typeface="Staatliches"/>
              <a:cs typeface="Staatliches"/>
              <a:sym typeface="Staatliches"/>
            </a:endParaRPr>
          </a:p>
        </p:txBody>
      </p:sp>
      <p:sp>
        <p:nvSpPr>
          <p:cNvPr id="2884" name="Google Shape;2884;p50"/>
          <p:cNvSpPr txBox="1"/>
          <p:nvPr/>
        </p:nvSpPr>
        <p:spPr>
          <a:xfrm>
            <a:off x="7117169" y="1291178"/>
            <a:ext cx="4902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n" sz="1200">
                <a:solidFill>
                  <a:srgbClr val="20124D"/>
                </a:solidFill>
                <a:latin typeface="Staatliches"/>
                <a:ea typeface="Staatliches"/>
                <a:cs typeface="Staatliches"/>
                <a:sym typeface="Staatliches"/>
              </a:rPr>
              <a:t>45%</a:t>
            </a:r>
            <a:endParaRPr sz="1200">
              <a:solidFill>
                <a:srgbClr val="20124D"/>
              </a:solidFill>
              <a:latin typeface="Staatliches"/>
              <a:ea typeface="Staatliches"/>
              <a:cs typeface="Staatliches"/>
              <a:sym typeface="Staatliches"/>
            </a:endParaRPr>
          </a:p>
        </p:txBody>
      </p:sp>
      <p:sp>
        <p:nvSpPr>
          <p:cNvPr id="2885" name="Google Shape;2885;p50"/>
          <p:cNvSpPr txBox="1"/>
          <p:nvPr/>
        </p:nvSpPr>
        <p:spPr>
          <a:xfrm>
            <a:off x="6543053" y="1708450"/>
            <a:ext cx="10965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Casual dating</a:t>
            </a:r>
            <a:endParaRPr sz="1200">
              <a:solidFill>
                <a:srgbClr val="20124D"/>
              </a:solidFill>
              <a:latin typeface="Roboto Condensed Light"/>
              <a:ea typeface="Roboto Condensed Light"/>
              <a:cs typeface="Roboto Condensed Light"/>
              <a:sym typeface="Roboto Condensed Light"/>
            </a:endParaRPr>
          </a:p>
        </p:txBody>
      </p:sp>
      <p:sp>
        <p:nvSpPr>
          <p:cNvPr id="2886" name="Google Shape;2886;p50"/>
          <p:cNvSpPr txBox="1"/>
          <p:nvPr/>
        </p:nvSpPr>
        <p:spPr>
          <a:xfrm>
            <a:off x="4253625" y="1708450"/>
            <a:ext cx="12654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Serious relationship</a:t>
            </a:r>
            <a:endParaRPr sz="1200">
              <a:solidFill>
                <a:srgbClr val="20124D"/>
              </a:solidFill>
              <a:latin typeface="Roboto Condensed Light"/>
              <a:ea typeface="Roboto Condensed Light"/>
              <a:cs typeface="Roboto Condensed Light"/>
              <a:sym typeface="Roboto Condensed Light"/>
            </a:endParaRPr>
          </a:p>
        </p:txBody>
      </p:sp>
      <p:cxnSp>
        <p:nvCxnSpPr>
          <p:cNvPr id="2887" name="Google Shape;2887;p50"/>
          <p:cNvCxnSpPr/>
          <p:nvPr/>
        </p:nvCxnSpPr>
        <p:spPr>
          <a:xfrm>
            <a:off x="4705452" y="3401044"/>
            <a:ext cx="4359000" cy="0"/>
          </a:xfrm>
          <a:prstGeom prst="straightConnector1">
            <a:avLst/>
          </a:prstGeom>
          <a:noFill/>
          <a:ln cap="flat" cmpd="sng" w="19050">
            <a:solidFill>
              <a:srgbClr val="FFFFFF"/>
            </a:solidFill>
            <a:prstDash val="solid"/>
            <a:round/>
            <a:headEnd len="med" w="med" type="none"/>
            <a:tailEnd len="med" w="med" type="none"/>
          </a:ln>
        </p:spPr>
      </p:cxnSp>
      <p:cxnSp>
        <p:nvCxnSpPr>
          <p:cNvPr id="2888" name="Google Shape;2888;p50"/>
          <p:cNvCxnSpPr/>
          <p:nvPr/>
        </p:nvCxnSpPr>
        <p:spPr>
          <a:xfrm>
            <a:off x="4705452" y="2058075"/>
            <a:ext cx="4359000" cy="0"/>
          </a:xfrm>
          <a:prstGeom prst="straightConnector1">
            <a:avLst/>
          </a:prstGeom>
          <a:noFill/>
          <a:ln cap="flat" cmpd="sng" w="19050">
            <a:solidFill>
              <a:srgbClr val="FFFFFF"/>
            </a:solidFill>
            <a:prstDash val="solid"/>
            <a:round/>
            <a:headEnd len="med" w="med" type="none"/>
            <a:tailEnd len="med" w="med" type="none"/>
          </a:ln>
        </p:spPr>
      </p:cxnSp>
      <p:cxnSp>
        <p:nvCxnSpPr>
          <p:cNvPr id="2889" name="Google Shape;2889;p50"/>
          <p:cNvCxnSpPr/>
          <p:nvPr/>
        </p:nvCxnSpPr>
        <p:spPr>
          <a:xfrm>
            <a:off x="4705452" y="4534826"/>
            <a:ext cx="4359000" cy="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2893" name="Shape 2893"/>
        <p:cNvGrpSpPr/>
        <p:nvPr/>
      </p:nvGrpSpPr>
      <p:grpSpPr>
        <a:xfrm>
          <a:off x="0" y="0"/>
          <a:ext cx="0" cy="0"/>
          <a:chOff x="0" y="0"/>
          <a:chExt cx="0" cy="0"/>
        </a:xfrm>
      </p:grpSpPr>
      <p:sp>
        <p:nvSpPr>
          <p:cNvPr id="2894" name="Google Shape;2894;p51"/>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124D"/>
                </a:solidFill>
              </a:rPr>
              <a:t>COMPETITORS</a:t>
            </a:r>
            <a:endParaRPr b="1">
              <a:solidFill>
                <a:srgbClr val="20124D"/>
              </a:solidFill>
            </a:endParaRPr>
          </a:p>
        </p:txBody>
      </p:sp>
      <p:sp>
        <p:nvSpPr>
          <p:cNvPr id="2895" name="Google Shape;2895;p51"/>
          <p:cNvSpPr/>
          <p:nvPr/>
        </p:nvSpPr>
        <p:spPr>
          <a:xfrm>
            <a:off x="3614788" y="2767075"/>
            <a:ext cx="48900" cy="214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6" name="Google Shape;2896;p51"/>
          <p:cNvGrpSpPr/>
          <p:nvPr/>
        </p:nvGrpSpPr>
        <p:grpSpPr>
          <a:xfrm rot="1077969">
            <a:off x="3656309" y="4080857"/>
            <a:ext cx="270512" cy="288924"/>
            <a:chOff x="1183006" y="1660287"/>
            <a:chExt cx="686190" cy="732895"/>
          </a:xfrm>
        </p:grpSpPr>
        <p:sp>
          <p:nvSpPr>
            <p:cNvPr id="2897" name="Google Shape;2897;p51"/>
            <p:cNvSpPr/>
            <p:nvPr/>
          </p:nvSpPr>
          <p:spPr>
            <a:xfrm>
              <a:off x="1183006" y="1660287"/>
              <a:ext cx="586535" cy="732229"/>
            </a:xfrm>
            <a:custGeom>
              <a:rect b="b" l="l" r="r" t="t"/>
              <a:pathLst>
                <a:path extrusionOk="0" h="6820" w="5463">
                  <a:moveTo>
                    <a:pt x="4685" y="0"/>
                  </a:moveTo>
                  <a:cubicBezTo>
                    <a:pt x="3256" y="0"/>
                    <a:pt x="1853" y="692"/>
                    <a:pt x="1004" y="1972"/>
                  </a:cubicBezTo>
                  <a:cubicBezTo>
                    <a:pt x="0" y="3484"/>
                    <a:pt x="54" y="5391"/>
                    <a:pt x="984" y="6819"/>
                  </a:cubicBezTo>
                  <a:lnTo>
                    <a:pt x="5463" y="69"/>
                  </a:lnTo>
                  <a:cubicBezTo>
                    <a:pt x="5205" y="23"/>
                    <a:pt x="4945" y="0"/>
                    <a:pt x="4685"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1"/>
            <p:cNvSpPr/>
            <p:nvPr/>
          </p:nvSpPr>
          <p:spPr>
            <a:xfrm>
              <a:off x="1282554" y="1660952"/>
              <a:ext cx="586642" cy="732229"/>
            </a:xfrm>
            <a:custGeom>
              <a:rect b="b" l="l" r="r" t="t"/>
              <a:pathLst>
                <a:path extrusionOk="0" h="6820" w="5464">
                  <a:moveTo>
                    <a:pt x="4480" y="0"/>
                  </a:moveTo>
                  <a:lnTo>
                    <a:pt x="1" y="6751"/>
                  </a:lnTo>
                  <a:cubicBezTo>
                    <a:pt x="259" y="6797"/>
                    <a:pt x="519" y="6820"/>
                    <a:pt x="778" y="6820"/>
                  </a:cubicBezTo>
                  <a:cubicBezTo>
                    <a:pt x="2208" y="6820"/>
                    <a:pt x="3610" y="6127"/>
                    <a:pt x="4460" y="4847"/>
                  </a:cubicBezTo>
                  <a:cubicBezTo>
                    <a:pt x="5463" y="3335"/>
                    <a:pt x="5410" y="1432"/>
                    <a:pt x="4480" y="0"/>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51"/>
          <p:cNvGrpSpPr/>
          <p:nvPr/>
        </p:nvGrpSpPr>
        <p:grpSpPr>
          <a:xfrm>
            <a:off x="3395083" y="4342602"/>
            <a:ext cx="255886" cy="228673"/>
            <a:chOff x="771050" y="2408078"/>
            <a:chExt cx="649128" cy="580093"/>
          </a:xfrm>
        </p:grpSpPr>
        <p:sp>
          <p:nvSpPr>
            <p:cNvPr id="2900" name="Google Shape;2900;p51"/>
            <p:cNvSpPr/>
            <p:nvPr/>
          </p:nvSpPr>
          <p:spPr>
            <a:xfrm>
              <a:off x="771050" y="2441575"/>
              <a:ext cx="593406" cy="546595"/>
            </a:xfrm>
            <a:custGeom>
              <a:rect b="b" l="l" r="r" t="t"/>
              <a:pathLst>
                <a:path extrusionOk="0" h="5091" w="5527">
                  <a:moveTo>
                    <a:pt x="509" y="1"/>
                  </a:moveTo>
                  <a:cubicBezTo>
                    <a:pt x="1" y="1372"/>
                    <a:pt x="319" y="2974"/>
                    <a:pt x="1443" y="4044"/>
                  </a:cubicBezTo>
                  <a:cubicBezTo>
                    <a:pt x="2174" y="4743"/>
                    <a:pt x="3113" y="5091"/>
                    <a:pt x="4050" y="5091"/>
                  </a:cubicBezTo>
                  <a:cubicBezTo>
                    <a:pt x="4554" y="5091"/>
                    <a:pt x="5057" y="4990"/>
                    <a:pt x="5527" y="4790"/>
                  </a:cubicBezTo>
                  <a:lnTo>
                    <a:pt x="509"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1"/>
            <p:cNvSpPr/>
            <p:nvPr/>
          </p:nvSpPr>
          <p:spPr>
            <a:xfrm>
              <a:off x="827094" y="2408078"/>
              <a:ext cx="593084" cy="546488"/>
            </a:xfrm>
            <a:custGeom>
              <a:rect b="b" l="l" r="r" t="t"/>
              <a:pathLst>
                <a:path extrusionOk="0" h="5090" w="5524">
                  <a:moveTo>
                    <a:pt x="1476" y="1"/>
                  </a:moveTo>
                  <a:cubicBezTo>
                    <a:pt x="973" y="1"/>
                    <a:pt x="471" y="100"/>
                    <a:pt x="1" y="299"/>
                  </a:cubicBezTo>
                  <a:lnTo>
                    <a:pt x="5018" y="5089"/>
                  </a:lnTo>
                  <a:cubicBezTo>
                    <a:pt x="5523" y="3717"/>
                    <a:pt x="5209" y="2119"/>
                    <a:pt x="4085" y="1045"/>
                  </a:cubicBezTo>
                  <a:cubicBezTo>
                    <a:pt x="3351" y="346"/>
                    <a:pt x="2413" y="1"/>
                    <a:pt x="1476" y="1"/>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2" name="Google Shape;2902;p51"/>
          <p:cNvSpPr/>
          <p:nvPr/>
        </p:nvSpPr>
        <p:spPr>
          <a:xfrm>
            <a:off x="5484425" y="3336775"/>
            <a:ext cx="48900" cy="157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3" name="Google Shape;2903;p51"/>
          <p:cNvGrpSpPr/>
          <p:nvPr/>
        </p:nvGrpSpPr>
        <p:grpSpPr>
          <a:xfrm rot="1077969">
            <a:off x="5527276" y="4080857"/>
            <a:ext cx="270512" cy="288924"/>
            <a:chOff x="1183006" y="1660287"/>
            <a:chExt cx="686190" cy="732895"/>
          </a:xfrm>
        </p:grpSpPr>
        <p:sp>
          <p:nvSpPr>
            <p:cNvPr id="2904" name="Google Shape;2904;p51"/>
            <p:cNvSpPr/>
            <p:nvPr/>
          </p:nvSpPr>
          <p:spPr>
            <a:xfrm>
              <a:off x="1183006" y="1660287"/>
              <a:ext cx="586535" cy="732229"/>
            </a:xfrm>
            <a:custGeom>
              <a:rect b="b" l="l" r="r" t="t"/>
              <a:pathLst>
                <a:path extrusionOk="0" h="6820" w="5463">
                  <a:moveTo>
                    <a:pt x="4685" y="0"/>
                  </a:moveTo>
                  <a:cubicBezTo>
                    <a:pt x="3256" y="0"/>
                    <a:pt x="1853" y="692"/>
                    <a:pt x="1004" y="1972"/>
                  </a:cubicBezTo>
                  <a:cubicBezTo>
                    <a:pt x="0" y="3484"/>
                    <a:pt x="54" y="5391"/>
                    <a:pt x="984" y="6819"/>
                  </a:cubicBezTo>
                  <a:lnTo>
                    <a:pt x="5463" y="69"/>
                  </a:lnTo>
                  <a:cubicBezTo>
                    <a:pt x="5205" y="23"/>
                    <a:pt x="4945" y="0"/>
                    <a:pt x="4685"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1"/>
            <p:cNvSpPr/>
            <p:nvPr/>
          </p:nvSpPr>
          <p:spPr>
            <a:xfrm>
              <a:off x="1282554" y="1660952"/>
              <a:ext cx="586642" cy="732229"/>
            </a:xfrm>
            <a:custGeom>
              <a:rect b="b" l="l" r="r" t="t"/>
              <a:pathLst>
                <a:path extrusionOk="0" h="6820" w="5464">
                  <a:moveTo>
                    <a:pt x="4480" y="0"/>
                  </a:moveTo>
                  <a:lnTo>
                    <a:pt x="1" y="6751"/>
                  </a:lnTo>
                  <a:cubicBezTo>
                    <a:pt x="259" y="6797"/>
                    <a:pt x="519" y="6820"/>
                    <a:pt x="778" y="6820"/>
                  </a:cubicBezTo>
                  <a:cubicBezTo>
                    <a:pt x="2208" y="6820"/>
                    <a:pt x="3610" y="6127"/>
                    <a:pt x="4460" y="4847"/>
                  </a:cubicBezTo>
                  <a:cubicBezTo>
                    <a:pt x="5463" y="3335"/>
                    <a:pt x="5410" y="1432"/>
                    <a:pt x="4480" y="0"/>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51"/>
          <p:cNvGrpSpPr/>
          <p:nvPr/>
        </p:nvGrpSpPr>
        <p:grpSpPr>
          <a:xfrm>
            <a:off x="5266049" y="4342602"/>
            <a:ext cx="255886" cy="228673"/>
            <a:chOff x="771050" y="2408078"/>
            <a:chExt cx="649128" cy="580093"/>
          </a:xfrm>
        </p:grpSpPr>
        <p:sp>
          <p:nvSpPr>
            <p:cNvPr id="2907" name="Google Shape;2907;p51"/>
            <p:cNvSpPr/>
            <p:nvPr/>
          </p:nvSpPr>
          <p:spPr>
            <a:xfrm>
              <a:off x="771050" y="2441575"/>
              <a:ext cx="593406" cy="546595"/>
            </a:xfrm>
            <a:custGeom>
              <a:rect b="b" l="l" r="r" t="t"/>
              <a:pathLst>
                <a:path extrusionOk="0" h="5091" w="5527">
                  <a:moveTo>
                    <a:pt x="509" y="1"/>
                  </a:moveTo>
                  <a:cubicBezTo>
                    <a:pt x="1" y="1372"/>
                    <a:pt x="319" y="2974"/>
                    <a:pt x="1443" y="4044"/>
                  </a:cubicBezTo>
                  <a:cubicBezTo>
                    <a:pt x="2174" y="4743"/>
                    <a:pt x="3113" y="5091"/>
                    <a:pt x="4050" y="5091"/>
                  </a:cubicBezTo>
                  <a:cubicBezTo>
                    <a:pt x="4554" y="5091"/>
                    <a:pt x="5057" y="4990"/>
                    <a:pt x="5527" y="4790"/>
                  </a:cubicBezTo>
                  <a:lnTo>
                    <a:pt x="509"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1"/>
            <p:cNvSpPr/>
            <p:nvPr/>
          </p:nvSpPr>
          <p:spPr>
            <a:xfrm>
              <a:off x="827094" y="2408078"/>
              <a:ext cx="593084" cy="546488"/>
            </a:xfrm>
            <a:custGeom>
              <a:rect b="b" l="l" r="r" t="t"/>
              <a:pathLst>
                <a:path extrusionOk="0" h="5090" w="5524">
                  <a:moveTo>
                    <a:pt x="1476" y="1"/>
                  </a:moveTo>
                  <a:cubicBezTo>
                    <a:pt x="973" y="1"/>
                    <a:pt x="471" y="100"/>
                    <a:pt x="1" y="299"/>
                  </a:cubicBezTo>
                  <a:lnTo>
                    <a:pt x="5018" y="5089"/>
                  </a:lnTo>
                  <a:cubicBezTo>
                    <a:pt x="5523" y="3717"/>
                    <a:pt x="5209" y="2119"/>
                    <a:pt x="4085" y="1045"/>
                  </a:cubicBezTo>
                  <a:cubicBezTo>
                    <a:pt x="3351" y="346"/>
                    <a:pt x="2413" y="1"/>
                    <a:pt x="1476" y="1"/>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9" name="Google Shape;2909;p51"/>
          <p:cNvSpPr/>
          <p:nvPr/>
        </p:nvSpPr>
        <p:spPr>
          <a:xfrm rot="10800000">
            <a:off x="3297401" y="2148475"/>
            <a:ext cx="683700" cy="618600"/>
          </a:xfrm>
          <a:prstGeom prst="round2SameRect">
            <a:avLst>
              <a:gd fmla="val 16667" name="adj1"/>
              <a:gd fmla="val 0" name="adj2"/>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0" name="Google Shape;2910;p51"/>
          <p:cNvGrpSpPr/>
          <p:nvPr/>
        </p:nvGrpSpPr>
        <p:grpSpPr>
          <a:xfrm rot="1077969">
            <a:off x="1783129" y="4080857"/>
            <a:ext cx="270512" cy="288924"/>
            <a:chOff x="1183006" y="1660287"/>
            <a:chExt cx="686190" cy="732895"/>
          </a:xfrm>
        </p:grpSpPr>
        <p:sp>
          <p:nvSpPr>
            <p:cNvPr id="2911" name="Google Shape;2911;p51"/>
            <p:cNvSpPr/>
            <p:nvPr/>
          </p:nvSpPr>
          <p:spPr>
            <a:xfrm>
              <a:off x="1183006" y="1660287"/>
              <a:ext cx="586535" cy="732229"/>
            </a:xfrm>
            <a:custGeom>
              <a:rect b="b" l="l" r="r" t="t"/>
              <a:pathLst>
                <a:path extrusionOk="0" h="6820" w="5463">
                  <a:moveTo>
                    <a:pt x="4685" y="0"/>
                  </a:moveTo>
                  <a:cubicBezTo>
                    <a:pt x="3256" y="0"/>
                    <a:pt x="1853" y="692"/>
                    <a:pt x="1004" y="1972"/>
                  </a:cubicBezTo>
                  <a:cubicBezTo>
                    <a:pt x="0" y="3484"/>
                    <a:pt x="54" y="5391"/>
                    <a:pt x="984" y="6819"/>
                  </a:cubicBezTo>
                  <a:lnTo>
                    <a:pt x="5463" y="69"/>
                  </a:lnTo>
                  <a:cubicBezTo>
                    <a:pt x="5205" y="23"/>
                    <a:pt x="4945" y="0"/>
                    <a:pt x="4685"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1"/>
            <p:cNvSpPr/>
            <p:nvPr/>
          </p:nvSpPr>
          <p:spPr>
            <a:xfrm>
              <a:off x="1282554" y="1660952"/>
              <a:ext cx="586642" cy="732229"/>
            </a:xfrm>
            <a:custGeom>
              <a:rect b="b" l="l" r="r" t="t"/>
              <a:pathLst>
                <a:path extrusionOk="0" h="6820" w="5464">
                  <a:moveTo>
                    <a:pt x="4480" y="0"/>
                  </a:moveTo>
                  <a:lnTo>
                    <a:pt x="1" y="6751"/>
                  </a:lnTo>
                  <a:cubicBezTo>
                    <a:pt x="259" y="6797"/>
                    <a:pt x="519" y="6820"/>
                    <a:pt x="778" y="6820"/>
                  </a:cubicBezTo>
                  <a:cubicBezTo>
                    <a:pt x="2208" y="6820"/>
                    <a:pt x="3610" y="6127"/>
                    <a:pt x="4460" y="4847"/>
                  </a:cubicBezTo>
                  <a:cubicBezTo>
                    <a:pt x="5463" y="3335"/>
                    <a:pt x="5410" y="1432"/>
                    <a:pt x="4480" y="0"/>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3" name="Google Shape;2913;p51"/>
          <p:cNvSpPr/>
          <p:nvPr/>
        </p:nvSpPr>
        <p:spPr>
          <a:xfrm>
            <a:off x="1745175" y="3759975"/>
            <a:ext cx="48900" cy="1147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4" name="Google Shape;2914;p51"/>
          <p:cNvGrpSpPr/>
          <p:nvPr/>
        </p:nvGrpSpPr>
        <p:grpSpPr>
          <a:xfrm>
            <a:off x="1521903" y="4342602"/>
            <a:ext cx="255886" cy="228673"/>
            <a:chOff x="771050" y="2408078"/>
            <a:chExt cx="649128" cy="580093"/>
          </a:xfrm>
        </p:grpSpPr>
        <p:sp>
          <p:nvSpPr>
            <p:cNvPr id="2915" name="Google Shape;2915;p51"/>
            <p:cNvSpPr/>
            <p:nvPr/>
          </p:nvSpPr>
          <p:spPr>
            <a:xfrm>
              <a:off x="771050" y="2441575"/>
              <a:ext cx="593406" cy="546595"/>
            </a:xfrm>
            <a:custGeom>
              <a:rect b="b" l="l" r="r" t="t"/>
              <a:pathLst>
                <a:path extrusionOk="0" h="5091" w="5527">
                  <a:moveTo>
                    <a:pt x="509" y="1"/>
                  </a:moveTo>
                  <a:cubicBezTo>
                    <a:pt x="1" y="1372"/>
                    <a:pt x="319" y="2974"/>
                    <a:pt x="1443" y="4044"/>
                  </a:cubicBezTo>
                  <a:cubicBezTo>
                    <a:pt x="2174" y="4743"/>
                    <a:pt x="3113" y="5091"/>
                    <a:pt x="4050" y="5091"/>
                  </a:cubicBezTo>
                  <a:cubicBezTo>
                    <a:pt x="4554" y="5091"/>
                    <a:pt x="5057" y="4990"/>
                    <a:pt x="5527" y="4790"/>
                  </a:cubicBezTo>
                  <a:lnTo>
                    <a:pt x="509"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1"/>
            <p:cNvSpPr/>
            <p:nvPr/>
          </p:nvSpPr>
          <p:spPr>
            <a:xfrm>
              <a:off x="827094" y="2408078"/>
              <a:ext cx="593084" cy="546488"/>
            </a:xfrm>
            <a:custGeom>
              <a:rect b="b" l="l" r="r" t="t"/>
              <a:pathLst>
                <a:path extrusionOk="0" h="5090" w="5524">
                  <a:moveTo>
                    <a:pt x="1476" y="1"/>
                  </a:moveTo>
                  <a:cubicBezTo>
                    <a:pt x="973" y="1"/>
                    <a:pt x="471" y="100"/>
                    <a:pt x="1" y="299"/>
                  </a:cubicBezTo>
                  <a:lnTo>
                    <a:pt x="5018" y="5089"/>
                  </a:lnTo>
                  <a:cubicBezTo>
                    <a:pt x="5523" y="3717"/>
                    <a:pt x="5209" y="2119"/>
                    <a:pt x="4085" y="1045"/>
                  </a:cubicBezTo>
                  <a:cubicBezTo>
                    <a:pt x="3351" y="346"/>
                    <a:pt x="2413" y="1"/>
                    <a:pt x="1476" y="1"/>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7" name="Google Shape;2917;p51"/>
          <p:cNvSpPr/>
          <p:nvPr/>
        </p:nvSpPr>
        <p:spPr>
          <a:xfrm rot="10800000">
            <a:off x="5167026" y="2718175"/>
            <a:ext cx="683700" cy="618600"/>
          </a:xfrm>
          <a:prstGeom prst="round2SameRect">
            <a:avLst>
              <a:gd fmla="val 16667" name="adj1"/>
              <a:gd fmla="val 0" name="adj2"/>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1"/>
          <p:cNvSpPr/>
          <p:nvPr/>
        </p:nvSpPr>
        <p:spPr>
          <a:xfrm rot="10800000">
            <a:off x="1427776" y="3141375"/>
            <a:ext cx="683700" cy="618600"/>
          </a:xfrm>
          <a:prstGeom prst="round2SameRect">
            <a:avLst>
              <a:gd fmla="val 16667" name="adj1"/>
              <a:gd fmla="val 0" name="adj2"/>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19" name="Google Shape;2919;p51"/>
          <p:cNvCxnSpPr/>
          <p:nvPr/>
        </p:nvCxnSpPr>
        <p:spPr>
          <a:xfrm>
            <a:off x="709800" y="4907500"/>
            <a:ext cx="7724400" cy="0"/>
          </a:xfrm>
          <a:prstGeom prst="straightConnector1">
            <a:avLst/>
          </a:prstGeom>
          <a:noFill/>
          <a:ln cap="flat" cmpd="sng" w="38100">
            <a:solidFill>
              <a:schemeClr val="accent1"/>
            </a:solidFill>
            <a:prstDash val="solid"/>
            <a:round/>
            <a:headEnd len="med" w="med" type="none"/>
            <a:tailEnd len="med" w="med" type="none"/>
          </a:ln>
        </p:spPr>
      </p:cxnSp>
      <p:sp>
        <p:nvSpPr>
          <p:cNvPr id="2920" name="Google Shape;2920;p51"/>
          <p:cNvSpPr txBox="1"/>
          <p:nvPr/>
        </p:nvSpPr>
        <p:spPr>
          <a:xfrm>
            <a:off x="946125" y="2527952"/>
            <a:ext cx="1647000" cy="56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200"/>
              </a:spcAft>
              <a:buNone/>
            </a:pPr>
            <a:r>
              <a:rPr lang="en" sz="1200">
                <a:solidFill>
                  <a:srgbClr val="20124D"/>
                </a:solidFill>
                <a:latin typeface="Roboto Condensed Light"/>
                <a:ea typeface="Roboto Condensed Light"/>
                <a:cs typeface="Roboto Condensed Light"/>
                <a:sym typeface="Roboto Condensed Light"/>
              </a:rPr>
              <a:t>Mercury is the closest planet to the Sun </a:t>
            </a:r>
            <a:endParaRPr sz="1200">
              <a:solidFill>
                <a:srgbClr val="20124D"/>
              </a:solidFill>
              <a:latin typeface="Roboto Condensed Light"/>
              <a:ea typeface="Roboto Condensed Light"/>
              <a:cs typeface="Roboto Condensed Light"/>
              <a:sym typeface="Roboto Condensed Light"/>
            </a:endParaRPr>
          </a:p>
        </p:txBody>
      </p:sp>
      <p:sp>
        <p:nvSpPr>
          <p:cNvPr id="2921" name="Google Shape;2921;p51"/>
          <p:cNvSpPr txBox="1"/>
          <p:nvPr/>
        </p:nvSpPr>
        <p:spPr>
          <a:xfrm>
            <a:off x="2819866" y="1535050"/>
            <a:ext cx="1647000" cy="56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Venus has a beautiful name, but it’s terribly hot</a:t>
            </a:r>
            <a:endParaRPr sz="1200">
              <a:solidFill>
                <a:srgbClr val="20124D"/>
              </a:solidFill>
              <a:latin typeface="Roboto Condensed Light"/>
              <a:ea typeface="Roboto Condensed Light"/>
              <a:cs typeface="Roboto Condensed Light"/>
              <a:sym typeface="Roboto Condensed Light"/>
            </a:endParaRPr>
          </a:p>
        </p:txBody>
      </p:sp>
      <p:sp>
        <p:nvSpPr>
          <p:cNvPr id="2922" name="Google Shape;2922;p51"/>
          <p:cNvSpPr txBox="1"/>
          <p:nvPr/>
        </p:nvSpPr>
        <p:spPr>
          <a:xfrm>
            <a:off x="4685371" y="2098350"/>
            <a:ext cx="1647000" cy="56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Despite being red, Mars is actually a cold place</a:t>
            </a:r>
            <a:endParaRPr sz="1200">
              <a:solidFill>
                <a:srgbClr val="20124D"/>
              </a:solidFill>
              <a:latin typeface="Roboto Condensed Light"/>
              <a:ea typeface="Roboto Condensed Light"/>
              <a:cs typeface="Roboto Condensed Light"/>
              <a:sym typeface="Roboto Condensed Light"/>
            </a:endParaRPr>
          </a:p>
        </p:txBody>
      </p:sp>
      <p:sp>
        <p:nvSpPr>
          <p:cNvPr id="2923" name="Google Shape;2923;p51"/>
          <p:cNvSpPr txBox="1"/>
          <p:nvPr/>
        </p:nvSpPr>
        <p:spPr>
          <a:xfrm>
            <a:off x="946125" y="2200550"/>
            <a:ext cx="1647000" cy="358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200"/>
              </a:spcAft>
              <a:buNone/>
            </a:pPr>
            <a:r>
              <a:rPr lang="en">
                <a:solidFill>
                  <a:srgbClr val="20124D"/>
                </a:solidFill>
                <a:latin typeface="Staatliches"/>
                <a:ea typeface="Staatliches"/>
                <a:cs typeface="Staatliches"/>
                <a:sym typeface="Staatliches"/>
              </a:rPr>
              <a:t>Mercury</a:t>
            </a:r>
            <a:endParaRPr>
              <a:solidFill>
                <a:srgbClr val="20124D"/>
              </a:solidFill>
              <a:latin typeface="Staatliches"/>
              <a:ea typeface="Staatliches"/>
              <a:cs typeface="Staatliches"/>
              <a:sym typeface="Staatliches"/>
            </a:endParaRPr>
          </a:p>
        </p:txBody>
      </p:sp>
      <p:sp>
        <p:nvSpPr>
          <p:cNvPr id="2924" name="Google Shape;2924;p51"/>
          <p:cNvSpPr txBox="1"/>
          <p:nvPr/>
        </p:nvSpPr>
        <p:spPr>
          <a:xfrm>
            <a:off x="2819875" y="1199447"/>
            <a:ext cx="1647000" cy="358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Venus</a:t>
            </a:r>
            <a:endParaRPr>
              <a:solidFill>
                <a:srgbClr val="20124D"/>
              </a:solidFill>
              <a:latin typeface="Staatliches"/>
              <a:ea typeface="Staatliches"/>
              <a:cs typeface="Staatliches"/>
              <a:sym typeface="Staatliches"/>
            </a:endParaRPr>
          </a:p>
        </p:txBody>
      </p:sp>
      <p:sp>
        <p:nvSpPr>
          <p:cNvPr id="2925" name="Google Shape;2925;p51"/>
          <p:cNvSpPr txBox="1"/>
          <p:nvPr/>
        </p:nvSpPr>
        <p:spPr>
          <a:xfrm>
            <a:off x="4685375" y="1767326"/>
            <a:ext cx="1647000" cy="358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Mars</a:t>
            </a:r>
            <a:endParaRPr>
              <a:solidFill>
                <a:srgbClr val="20124D"/>
              </a:solidFill>
              <a:latin typeface="Staatliches"/>
              <a:ea typeface="Staatliches"/>
              <a:cs typeface="Staatliches"/>
              <a:sym typeface="Staatliches"/>
            </a:endParaRPr>
          </a:p>
        </p:txBody>
      </p:sp>
      <p:sp>
        <p:nvSpPr>
          <p:cNvPr id="2926" name="Google Shape;2926;p51"/>
          <p:cNvSpPr txBox="1"/>
          <p:nvPr/>
        </p:nvSpPr>
        <p:spPr>
          <a:xfrm>
            <a:off x="946125" y="3247150"/>
            <a:ext cx="1647000" cy="358200"/>
          </a:xfrm>
          <a:prstGeom prst="rect">
            <a:avLst/>
          </a:prstGeom>
          <a:noFill/>
          <a:ln>
            <a:noFill/>
          </a:ln>
        </p:spPr>
        <p:txBody>
          <a:bodyPr anchorCtr="0" anchor="ctr" bIns="91425" lIns="91425" spcFirstLastPara="1" rIns="91425" wrap="square" tIns="126000">
            <a:noAutofit/>
          </a:bodyPr>
          <a:lstStyle/>
          <a:p>
            <a:pPr indent="0" lvl="0" marL="0" rtl="0" algn="ctr">
              <a:spcBef>
                <a:spcPts val="0"/>
              </a:spcBef>
              <a:spcAft>
                <a:spcPts val="200"/>
              </a:spcAft>
              <a:buNone/>
            </a:pPr>
            <a:r>
              <a:rPr lang="en" sz="1800">
                <a:solidFill>
                  <a:srgbClr val="FFFFFF"/>
                </a:solidFill>
                <a:latin typeface="Staatliches"/>
                <a:ea typeface="Staatliches"/>
                <a:cs typeface="Staatliches"/>
                <a:sym typeface="Staatliches"/>
              </a:rPr>
              <a:t>3rd</a:t>
            </a:r>
            <a:endParaRPr sz="1800">
              <a:solidFill>
                <a:srgbClr val="FFFFFF"/>
              </a:solidFill>
              <a:latin typeface="Staatliches"/>
              <a:ea typeface="Staatliches"/>
              <a:cs typeface="Staatliches"/>
              <a:sym typeface="Staatliches"/>
            </a:endParaRPr>
          </a:p>
        </p:txBody>
      </p:sp>
      <p:sp>
        <p:nvSpPr>
          <p:cNvPr id="2927" name="Google Shape;2927;p51"/>
          <p:cNvSpPr txBox="1"/>
          <p:nvPr/>
        </p:nvSpPr>
        <p:spPr>
          <a:xfrm>
            <a:off x="2819875" y="2250160"/>
            <a:ext cx="1647000" cy="358200"/>
          </a:xfrm>
          <a:prstGeom prst="rect">
            <a:avLst/>
          </a:prstGeom>
          <a:noFill/>
          <a:ln>
            <a:noFill/>
          </a:ln>
        </p:spPr>
        <p:txBody>
          <a:bodyPr anchorCtr="0" anchor="ctr" bIns="91425" lIns="91425" spcFirstLastPara="1" rIns="91425" wrap="square" tIns="126000">
            <a:noAutofit/>
          </a:bodyPr>
          <a:lstStyle/>
          <a:p>
            <a:pPr indent="0" lvl="0" marL="0" rtl="0" algn="ctr">
              <a:spcBef>
                <a:spcPts val="0"/>
              </a:spcBef>
              <a:spcAft>
                <a:spcPts val="0"/>
              </a:spcAft>
              <a:buNone/>
            </a:pPr>
            <a:r>
              <a:rPr lang="en" sz="1800">
                <a:solidFill>
                  <a:srgbClr val="FFFFFF"/>
                </a:solidFill>
                <a:latin typeface="Staatliches"/>
                <a:ea typeface="Staatliches"/>
                <a:cs typeface="Staatliches"/>
                <a:sym typeface="Staatliches"/>
              </a:rPr>
              <a:t>1st</a:t>
            </a:r>
            <a:endParaRPr sz="1800">
              <a:solidFill>
                <a:srgbClr val="FFFFFF"/>
              </a:solidFill>
              <a:latin typeface="Staatliches"/>
              <a:ea typeface="Staatliches"/>
              <a:cs typeface="Staatliches"/>
              <a:sym typeface="Staatliches"/>
            </a:endParaRPr>
          </a:p>
        </p:txBody>
      </p:sp>
      <p:sp>
        <p:nvSpPr>
          <p:cNvPr id="2928" name="Google Shape;2928;p51"/>
          <p:cNvSpPr txBox="1"/>
          <p:nvPr/>
        </p:nvSpPr>
        <p:spPr>
          <a:xfrm>
            <a:off x="4685375" y="2846338"/>
            <a:ext cx="1647000" cy="358200"/>
          </a:xfrm>
          <a:prstGeom prst="rect">
            <a:avLst/>
          </a:prstGeom>
          <a:noFill/>
          <a:ln>
            <a:noFill/>
          </a:ln>
        </p:spPr>
        <p:txBody>
          <a:bodyPr anchorCtr="0" anchor="ctr" bIns="91425" lIns="91425" spcFirstLastPara="1" rIns="91425" wrap="square" tIns="126000">
            <a:noAutofit/>
          </a:bodyPr>
          <a:lstStyle/>
          <a:p>
            <a:pPr indent="0" lvl="0" marL="0" rtl="0" algn="ctr">
              <a:spcBef>
                <a:spcPts val="0"/>
              </a:spcBef>
              <a:spcAft>
                <a:spcPts val="0"/>
              </a:spcAft>
              <a:buNone/>
            </a:pPr>
            <a:r>
              <a:rPr lang="en" sz="1800">
                <a:solidFill>
                  <a:srgbClr val="FFFFFF"/>
                </a:solidFill>
                <a:latin typeface="Staatliches"/>
                <a:ea typeface="Staatliches"/>
                <a:cs typeface="Staatliches"/>
                <a:sym typeface="Staatliches"/>
              </a:rPr>
              <a:t>2nd</a:t>
            </a:r>
            <a:endParaRPr sz="1800">
              <a:solidFill>
                <a:srgbClr val="FFFFFF"/>
              </a:solidFill>
              <a:latin typeface="Staatliches"/>
              <a:ea typeface="Staatliches"/>
              <a:cs typeface="Staatliches"/>
              <a:sym typeface="Staatliches"/>
            </a:endParaRPr>
          </a:p>
        </p:txBody>
      </p:sp>
      <p:sp>
        <p:nvSpPr>
          <p:cNvPr id="2929" name="Google Shape;2929;p51"/>
          <p:cNvSpPr/>
          <p:nvPr/>
        </p:nvSpPr>
        <p:spPr>
          <a:xfrm>
            <a:off x="7349925" y="4046175"/>
            <a:ext cx="48900" cy="861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0" name="Google Shape;2930;p51"/>
          <p:cNvGrpSpPr/>
          <p:nvPr/>
        </p:nvGrpSpPr>
        <p:grpSpPr>
          <a:xfrm rot="1077969">
            <a:off x="7392776" y="4080857"/>
            <a:ext cx="270512" cy="288924"/>
            <a:chOff x="1183006" y="1660287"/>
            <a:chExt cx="686190" cy="732895"/>
          </a:xfrm>
        </p:grpSpPr>
        <p:sp>
          <p:nvSpPr>
            <p:cNvPr id="2931" name="Google Shape;2931;p51"/>
            <p:cNvSpPr/>
            <p:nvPr/>
          </p:nvSpPr>
          <p:spPr>
            <a:xfrm>
              <a:off x="1183006" y="1660287"/>
              <a:ext cx="586535" cy="732229"/>
            </a:xfrm>
            <a:custGeom>
              <a:rect b="b" l="l" r="r" t="t"/>
              <a:pathLst>
                <a:path extrusionOk="0" h="6820" w="5463">
                  <a:moveTo>
                    <a:pt x="4685" y="0"/>
                  </a:moveTo>
                  <a:cubicBezTo>
                    <a:pt x="3256" y="0"/>
                    <a:pt x="1853" y="692"/>
                    <a:pt x="1004" y="1972"/>
                  </a:cubicBezTo>
                  <a:cubicBezTo>
                    <a:pt x="0" y="3484"/>
                    <a:pt x="54" y="5391"/>
                    <a:pt x="984" y="6819"/>
                  </a:cubicBezTo>
                  <a:lnTo>
                    <a:pt x="5463" y="69"/>
                  </a:lnTo>
                  <a:cubicBezTo>
                    <a:pt x="5205" y="23"/>
                    <a:pt x="4945" y="0"/>
                    <a:pt x="4685"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1"/>
            <p:cNvSpPr/>
            <p:nvPr/>
          </p:nvSpPr>
          <p:spPr>
            <a:xfrm>
              <a:off x="1282554" y="1660952"/>
              <a:ext cx="586642" cy="732229"/>
            </a:xfrm>
            <a:custGeom>
              <a:rect b="b" l="l" r="r" t="t"/>
              <a:pathLst>
                <a:path extrusionOk="0" h="6820" w="5464">
                  <a:moveTo>
                    <a:pt x="4480" y="0"/>
                  </a:moveTo>
                  <a:lnTo>
                    <a:pt x="1" y="6751"/>
                  </a:lnTo>
                  <a:cubicBezTo>
                    <a:pt x="259" y="6797"/>
                    <a:pt x="519" y="6820"/>
                    <a:pt x="778" y="6820"/>
                  </a:cubicBezTo>
                  <a:cubicBezTo>
                    <a:pt x="2208" y="6820"/>
                    <a:pt x="3610" y="6127"/>
                    <a:pt x="4460" y="4847"/>
                  </a:cubicBezTo>
                  <a:cubicBezTo>
                    <a:pt x="5463" y="3335"/>
                    <a:pt x="5410" y="1432"/>
                    <a:pt x="4480" y="0"/>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51"/>
          <p:cNvGrpSpPr/>
          <p:nvPr/>
        </p:nvGrpSpPr>
        <p:grpSpPr>
          <a:xfrm>
            <a:off x="7131549" y="4342602"/>
            <a:ext cx="255886" cy="228673"/>
            <a:chOff x="771050" y="2408078"/>
            <a:chExt cx="649128" cy="580093"/>
          </a:xfrm>
        </p:grpSpPr>
        <p:sp>
          <p:nvSpPr>
            <p:cNvPr id="2934" name="Google Shape;2934;p51"/>
            <p:cNvSpPr/>
            <p:nvPr/>
          </p:nvSpPr>
          <p:spPr>
            <a:xfrm>
              <a:off x="771050" y="2441575"/>
              <a:ext cx="593406" cy="546595"/>
            </a:xfrm>
            <a:custGeom>
              <a:rect b="b" l="l" r="r" t="t"/>
              <a:pathLst>
                <a:path extrusionOk="0" h="5091" w="5527">
                  <a:moveTo>
                    <a:pt x="509" y="1"/>
                  </a:moveTo>
                  <a:cubicBezTo>
                    <a:pt x="1" y="1372"/>
                    <a:pt x="319" y="2974"/>
                    <a:pt x="1443" y="4044"/>
                  </a:cubicBezTo>
                  <a:cubicBezTo>
                    <a:pt x="2174" y="4743"/>
                    <a:pt x="3113" y="5091"/>
                    <a:pt x="4050" y="5091"/>
                  </a:cubicBezTo>
                  <a:cubicBezTo>
                    <a:pt x="4554" y="5091"/>
                    <a:pt x="5057" y="4990"/>
                    <a:pt x="5527" y="4790"/>
                  </a:cubicBezTo>
                  <a:lnTo>
                    <a:pt x="509"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1"/>
            <p:cNvSpPr/>
            <p:nvPr/>
          </p:nvSpPr>
          <p:spPr>
            <a:xfrm>
              <a:off x="827094" y="2408078"/>
              <a:ext cx="593084" cy="546488"/>
            </a:xfrm>
            <a:custGeom>
              <a:rect b="b" l="l" r="r" t="t"/>
              <a:pathLst>
                <a:path extrusionOk="0" h="5090" w="5524">
                  <a:moveTo>
                    <a:pt x="1476" y="1"/>
                  </a:moveTo>
                  <a:cubicBezTo>
                    <a:pt x="973" y="1"/>
                    <a:pt x="471" y="100"/>
                    <a:pt x="1" y="299"/>
                  </a:cubicBezTo>
                  <a:lnTo>
                    <a:pt x="5018" y="5089"/>
                  </a:lnTo>
                  <a:cubicBezTo>
                    <a:pt x="5523" y="3717"/>
                    <a:pt x="5209" y="2119"/>
                    <a:pt x="4085" y="1045"/>
                  </a:cubicBezTo>
                  <a:cubicBezTo>
                    <a:pt x="3351" y="346"/>
                    <a:pt x="2413" y="1"/>
                    <a:pt x="1476" y="1"/>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6" name="Google Shape;2936;p51"/>
          <p:cNvSpPr/>
          <p:nvPr/>
        </p:nvSpPr>
        <p:spPr>
          <a:xfrm rot="10800000">
            <a:off x="7032526" y="3427550"/>
            <a:ext cx="683700" cy="618600"/>
          </a:xfrm>
          <a:prstGeom prst="round2SameRect">
            <a:avLst>
              <a:gd fmla="val 16667" name="adj1"/>
              <a:gd fmla="val 0" name="adj2"/>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1"/>
          <p:cNvSpPr txBox="1"/>
          <p:nvPr/>
        </p:nvSpPr>
        <p:spPr>
          <a:xfrm>
            <a:off x="6550871" y="2807725"/>
            <a:ext cx="1647000" cy="56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It’s the biggest planet in our Solar System </a:t>
            </a:r>
            <a:endParaRPr sz="1200">
              <a:solidFill>
                <a:srgbClr val="20124D"/>
              </a:solidFill>
              <a:latin typeface="Roboto Condensed Light"/>
              <a:ea typeface="Roboto Condensed Light"/>
              <a:cs typeface="Roboto Condensed Light"/>
              <a:sym typeface="Roboto Condensed Light"/>
            </a:endParaRPr>
          </a:p>
        </p:txBody>
      </p:sp>
      <p:sp>
        <p:nvSpPr>
          <p:cNvPr id="2938" name="Google Shape;2938;p51"/>
          <p:cNvSpPr txBox="1"/>
          <p:nvPr/>
        </p:nvSpPr>
        <p:spPr>
          <a:xfrm>
            <a:off x="6550875" y="2476701"/>
            <a:ext cx="1647000" cy="358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jupiter</a:t>
            </a:r>
            <a:endParaRPr>
              <a:solidFill>
                <a:srgbClr val="20124D"/>
              </a:solidFill>
              <a:latin typeface="Staatliches"/>
              <a:ea typeface="Staatliches"/>
              <a:cs typeface="Staatliches"/>
              <a:sym typeface="Staatliches"/>
            </a:endParaRPr>
          </a:p>
        </p:txBody>
      </p:sp>
      <p:sp>
        <p:nvSpPr>
          <p:cNvPr id="2939" name="Google Shape;2939;p51"/>
          <p:cNvSpPr txBox="1"/>
          <p:nvPr/>
        </p:nvSpPr>
        <p:spPr>
          <a:xfrm>
            <a:off x="6550875" y="3555713"/>
            <a:ext cx="1647000" cy="358200"/>
          </a:xfrm>
          <a:prstGeom prst="rect">
            <a:avLst/>
          </a:prstGeom>
          <a:noFill/>
          <a:ln>
            <a:noFill/>
          </a:ln>
        </p:spPr>
        <p:txBody>
          <a:bodyPr anchorCtr="0" anchor="ctr" bIns="91425" lIns="91425" spcFirstLastPara="1" rIns="91425" wrap="square" tIns="126000">
            <a:noAutofit/>
          </a:bodyPr>
          <a:lstStyle/>
          <a:p>
            <a:pPr indent="0" lvl="0" marL="0" rtl="0" algn="ctr">
              <a:spcBef>
                <a:spcPts val="0"/>
              </a:spcBef>
              <a:spcAft>
                <a:spcPts val="0"/>
              </a:spcAft>
              <a:buNone/>
            </a:pPr>
            <a:r>
              <a:rPr lang="en" sz="1800">
                <a:solidFill>
                  <a:srgbClr val="FFFFFF"/>
                </a:solidFill>
                <a:latin typeface="Staatliches"/>
                <a:ea typeface="Staatliches"/>
                <a:cs typeface="Staatliches"/>
                <a:sym typeface="Staatliches"/>
              </a:rPr>
              <a:t>4TH</a:t>
            </a:r>
            <a:endParaRPr sz="1800">
              <a:solidFill>
                <a:srgbClr val="FFFFFF"/>
              </a:solidFill>
              <a:latin typeface="Staatliches"/>
              <a:ea typeface="Staatliches"/>
              <a:cs typeface="Staatliches"/>
              <a:sym typeface="Staatliches"/>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2943" name="Shape 2943"/>
        <p:cNvGrpSpPr/>
        <p:nvPr/>
      </p:nvGrpSpPr>
      <p:grpSpPr>
        <a:xfrm>
          <a:off x="0" y="0"/>
          <a:ext cx="0" cy="0"/>
          <a:chOff x="0" y="0"/>
          <a:chExt cx="0" cy="0"/>
        </a:xfrm>
      </p:grpSpPr>
      <p:grpSp>
        <p:nvGrpSpPr>
          <p:cNvPr id="2944" name="Google Shape;2944;p52"/>
          <p:cNvGrpSpPr/>
          <p:nvPr/>
        </p:nvGrpSpPr>
        <p:grpSpPr>
          <a:xfrm>
            <a:off x="3929413" y="3495506"/>
            <a:ext cx="1285200" cy="499100"/>
            <a:chOff x="1986550" y="1675900"/>
            <a:chExt cx="1285200" cy="499100"/>
          </a:xfrm>
        </p:grpSpPr>
        <p:sp>
          <p:nvSpPr>
            <p:cNvPr id="2945" name="Google Shape;2945;p52"/>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2"/>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7" name="Google Shape;2947;p52"/>
          <p:cNvGrpSpPr/>
          <p:nvPr/>
        </p:nvGrpSpPr>
        <p:grpSpPr>
          <a:xfrm>
            <a:off x="6524438" y="3495506"/>
            <a:ext cx="1285200" cy="499100"/>
            <a:chOff x="1986550" y="1675900"/>
            <a:chExt cx="1285200" cy="499100"/>
          </a:xfrm>
        </p:grpSpPr>
        <p:sp>
          <p:nvSpPr>
            <p:cNvPr id="2948" name="Google Shape;2948;p52"/>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2"/>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0" name="Google Shape;2950;p52"/>
          <p:cNvGrpSpPr/>
          <p:nvPr/>
        </p:nvGrpSpPr>
        <p:grpSpPr>
          <a:xfrm>
            <a:off x="1334350" y="3495506"/>
            <a:ext cx="1285200" cy="499100"/>
            <a:chOff x="1986550" y="1675900"/>
            <a:chExt cx="1285200" cy="499100"/>
          </a:xfrm>
        </p:grpSpPr>
        <p:sp>
          <p:nvSpPr>
            <p:cNvPr id="2951" name="Google Shape;2951;p52"/>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2"/>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3" name="Google Shape;2953;p52"/>
          <p:cNvGrpSpPr/>
          <p:nvPr/>
        </p:nvGrpSpPr>
        <p:grpSpPr>
          <a:xfrm>
            <a:off x="3929413" y="1932257"/>
            <a:ext cx="1285200" cy="499100"/>
            <a:chOff x="1986550" y="1675900"/>
            <a:chExt cx="1285200" cy="499100"/>
          </a:xfrm>
        </p:grpSpPr>
        <p:sp>
          <p:nvSpPr>
            <p:cNvPr id="2954" name="Google Shape;2954;p52"/>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2"/>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6" name="Google Shape;2956;p52"/>
          <p:cNvGrpSpPr/>
          <p:nvPr/>
        </p:nvGrpSpPr>
        <p:grpSpPr>
          <a:xfrm>
            <a:off x="6524438" y="1932257"/>
            <a:ext cx="1285200" cy="499100"/>
            <a:chOff x="1986550" y="1675900"/>
            <a:chExt cx="1285200" cy="499100"/>
          </a:xfrm>
        </p:grpSpPr>
        <p:sp>
          <p:nvSpPr>
            <p:cNvPr id="2957" name="Google Shape;2957;p52"/>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2"/>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9" name="Google Shape;2959;p52"/>
          <p:cNvGrpSpPr/>
          <p:nvPr/>
        </p:nvGrpSpPr>
        <p:grpSpPr>
          <a:xfrm>
            <a:off x="1334350" y="1932257"/>
            <a:ext cx="1285200" cy="499100"/>
            <a:chOff x="1986550" y="1675900"/>
            <a:chExt cx="1285200" cy="499100"/>
          </a:xfrm>
        </p:grpSpPr>
        <p:sp>
          <p:nvSpPr>
            <p:cNvPr id="2960" name="Google Shape;2960;p52"/>
            <p:cNvSpPr/>
            <p:nvPr/>
          </p:nvSpPr>
          <p:spPr>
            <a:xfrm>
              <a:off x="1986550" y="1675900"/>
              <a:ext cx="1285200" cy="3120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2"/>
            <p:cNvSpPr/>
            <p:nvPr/>
          </p:nvSpPr>
          <p:spPr>
            <a:xfrm rot="10800000">
              <a:off x="2449600" y="1967100"/>
              <a:ext cx="359100" cy="207900"/>
            </a:xfrm>
            <a:prstGeom prst="triangle">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2" name="Google Shape;2962;p52"/>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BUSINESS MODEL</a:t>
            </a:r>
            <a:endParaRPr b="1"/>
          </a:p>
        </p:txBody>
      </p:sp>
      <p:sp>
        <p:nvSpPr>
          <p:cNvPr id="2963" name="Google Shape;2963;p52"/>
          <p:cNvSpPr txBox="1"/>
          <p:nvPr>
            <p:ph idx="1" type="subTitle"/>
          </p:nvPr>
        </p:nvSpPr>
        <p:spPr>
          <a:xfrm>
            <a:off x="972350" y="3950100"/>
            <a:ext cx="2009400" cy="52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Neptune is the eighth and farthest planet from the Sun in our Solar System</a:t>
            </a:r>
            <a:endParaRPr sz="1200"/>
          </a:p>
        </p:txBody>
      </p:sp>
      <p:sp>
        <p:nvSpPr>
          <p:cNvPr id="2964" name="Google Shape;2964;p52"/>
          <p:cNvSpPr txBox="1"/>
          <p:nvPr>
            <p:ph idx="2" type="subTitle"/>
          </p:nvPr>
        </p:nvSpPr>
        <p:spPr>
          <a:xfrm>
            <a:off x="3567300" y="3950099"/>
            <a:ext cx="2009400" cy="52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Jupiter is a gas giant and the biggest planet in our Solar System</a:t>
            </a:r>
            <a:endParaRPr sz="1200"/>
          </a:p>
        </p:txBody>
      </p:sp>
      <p:sp>
        <p:nvSpPr>
          <p:cNvPr id="2965" name="Google Shape;2965;p52"/>
          <p:cNvSpPr txBox="1"/>
          <p:nvPr>
            <p:ph idx="3" type="subTitle"/>
          </p:nvPr>
        </p:nvSpPr>
        <p:spPr>
          <a:xfrm>
            <a:off x="6162375" y="3950099"/>
            <a:ext cx="2009400" cy="52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Despite being red, Mars is actually a cold place. It’s full of iron oxide dust</a:t>
            </a:r>
            <a:endParaRPr sz="1200"/>
          </a:p>
        </p:txBody>
      </p:sp>
      <p:sp>
        <p:nvSpPr>
          <p:cNvPr id="2966" name="Google Shape;2966;p52"/>
          <p:cNvSpPr txBox="1"/>
          <p:nvPr>
            <p:ph idx="4" type="subTitle"/>
          </p:nvPr>
        </p:nvSpPr>
        <p:spPr>
          <a:xfrm>
            <a:off x="744250" y="3500222"/>
            <a:ext cx="2465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2967" name="Google Shape;2967;p52"/>
          <p:cNvSpPr txBox="1"/>
          <p:nvPr>
            <p:ph idx="5" type="subTitle"/>
          </p:nvPr>
        </p:nvSpPr>
        <p:spPr>
          <a:xfrm>
            <a:off x="3567300" y="3500223"/>
            <a:ext cx="2009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968" name="Google Shape;2968;p52"/>
          <p:cNvSpPr txBox="1"/>
          <p:nvPr>
            <p:ph idx="6" type="subTitle"/>
          </p:nvPr>
        </p:nvSpPr>
        <p:spPr>
          <a:xfrm>
            <a:off x="6162375" y="3500223"/>
            <a:ext cx="2009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969" name="Google Shape;2969;p52"/>
          <p:cNvSpPr txBox="1"/>
          <p:nvPr>
            <p:ph idx="7" type="subTitle"/>
          </p:nvPr>
        </p:nvSpPr>
        <p:spPr>
          <a:xfrm>
            <a:off x="972370" y="2381325"/>
            <a:ext cx="2009400" cy="52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Venus has a beautiful name and is the second planet from the Sun. It’s terribly hot</a:t>
            </a:r>
            <a:endParaRPr sz="1200"/>
          </a:p>
        </p:txBody>
      </p:sp>
      <p:sp>
        <p:nvSpPr>
          <p:cNvPr id="2970" name="Google Shape;2970;p52"/>
          <p:cNvSpPr txBox="1"/>
          <p:nvPr>
            <p:ph idx="8" type="subTitle"/>
          </p:nvPr>
        </p:nvSpPr>
        <p:spPr>
          <a:xfrm>
            <a:off x="3567300" y="2381325"/>
            <a:ext cx="2009400" cy="52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This is the ringed one. It’s a gas giant, composed of hydrogen and helium</a:t>
            </a:r>
            <a:endParaRPr sz="1200"/>
          </a:p>
        </p:txBody>
      </p:sp>
      <p:sp>
        <p:nvSpPr>
          <p:cNvPr id="2971" name="Google Shape;2971;p52"/>
          <p:cNvSpPr txBox="1"/>
          <p:nvPr>
            <p:ph idx="9" type="subTitle"/>
          </p:nvPr>
        </p:nvSpPr>
        <p:spPr>
          <a:xfrm>
            <a:off x="6162375" y="2381325"/>
            <a:ext cx="2009400" cy="52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Mercury is the closest planet to the Sun and the smallest in our Solar System</a:t>
            </a:r>
            <a:endParaRPr sz="1200"/>
          </a:p>
        </p:txBody>
      </p:sp>
      <p:sp>
        <p:nvSpPr>
          <p:cNvPr id="2972" name="Google Shape;2972;p52"/>
          <p:cNvSpPr txBox="1"/>
          <p:nvPr>
            <p:ph idx="13" type="subTitle"/>
          </p:nvPr>
        </p:nvSpPr>
        <p:spPr>
          <a:xfrm>
            <a:off x="972225" y="1931460"/>
            <a:ext cx="2009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973" name="Google Shape;2973;p52"/>
          <p:cNvSpPr txBox="1"/>
          <p:nvPr>
            <p:ph idx="14" type="subTitle"/>
          </p:nvPr>
        </p:nvSpPr>
        <p:spPr>
          <a:xfrm>
            <a:off x="3567300" y="1931460"/>
            <a:ext cx="2009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974" name="Google Shape;2974;p52"/>
          <p:cNvSpPr txBox="1"/>
          <p:nvPr>
            <p:ph idx="15" type="subTitle"/>
          </p:nvPr>
        </p:nvSpPr>
        <p:spPr>
          <a:xfrm>
            <a:off x="6162375" y="1931460"/>
            <a:ext cx="2009400" cy="38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grpSp>
        <p:nvGrpSpPr>
          <p:cNvPr id="2975" name="Google Shape;2975;p52"/>
          <p:cNvGrpSpPr/>
          <p:nvPr/>
        </p:nvGrpSpPr>
        <p:grpSpPr>
          <a:xfrm>
            <a:off x="7416351" y="1332008"/>
            <a:ext cx="421591" cy="600252"/>
            <a:chOff x="7416351" y="1332008"/>
            <a:chExt cx="421591" cy="600252"/>
          </a:xfrm>
        </p:grpSpPr>
        <p:grpSp>
          <p:nvGrpSpPr>
            <p:cNvPr id="2976" name="Google Shape;2976;p52"/>
            <p:cNvGrpSpPr/>
            <p:nvPr/>
          </p:nvGrpSpPr>
          <p:grpSpPr>
            <a:xfrm>
              <a:off x="7558320" y="1332008"/>
              <a:ext cx="279622" cy="600252"/>
              <a:chOff x="5953928" y="3514125"/>
              <a:chExt cx="696618" cy="1495395"/>
            </a:xfrm>
          </p:grpSpPr>
          <p:grpSp>
            <p:nvGrpSpPr>
              <p:cNvPr id="2977" name="Google Shape;2977;p52"/>
              <p:cNvGrpSpPr/>
              <p:nvPr/>
            </p:nvGrpSpPr>
            <p:grpSpPr>
              <a:xfrm>
                <a:off x="6096660" y="3514125"/>
                <a:ext cx="553886" cy="546818"/>
                <a:chOff x="6096660" y="3514125"/>
                <a:chExt cx="553886" cy="546818"/>
              </a:xfrm>
            </p:grpSpPr>
            <p:sp>
              <p:nvSpPr>
                <p:cNvPr id="2978" name="Google Shape;2978;p52"/>
                <p:cNvSpPr/>
                <p:nvPr/>
              </p:nvSpPr>
              <p:spPr>
                <a:xfrm rot="5400000">
                  <a:off x="6100194" y="3510591"/>
                  <a:ext cx="546818" cy="553886"/>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9" name="Google Shape;2979;p52"/>
                <p:cNvGrpSpPr/>
                <p:nvPr/>
              </p:nvGrpSpPr>
              <p:grpSpPr>
                <a:xfrm>
                  <a:off x="6125913" y="3579410"/>
                  <a:ext cx="452342" cy="394490"/>
                  <a:chOff x="6125913" y="3579410"/>
                  <a:chExt cx="452342" cy="394490"/>
                </a:xfrm>
              </p:grpSpPr>
              <p:sp>
                <p:nvSpPr>
                  <p:cNvPr id="2980" name="Google Shape;2980;p52"/>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2"/>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2"/>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2"/>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2"/>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85" name="Google Shape;2985;p52"/>
              <p:cNvGrpSpPr/>
              <p:nvPr/>
            </p:nvGrpSpPr>
            <p:grpSpPr>
              <a:xfrm>
                <a:off x="5953928" y="3935659"/>
                <a:ext cx="450481" cy="1073861"/>
                <a:chOff x="5953928" y="3935659"/>
                <a:chExt cx="450481" cy="1073861"/>
              </a:xfrm>
            </p:grpSpPr>
            <p:sp>
              <p:nvSpPr>
                <p:cNvPr id="2986" name="Google Shape;2986;p52"/>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2"/>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2"/>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2"/>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90" name="Google Shape;2990;p52"/>
            <p:cNvGrpSpPr/>
            <p:nvPr/>
          </p:nvGrpSpPr>
          <p:grpSpPr>
            <a:xfrm flipH="1">
              <a:off x="7416351" y="1561353"/>
              <a:ext cx="172692" cy="370708"/>
              <a:chOff x="5953928" y="3514125"/>
              <a:chExt cx="696618" cy="1495395"/>
            </a:xfrm>
          </p:grpSpPr>
          <p:grpSp>
            <p:nvGrpSpPr>
              <p:cNvPr id="2991" name="Google Shape;2991;p52"/>
              <p:cNvGrpSpPr/>
              <p:nvPr/>
            </p:nvGrpSpPr>
            <p:grpSpPr>
              <a:xfrm>
                <a:off x="6096660" y="3514125"/>
                <a:ext cx="553886" cy="546818"/>
                <a:chOff x="6096660" y="3514125"/>
                <a:chExt cx="553886" cy="546818"/>
              </a:xfrm>
            </p:grpSpPr>
            <p:sp>
              <p:nvSpPr>
                <p:cNvPr id="2992" name="Google Shape;2992;p52"/>
                <p:cNvSpPr/>
                <p:nvPr/>
              </p:nvSpPr>
              <p:spPr>
                <a:xfrm rot="5400000">
                  <a:off x="6100194" y="3510591"/>
                  <a:ext cx="546818" cy="553886"/>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50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3" name="Google Shape;2993;p52"/>
                <p:cNvGrpSpPr/>
                <p:nvPr/>
              </p:nvGrpSpPr>
              <p:grpSpPr>
                <a:xfrm>
                  <a:off x="6125913" y="3579410"/>
                  <a:ext cx="452342" cy="394490"/>
                  <a:chOff x="6125913" y="3579410"/>
                  <a:chExt cx="452342" cy="394490"/>
                </a:xfrm>
              </p:grpSpPr>
              <p:sp>
                <p:nvSpPr>
                  <p:cNvPr id="2994" name="Google Shape;2994;p52"/>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2"/>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2"/>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2"/>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2"/>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DA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99" name="Google Shape;2999;p52"/>
              <p:cNvGrpSpPr/>
              <p:nvPr/>
            </p:nvGrpSpPr>
            <p:grpSpPr>
              <a:xfrm>
                <a:off x="5953928" y="3935659"/>
                <a:ext cx="450481" cy="1073861"/>
                <a:chOff x="5953928" y="3935659"/>
                <a:chExt cx="450481" cy="1073861"/>
              </a:xfrm>
            </p:grpSpPr>
            <p:sp>
              <p:nvSpPr>
                <p:cNvPr id="3000" name="Google Shape;3000;p52"/>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2"/>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2"/>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2"/>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3007" name="Shape 3007"/>
        <p:cNvGrpSpPr/>
        <p:nvPr/>
      </p:nvGrpSpPr>
      <p:grpSpPr>
        <a:xfrm>
          <a:off x="0" y="0"/>
          <a:ext cx="0" cy="0"/>
          <a:chOff x="0" y="0"/>
          <a:chExt cx="0" cy="0"/>
        </a:xfrm>
      </p:grpSpPr>
      <p:sp>
        <p:nvSpPr>
          <p:cNvPr id="3008" name="Google Shape;3008;p53"/>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TIMING</a:t>
            </a:r>
            <a:endParaRPr b="1"/>
          </a:p>
        </p:txBody>
      </p:sp>
      <p:grpSp>
        <p:nvGrpSpPr>
          <p:cNvPr id="3009" name="Google Shape;3009;p53"/>
          <p:cNvGrpSpPr/>
          <p:nvPr/>
        </p:nvGrpSpPr>
        <p:grpSpPr>
          <a:xfrm>
            <a:off x="238007" y="2110625"/>
            <a:ext cx="1138212" cy="1302733"/>
            <a:chOff x="599057" y="1882025"/>
            <a:chExt cx="1138212" cy="1302733"/>
          </a:xfrm>
        </p:grpSpPr>
        <p:grpSp>
          <p:nvGrpSpPr>
            <p:cNvPr id="3010" name="Google Shape;3010;p53"/>
            <p:cNvGrpSpPr/>
            <p:nvPr/>
          </p:nvGrpSpPr>
          <p:grpSpPr>
            <a:xfrm>
              <a:off x="763071" y="2647491"/>
              <a:ext cx="215972" cy="285036"/>
              <a:chOff x="4037071" y="3844166"/>
              <a:chExt cx="215972" cy="285036"/>
            </a:xfrm>
          </p:grpSpPr>
          <p:sp>
            <p:nvSpPr>
              <p:cNvPr id="3011" name="Google Shape;3011;p53"/>
              <p:cNvSpPr/>
              <p:nvPr/>
            </p:nvSpPr>
            <p:spPr>
              <a:xfrm rot="186231">
                <a:off x="4044356" y="3849417"/>
                <a:ext cx="201403" cy="274534"/>
              </a:xfrm>
              <a:custGeom>
                <a:rect b="b" l="l" r="r" t="t"/>
                <a:pathLst>
                  <a:path extrusionOk="0" h="7722" w="5665">
                    <a:moveTo>
                      <a:pt x="2954" y="1"/>
                    </a:moveTo>
                    <a:cubicBezTo>
                      <a:pt x="2818" y="1"/>
                      <a:pt x="2723" y="61"/>
                      <a:pt x="2723" y="61"/>
                    </a:cubicBezTo>
                    <a:cubicBezTo>
                      <a:pt x="2723" y="61"/>
                      <a:pt x="670" y="711"/>
                      <a:pt x="336" y="888"/>
                    </a:cubicBezTo>
                    <a:cubicBezTo>
                      <a:pt x="0" y="1067"/>
                      <a:pt x="201" y="1401"/>
                      <a:pt x="201" y="1401"/>
                    </a:cubicBezTo>
                    <a:cubicBezTo>
                      <a:pt x="201" y="1401"/>
                      <a:pt x="3060" y="7697"/>
                      <a:pt x="3237" y="7722"/>
                    </a:cubicBezTo>
                    <a:cubicBezTo>
                      <a:pt x="3239" y="7722"/>
                      <a:pt x="3241" y="7722"/>
                      <a:pt x="3243" y="7722"/>
                    </a:cubicBezTo>
                    <a:cubicBezTo>
                      <a:pt x="3455" y="7722"/>
                      <a:pt x="5384" y="6560"/>
                      <a:pt x="5525" y="6382"/>
                    </a:cubicBezTo>
                    <a:cubicBezTo>
                      <a:pt x="5665" y="6201"/>
                      <a:pt x="5525" y="5845"/>
                      <a:pt x="5525" y="5845"/>
                    </a:cubicBezTo>
                    <a:lnTo>
                      <a:pt x="4821" y="3971"/>
                    </a:lnTo>
                    <a:cubicBezTo>
                      <a:pt x="4821" y="3971"/>
                      <a:pt x="3774" y="799"/>
                      <a:pt x="3441" y="309"/>
                    </a:cubicBezTo>
                    <a:cubicBezTo>
                      <a:pt x="3272" y="62"/>
                      <a:pt x="3092" y="1"/>
                      <a:pt x="2954"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3"/>
              <p:cNvSpPr/>
              <p:nvPr/>
            </p:nvSpPr>
            <p:spPr>
              <a:xfrm rot="186335">
                <a:off x="4068135" y="3878524"/>
                <a:ext cx="158376" cy="211490"/>
              </a:xfrm>
              <a:custGeom>
                <a:rect b="b" l="l" r="r" t="t"/>
                <a:pathLst>
                  <a:path extrusionOk="0" h="6566" w="4917">
                    <a:moveTo>
                      <a:pt x="3176" y="0"/>
                    </a:moveTo>
                    <a:lnTo>
                      <a:pt x="0" y="1271"/>
                    </a:lnTo>
                    <a:lnTo>
                      <a:pt x="2489" y="6565"/>
                    </a:lnTo>
                    <a:lnTo>
                      <a:pt x="4916" y="5202"/>
                    </a:lnTo>
                    <a:lnTo>
                      <a:pt x="31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3" name="Google Shape;3013;p53"/>
            <p:cNvSpPr/>
            <p:nvPr/>
          </p:nvSpPr>
          <p:spPr>
            <a:xfrm flipH="1" rot="-4971604">
              <a:off x="1342090" y="2795716"/>
              <a:ext cx="416998" cy="324043"/>
            </a:xfrm>
            <a:custGeom>
              <a:rect b="b" l="l" r="r" t="t"/>
              <a:pathLst>
                <a:path extrusionOk="0" h="12961" w="16679">
                  <a:moveTo>
                    <a:pt x="4059" y="1"/>
                  </a:moveTo>
                  <a:cubicBezTo>
                    <a:pt x="2255" y="1"/>
                    <a:pt x="613" y="589"/>
                    <a:pt x="613" y="589"/>
                  </a:cubicBezTo>
                  <a:cubicBezTo>
                    <a:pt x="0" y="993"/>
                    <a:pt x="221" y="2535"/>
                    <a:pt x="967" y="5191"/>
                  </a:cubicBezTo>
                  <a:cubicBezTo>
                    <a:pt x="1714" y="7848"/>
                    <a:pt x="6751" y="12825"/>
                    <a:pt x="8283" y="12958"/>
                  </a:cubicBezTo>
                  <a:cubicBezTo>
                    <a:pt x="8299" y="12960"/>
                    <a:pt x="8316" y="12960"/>
                    <a:pt x="8333" y="12960"/>
                  </a:cubicBezTo>
                  <a:cubicBezTo>
                    <a:pt x="9920" y="12960"/>
                    <a:pt x="14782" y="7037"/>
                    <a:pt x="14782" y="7037"/>
                  </a:cubicBezTo>
                  <a:cubicBezTo>
                    <a:pt x="14782" y="7037"/>
                    <a:pt x="15410" y="7970"/>
                    <a:pt x="15912" y="7970"/>
                  </a:cubicBezTo>
                  <a:cubicBezTo>
                    <a:pt x="16003" y="7970"/>
                    <a:pt x="16089" y="7940"/>
                    <a:pt x="16167" y="7868"/>
                  </a:cubicBezTo>
                  <a:cubicBezTo>
                    <a:pt x="16679" y="7396"/>
                    <a:pt x="15043" y="4726"/>
                    <a:pt x="14113" y="4720"/>
                  </a:cubicBezTo>
                  <a:cubicBezTo>
                    <a:pt x="14112" y="4720"/>
                    <a:pt x="14111" y="4720"/>
                    <a:pt x="14109" y="4720"/>
                  </a:cubicBezTo>
                  <a:cubicBezTo>
                    <a:pt x="13180" y="4720"/>
                    <a:pt x="10735" y="7309"/>
                    <a:pt x="10735" y="7309"/>
                  </a:cubicBezTo>
                  <a:cubicBezTo>
                    <a:pt x="10735" y="7309"/>
                    <a:pt x="9929" y="4579"/>
                    <a:pt x="7882" y="1649"/>
                  </a:cubicBezTo>
                  <a:cubicBezTo>
                    <a:pt x="6984" y="362"/>
                    <a:pt x="5472" y="1"/>
                    <a:pt x="4059" y="1"/>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3"/>
            <p:cNvSpPr/>
            <p:nvPr/>
          </p:nvSpPr>
          <p:spPr>
            <a:xfrm>
              <a:off x="1080500" y="2697138"/>
              <a:ext cx="302575" cy="34750"/>
            </a:xfrm>
            <a:custGeom>
              <a:rect b="b" l="l" r="r" t="t"/>
              <a:pathLst>
                <a:path extrusionOk="0" h="1390" w="12103">
                  <a:moveTo>
                    <a:pt x="12073" y="1"/>
                  </a:moveTo>
                  <a:lnTo>
                    <a:pt x="0" y="1062"/>
                  </a:lnTo>
                  <a:lnTo>
                    <a:pt x="31" y="1390"/>
                  </a:lnTo>
                  <a:lnTo>
                    <a:pt x="12103" y="329"/>
                  </a:lnTo>
                  <a:lnTo>
                    <a:pt x="12073"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3"/>
            <p:cNvSpPr/>
            <p:nvPr/>
          </p:nvSpPr>
          <p:spPr>
            <a:xfrm>
              <a:off x="1013750" y="2671713"/>
              <a:ext cx="100150" cy="118550"/>
            </a:xfrm>
            <a:custGeom>
              <a:rect b="b" l="l" r="r" t="t"/>
              <a:pathLst>
                <a:path extrusionOk="0" h="4742" w="4006">
                  <a:moveTo>
                    <a:pt x="2477" y="0"/>
                  </a:moveTo>
                  <a:cubicBezTo>
                    <a:pt x="1655" y="0"/>
                    <a:pt x="515" y="754"/>
                    <a:pt x="1" y="2430"/>
                  </a:cubicBezTo>
                  <a:cubicBezTo>
                    <a:pt x="1" y="2430"/>
                    <a:pt x="1133" y="4742"/>
                    <a:pt x="2227" y="4742"/>
                  </a:cubicBezTo>
                  <a:cubicBezTo>
                    <a:pt x="2275" y="4742"/>
                    <a:pt x="2324" y="4737"/>
                    <a:pt x="2372" y="4728"/>
                  </a:cubicBezTo>
                  <a:cubicBezTo>
                    <a:pt x="3510" y="4501"/>
                    <a:pt x="4005" y="3193"/>
                    <a:pt x="2701" y="2256"/>
                  </a:cubicBezTo>
                  <a:cubicBezTo>
                    <a:pt x="2701" y="2256"/>
                    <a:pt x="3757" y="1597"/>
                    <a:pt x="3349" y="536"/>
                  </a:cubicBezTo>
                  <a:cubicBezTo>
                    <a:pt x="3214" y="186"/>
                    <a:pt x="2885" y="0"/>
                    <a:pt x="2477"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3"/>
            <p:cNvSpPr/>
            <p:nvPr/>
          </p:nvSpPr>
          <p:spPr>
            <a:xfrm>
              <a:off x="1317250" y="2703438"/>
              <a:ext cx="84300" cy="26750"/>
            </a:xfrm>
            <a:custGeom>
              <a:rect b="b" l="l" r="r" t="t"/>
              <a:pathLst>
                <a:path extrusionOk="0" h="1070" w="3372">
                  <a:moveTo>
                    <a:pt x="2569" y="0"/>
                  </a:moveTo>
                  <a:lnTo>
                    <a:pt x="0" y="268"/>
                  </a:lnTo>
                  <a:cubicBezTo>
                    <a:pt x="0" y="268"/>
                    <a:pt x="431" y="737"/>
                    <a:pt x="716" y="737"/>
                  </a:cubicBezTo>
                  <a:cubicBezTo>
                    <a:pt x="723" y="737"/>
                    <a:pt x="730" y="737"/>
                    <a:pt x="736" y="736"/>
                  </a:cubicBezTo>
                  <a:cubicBezTo>
                    <a:pt x="860" y="725"/>
                    <a:pt x="1046" y="704"/>
                    <a:pt x="1244" y="704"/>
                  </a:cubicBezTo>
                  <a:cubicBezTo>
                    <a:pt x="1500" y="704"/>
                    <a:pt x="1778" y="738"/>
                    <a:pt x="1973" y="870"/>
                  </a:cubicBezTo>
                  <a:cubicBezTo>
                    <a:pt x="2208" y="1030"/>
                    <a:pt x="2422" y="1070"/>
                    <a:pt x="2642" y="1070"/>
                  </a:cubicBezTo>
                  <a:cubicBezTo>
                    <a:pt x="2749" y="1070"/>
                    <a:pt x="2858" y="1060"/>
                    <a:pt x="2971" y="1050"/>
                  </a:cubicBezTo>
                  <a:cubicBezTo>
                    <a:pt x="3315" y="1021"/>
                    <a:pt x="3372" y="993"/>
                    <a:pt x="3372" y="993"/>
                  </a:cubicBezTo>
                  <a:lnTo>
                    <a:pt x="2569" y="0"/>
                  </a:lnTo>
                  <a:close/>
                </a:path>
              </a:pathLst>
            </a:custGeom>
            <a:solidFill>
              <a:srgbClr val="FF6F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3"/>
            <p:cNvSpPr/>
            <p:nvPr/>
          </p:nvSpPr>
          <p:spPr>
            <a:xfrm>
              <a:off x="1315075" y="2676688"/>
              <a:ext cx="75375" cy="26000"/>
            </a:xfrm>
            <a:custGeom>
              <a:rect b="b" l="l" r="r" t="t"/>
              <a:pathLst>
                <a:path extrusionOk="0" h="1040" w="3015">
                  <a:moveTo>
                    <a:pt x="3014" y="0"/>
                  </a:moveTo>
                  <a:lnTo>
                    <a:pt x="3014" y="0"/>
                  </a:lnTo>
                  <a:cubicBezTo>
                    <a:pt x="3014" y="0"/>
                    <a:pt x="2040" y="308"/>
                    <a:pt x="1542" y="475"/>
                  </a:cubicBezTo>
                  <a:cubicBezTo>
                    <a:pt x="1453" y="505"/>
                    <a:pt x="1373" y="517"/>
                    <a:pt x="1300" y="517"/>
                  </a:cubicBezTo>
                  <a:cubicBezTo>
                    <a:pt x="1000" y="517"/>
                    <a:pt x="813" y="313"/>
                    <a:pt x="588" y="313"/>
                  </a:cubicBezTo>
                  <a:cubicBezTo>
                    <a:pt x="562" y="313"/>
                    <a:pt x="536" y="315"/>
                    <a:pt x="509" y="321"/>
                  </a:cubicBezTo>
                  <a:cubicBezTo>
                    <a:pt x="187" y="391"/>
                    <a:pt x="0" y="1040"/>
                    <a:pt x="0" y="1040"/>
                  </a:cubicBezTo>
                  <a:lnTo>
                    <a:pt x="2690" y="819"/>
                  </a:lnTo>
                  <a:lnTo>
                    <a:pt x="3014" y="0"/>
                  </a:lnTo>
                  <a:close/>
                </a:path>
              </a:pathLst>
            </a:custGeom>
            <a:solidFill>
              <a:srgbClr val="FF6F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3"/>
            <p:cNvSpPr/>
            <p:nvPr/>
          </p:nvSpPr>
          <p:spPr>
            <a:xfrm>
              <a:off x="998925" y="2571538"/>
              <a:ext cx="138450" cy="111925"/>
            </a:xfrm>
            <a:custGeom>
              <a:rect b="b" l="l" r="r" t="t"/>
              <a:pathLst>
                <a:path extrusionOk="0" h="4477" w="5538">
                  <a:moveTo>
                    <a:pt x="2950" y="0"/>
                  </a:moveTo>
                  <a:cubicBezTo>
                    <a:pt x="2898" y="0"/>
                    <a:pt x="2874" y="16"/>
                    <a:pt x="2888" y="52"/>
                  </a:cubicBezTo>
                  <a:cubicBezTo>
                    <a:pt x="3009" y="339"/>
                    <a:pt x="3567" y="941"/>
                    <a:pt x="3567" y="941"/>
                  </a:cubicBezTo>
                  <a:cubicBezTo>
                    <a:pt x="3567" y="941"/>
                    <a:pt x="2841" y="487"/>
                    <a:pt x="2035" y="487"/>
                  </a:cubicBezTo>
                  <a:cubicBezTo>
                    <a:pt x="1695" y="487"/>
                    <a:pt x="1341" y="568"/>
                    <a:pt x="1022" y="797"/>
                  </a:cubicBezTo>
                  <a:cubicBezTo>
                    <a:pt x="1" y="1528"/>
                    <a:pt x="734" y="3771"/>
                    <a:pt x="1869" y="3771"/>
                  </a:cubicBezTo>
                  <a:cubicBezTo>
                    <a:pt x="1935" y="3771"/>
                    <a:pt x="2001" y="3763"/>
                    <a:pt x="2069" y="3748"/>
                  </a:cubicBezTo>
                  <a:lnTo>
                    <a:pt x="3310" y="3464"/>
                  </a:lnTo>
                  <a:lnTo>
                    <a:pt x="3310" y="3464"/>
                  </a:lnTo>
                  <a:cubicBezTo>
                    <a:pt x="3310" y="3464"/>
                    <a:pt x="2180" y="4477"/>
                    <a:pt x="2706" y="4477"/>
                  </a:cubicBezTo>
                  <a:cubicBezTo>
                    <a:pt x="2735" y="4477"/>
                    <a:pt x="2769" y="4473"/>
                    <a:pt x="2808" y="4467"/>
                  </a:cubicBezTo>
                  <a:cubicBezTo>
                    <a:pt x="3567" y="4347"/>
                    <a:pt x="5264" y="3533"/>
                    <a:pt x="5401" y="3450"/>
                  </a:cubicBezTo>
                  <a:cubicBezTo>
                    <a:pt x="5538" y="3366"/>
                    <a:pt x="5153" y="787"/>
                    <a:pt x="5153" y="787"/>
                  </a:cubicBezTo>
                  <a:cubicBezTo>
                    <a:pt x="5153" y="787"/>
                    <a:pt x="3323" y="0"/>
                    <a:pt x="29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3"/>
            <p:cNvSpPr/>
            <p:nvPr/>
          </p:nvSpPr>
          <p:spPr>
            <a:xfrm>
              <a:off x="927225" y="2091888"/>
              <a:ext cx="683575" cy="518150"/>
            </a:xfrm>
            <a:custGeom>
              <a:rect b="b" l="l" r="r" t="t"/>
              <a:pathLst>
                <a:path extrusionOk="0" h="20726" w="27343">
                  <a:moveTo>
                    <a:pt x="15618" y="1"/>
                  </a:moveTo>
                  <a:cubicBezTo>
                    <a:pt x="10625" y="1"/>
                    <a:pt x="5211" y="2392"/>
                    <a:pt x="3395" y="5038"/>
                  </a:cubicBezTo>
                  <a:cubicBezTo>
                    <a:pt x="0" y="9981"/>
                    <a:pt x="2184" y="12708"/>
                    <a:pt x="2184" y="12708"/>
                  </a:cubicBezTo>
                  <a:cubicBezTo>
                    <a:pt x="3021" y="18318"/>
                    <a:pt x="8705" y="20725"/>
                    <a:pt x="13292" y="20725"/>
                  </a:cubicBezTo>
                  <a:cubicBezTo>
                    <a:pt x="13710" y="20725"/>
                    <a:pt x="14119" y="20705"/>
                    <a:pt x="14514" y="20666"/>
                  </a:cubicBezTo>
                  <a:cubicBezTo>
                    <a:pt x="19251" y="20194"/>
                    <a:pt x="27342" y="17581"/>
                    <a:pt x="25041" y="6810"/>
                  </a:cubicBezTo>
                  <a:cubicBezTo>
                    <a:pt x="23973" y="1804"/>
                    <a:pt x="19954" y="1"/>
                    <a:pt x="15618" y="1"/>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3"/>
            <p:cNvSpPr/>
            <p:nvPr/>
          </p:nvSpPr>
          <p:spPr>
            <a:xfrm>
              <a:off x="904800" y="2374488"/>
              <a:ext cx="215975" cy="180725"/>
            </a:xfrm>
            <a:custGeom>
              <a:rect b="b" l="l" r="r" t="t"/>
              <a:pathLst>
                <a:path extrusionOk="0" h="7229" w="8639">
                  <a:moveTo>
                    <a:pt x="3784" y="1"/>
                  </a:moveTo>
                  <a:cubicBezTo>
                    <a:pt x="3477" y="1"/>
                    <a:pt x="3164" y="67"/>
                    <a:pt x="2850" y="219"/>
                  </a:cubicBezTo>
                  <a:cubicBezTo>
                    <a:pt x="0" y="1598"/>
                    <a:pt x="2057" y="6191"/>
                    <a:pt x="5362" y="7080"/>
                  </a:cubicBezTo>
                  <a:cubicBezTo>
                    <a:pt x="5743" y="7182"/>
                    <a:pt x="6078" y="7229"/>
                    <a:pt x="6372" y="7229"/>
                  </a:cubicBezTo>
                  <a:cubicBezTo>
                    <a:pt x="8639" y="7229"/>
                    <a:pt x="8481" y="4477"/>
                    <a:pt x="7791" y="3264"/>
                  </a:cubicBezTo>
                  <a:cubicBezTo>
                    <a:pt x="7791" y="3264"/>
                    <a:pt x="5931" y="1"/>
                    <a:pt x="3784"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3"/>
            <p:cNvSpPr/>
            <p:nvPr/>
          </p:nvSpPr>
          <p:spPr>
            <a:xfrm>
              <a:off x="1336900" y="2457963"/>
              <a:ext cx="112950" cy="88850"/>
            </a:xfrm>
            <a:custGeom>
              <a:rect b="b" l="l" r="r" t="t"/>
              <a:pathLst>
                <a:path extrusionOk="0" h="3554" w="4518">
                  <a:moveTo>
                    <a:pt x="2347" y="0"/>
                  </a:moveTo>
                  <a:cubicBezTo>
                    <a:pt x="2091" y="0"/>
                    <a:pt x="1822" y="64"/>
                    <a:pt x="1552" y="209"/>
                  </a:cubicBezTo>
                  <a:cubicBezTo>
                    <a:pt x="0" y="1038"/>
                    <a:pt x="1017" y="2758"/>
                    <a:pt x="1017" y="2758"/>
                  </a:cubicBezTo>
                  <a:cubicBezTo>
                    <a:pt x="1248" y="3301"/>
                    <a:pt x="1810" y="3553"/>
                    <a:pt x="2401" y="3553"/>
                  </a:cubicBezTo>
                  <a:cubicBezTo>
                    <a:pt x="3128" y="3553"/>
                    <a:pt x="3897" y="3171"/>
                    <a:pt x="4145" y="2477"/>
                  </a:cubicBezTo>
                  <a:cubicBezTo>
                    <a:pt x="4518" y="1438"/>
                    <a:pt x="3565" y="0"/>
                    <a:pt x="2347" y="0"/>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3"/>
            <p:cNvSpPr/>
            <p:nvPr/>
          </p:nvSpPr>
          <p:spPr>
            <a:xfrm>
              <a:off x="1245500" y="2232838"/>
              <a:ext cx="89675" cy="72575"/>
            </a:xfrm>
            <a:custGeom>
              <a:rect b="b" l="l" r="r" t="t"/>
              <a:pathLst>
                <a:path extrusionOk="0" h="2903" w="3587">
                  <a:moveTo>
                    <a:pt x="1602" y="0"/>
                  </a:moveTo>
                  <a:cubicBezTo>
                    <a:pt x="1424" y="0"/>
                    <a:pt x="1248" y="61"/>
                    <a:pt x="1081" y="206"/>
                  </a:cubicBezTo>
                  <a:cubicBezTo>
                    <a:pt x="0" y="1136"/>
                    <a:pt x="227" y="2902"/>
                    <a:pt x="227" y="2902"/>
                  </a:cubicBezTo>
                  <a:cubicBezTo>
                    <a:pt x="227" y="2902"/>
                    <a:pt x="863" y="735"/>
                    <a:pt x="1535" y="601"/>
                  </a:cubicBezTo>
                  <a:cubicBezTo>
                    <a:pt x="1567" y="594"/>
                    <a:pt x="1601" y="591"/>
                    <a:pt x="1636" y="591"/>
                  </a:cubicBezTo>
                  <a:cubicBezTo>
                    <a:pt x="2339" y="591"/>
                    <a:pt x="3586" y="1808"/>
                    <a:pt x="3586" y="1808"/>
                  </a:cubicBezTo>
                  <a:cubicBezTo>
                    <a:pt x="3586" y="1808"/>
                    <a:pt x="2569" y="0"/>
                    <a:pt x="1602"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3"/>
            <p:cNvSpPr/>
            <p:nvPr/>
          </p:nvSpPr>
          <p:spPr>
            <a:xfrm>
              <a:off x="1353025" y="2279788"/>
              <a:ext cx="79800" cy="39975"/>
            </a:xfrm>
            <a:custGeom>
              <a:rect b="b" l="l" r="r" t="t"/>
              <a:pathLst>
                <a:path extrusionOk="0" h="1599" w="3192">
                  <a:moveTo>
                    <a:pt x="3192" y="1"/>
                  </a:moveTo>
                  <a:lnTo>
                    <a:pt x="298" y="649"/>
                  </a:lnTo>
                  <a:cubicBezTo>
                    <a:pt x="298" y="649"/>
                    <a:pt x="1" y="1395"/>
                    <a:pt x="409" y="1599"/>
                  </a:cubicBezTo>
                  <a:cubicBezTo>
                    <a:pt x="409" y="1599"/>
                    <a:pt x="2346" y="779"/>
                    <a:pt x="319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3"/>
            <p:cNvSpPr/>
            <p:nvPr/>
          </p:nvSpPr>
          <p:spPr>
            <a:xfrm>
              <a:off x="1296075" y="2475463"/>
              <a:ext cx="80550" cy="94950"/>
            </a:xfrm>
            <a:custGeom>
              <a:rect b="b" l="l" r="r" t="t"/>
              <a:pathLst>
                <a:path extrusionOk="0" h="3798" w="3222">
                  <a:moveTo>
                    <a:pt x="208" y="1"/>
                  </a:moveTo>
                  <a:cubicBezTo>
                    <a:pt x="1" y="519"/>
                    <a:pt x="680" y="3730"/>
                    <a:pt x="1817" y="3794"/>
                  </a:cubicBezTo>
                  <a:cubicBezTo>
                    <a:pt x="1857" y="3796"/>
                    <a:pt x="1895" y="3798"/>
                    <a:pt x="1933" y="3798"/>
                  </a:cubicBezTo>
                  <a:cubicBezTo>
                    <a:pt x="2973" y="3798"/>
                    <a:pt x="3222" y="2981"/>
                    <a:pt x="3222" y="2981"/>
                  </a:cubicBezTo>
                  <a:lnTo>
                    <a:pt x="3222" y="2981"/>
                  </a:lnTo>
                  <a:cubicBezTo>
                    <a:pt x="3222" y="2981"/>
                    <a:pt x="2899" y="3417"/>
                    <a:pt x="2352" y="3417"/>
                  </a:cubicBezTo>
                  <a:cubicBezTo>
                    <a:pt x="2200" y="3417"/>
                    <a:pt x="2030" y="3383"/>
                    <a:pt x="1844" y="3296"/>
                  </a:cubicBezTo>
                  <a:cubicBezTo>
                    <a:pt x="997" y="2901"/>
                    <a:pt x="208" y="1"/>
                    <a:pt x="20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3"/>
            <p:cNvSpPr/>
            <p:nvPr/>
          </p:nvSpPr>
          <p:spPr>
            <a:xfrm>
              <a:off x="1366075" y="2511288"/>
              <a:ext cx="43250" cy="19300"/>
            </a:xfrm>
            <a:custGeom>
              <a:rect b="b" l="l" r="r" t="t"/>
              <a:pathLst>
                <a:path extrusionOk="0" h="772" w="1730">
                  <a:moveTo>
                    <a:pt x="723" y="0"/>
                  </a:moveTo>
                  <a:cubicBezTo>
                    <a:pt x="155" y="0"/>
                    <a:pt x="0" y="528"/>
                    <a:pt x="0" y="528"/>
                  </a:cubicBezTo>
                  <a:cubicBezTo>
                    <a:pt x="226" y="385"/>
                    <a:pt x="438" y="332"/>
                    <a:pt x="627" y="332"/>
                  </a:cubicBezTo>
                  <a:cubicBezTo>
                    <a:pt x="1173" y="332"/>
                    <a:pt x="1536" y="772"/>
                    <a:pt x="1536" y="772"/>
                  </a:cubicBezTo>
                  <a:cubicBezTo>
                    <a:pt x="1536" y="772"/>
                    <a:pt x="1730" y="203"/>
                    <a:pt x="964" y="29"/>
                  </a:cubicBezTo>
                  <a:cubicBezTo>
                    <a:pt x="876" y="9"/>
                    <a:pt x="796" y="0"/>
                    <a:pt x="723"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3"/>
            <p:cNvSpPr/>
            <p:nvPr/>
          </p:nvSpPr>
          <p:spPr>
            <a:xfrm>
              <a:off x="1260050" y="2379038"/>
              <a:ext cx="72400" cy="34775"/>
            </a:xfrm>
            <a:custGeom>
              <a:rect b="b" l="l" r="r" t="t"/>
              <a:pathLst>
                <a:path extrusionOk="0" h="1391" w="2896">
                  <a:moveTo>
                    <a:pt x="830" y="0"/>
                  </a:moveTo>
                  <a:cubicBezTo>
                    <a:pt x="743" y="0"/>
                    <a:pt x="660" y="13"/>
                    <a:pt x="584" y="44"/>
                  </a:cubicBezTo>
                  <a:cubicBezTo>
                    <a:pt x="1" y="283"/>
                    <a:pt x="1501" y="1390"/>
                    <a:pt x="2182" y="1390"/>
                  </a:cubicBezTo>
                  <a:cubicBezTo>
                    <a:pt x="2216" y="1390"/>
                    <a:pt x="2247" y="1388"/>
                    <a:pt x="2277" y="1382"/>
                  </a:cubicBezTo>
                  <a:cubicBezTo>
                    <a:pt x="2896" y="1262"/>
                    <a:pt x="2330" y="680"/>
                    <a:pt x="2330" y="680"/>
                  </a:cubicBezTo>
                  <a:cubicBezTo>
                    <a:pt x="2330" y="680"/>
                    <a:pt x="1458" y="0"/>
                    <a:pt x="830" y="0"/>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3"/>
            <p:cNvSpPr/>
            <p:nvPr/>
          </p:nvSpPr>
          <p:spPr>
            <a:xfrm>
              <a:off x="1395750" y="2346038"/>
              <a:ext cx="55500" cy="33000"/>
            </a:xfrm>
            <a:custGeom>
              <a:rect b="b" l="l" r="r" t="t"/>
              <a:pathLst>
                <a:path extrusionOk="0" h="1320" w="2220">
                  <a:moveTo>
                    <a:pt x="1985" y="1"/>
                  </a:moveTo>
                  <a:cubicBezTo>
                    <a:pt x="1813" y="1"/>
                    <a:pt x="1606" y="70"/>
                    <a:pt x="1606" y="70"/>
                  </a:cubicBezTo>
                  <a:cubicBezTo>
                    <a:pt x="1606" y="70"/>
                    <a:pt x="1" y="397"/>
                    <a:pt x="78" y="1113"/>
                  </a:cubicBezTo>
                  <a:cubicBezTo>
                    <a:pt x="94" y="1260"/>
                    <a:pt x="192" y="1319"/>
                    <a:pt x="338" y="1319"/>
                  </a:cubicBezTo>
                  <a:cubicBezTo>
                    <a:pt x="907" y="1319"/>
                    <a:pt x="2202" y="412"/>
                    <a:pt x="2212" y="167"/>
                  </a:cubicBezTo>
                  <a:cubicBezTo>
                    <a:pt x="2219" y="38"/>
                    <a:pt x="2112" y="1"/>
                    <a:pt x="1985"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3"/>
            <p:cNvSpPr/>
            <p:nvPr/>
          </p:nvSpPr>
          <p:spPr>
            <a:xfrm>
              <a:off x="916000" y="1959063"/>
              <a:ext cx="673725" cy="506300"/>
            </a:xfrm>
            <a:custGeom>
              <a:rect b="b" l="l" r="r" t="t"/>
              <a:pathLst>
                <a:path extrusionOk="0" h="20252" w="26949">
                  <a:moveTo>
                    <a:pt x="13489" y="0"/>
                  </a:moveTo>
                  <a:cubicBezTo>
                    <a:pt x="13383" y="0"/>
                    <a:pt x="13153" y="221"/>
                    <a:pt x="12728" y="811"/>
                  </a:cubicBezTo>
                  <a:cubicBezTo>
                    <a:pt x="11270" y="2838"/>
                    <a:pt x="12996" y="5343"/>
                    <a:pt x="12996" y="5343"/>
                  </a:cubicBezTo>
                  <a:cubicBezTo>
                    <a:pt x="12996" y="5343"/>
                    <a:pt x="12498" y="5089"/>
                    <a:pt x="10284" y="4854"/>
                  </a:cubicBezTo>
                  <a:cubicBezTo>
                    <a:pt x="10220" y="4848"/>
                    <a:pt x="10154" y="4845"/>
                    <a:pt x="10087" y="4845"/>
                  </a:cubicBezTo>
                  <a:cubicBezTo>
                    <a:pt x="7817" y="4845"/>
                    <a:pt x="3663" y="8564"/>
                    <a:pt x="1857" y="11836"/>
                  </a:cubicBezTo>
                  <a:cubicBezTo>
                    <a:pt x="0" y="15204"/>
                    <a:pt x="1750" y="17231"/>
                    <a:pt x="1750" y="17231"/>
                  </a:cubicBezTo>
                  <a:cubicBezTo>
                    <a:pt x="1750" y="17231"/>
                    <a:pt x="2319" y="16951"/>
                    <a:pt x="3201" y="16951"/>
                  </a:cubicBezTo>
                  <a:cubicBezTo>
                    <a:pt x="3574" y="16951"/>
                    <a:pt x="4004" y="17001"/>
                    <a:pt x="4470" y="17145"/>
                  </a:cubicBezTo>
                  <a:cubicBezTo>
                    <a:pt x="6032" y="17630"/>
                    <a:pt x="7550" y="20252"/>
                    <a:pt x="7550" y="20252"/>
                  </a:cubicBezTo>
                  <a:cubicBezTo>
                    <a:pt x="7550" y="20252"/>
                    <a:pt x="7550" y="20252"/>
                    <a:pt x="7550" y="20252"/>
                  </a:cubicBezTo>
                  <a:cubicBezTo>
                    <a:pt x="7552" y="20252"/>
                    <a:pt x="7683" y="20248"/>
                    <a:pt x="7514" y="19212"/>
                  </a:cubicBezTo>
                  <a:cubicBezTo>
                    <a:pt x="7340" y="18171"/>
                    <a:pt x="6199" y="17321"/>
                    <a:pt x="6199" y="17321"/>
                  </a:cubicBezTo>
                  <a:lnTo>
                    <a:pt x="6199" y="17321"/>
                  </a:lnTo>
                  <a:cubicBezTo>
                    <a:pt x="6199" y="17321"/>
                    <a:pt x="6218" y="17323"/>
                    <a:pt x="6254" y="17323"/>
                  </a:cubicBezTo>
                  <a:cubicBezTo>
                    <a:pt x="6463" y="17323"/>
                    <a:pt x="7257" y="17284"/>
                    <a:pt x="8537" y="16763"/>
                  </a:cubicBezTo>
                  <a:cubicBezTo>
                    <a:pt x="10046" y="16151"/>
                    <a:pt x="13675" y="10341"/>
                    <a:pt x="13675" y="10341"/>
                  </a:cubicBezTo>
                  <a:lnTo>
                    <a:pt x="13675" y="10341"/>
                  </a:lnTo>
                  <a:cubicBezTo>
                    <a:pt x="13756" y="12472"/>
                    <a:pt x="12598" y="13709"/>
                    <a:pt x="12598" y="13709"/>
                  </a:cubicBezTo>
                  <a:cubicBezTo>
                    <a:pt x="16137" y="10421"/>
                    <a:pt x="14354" y="6112"/>
                    <a:pt x="14354" y="6112"/>
                  </a:cubicBezTo>
                  <a:cubicBezTo>
                    <a:pt x="14354" y="6112"/>
                    <a:pt x="14795" y="5974"/>
                    <a:pt x="15981" y="5974"/>
                  </a:cubicBezTo>
                  <a:cubicBezTo>
                    <a:pt x="16412" y="5974"/>
                    <a:pt x="16941" y="5992"/>
                    <a:pt x="17582" y="6042"/>
                  </a:cubicBezTo>
                  <a:cubicBezTo>
                    <a:pt x="19990" y="6230"/>
                    <a:pt x="24419" y="9464"/>
                    <a:pt x="24419" y="9464"/>
                  </a:cubicBezTo>
                  <a:cubicBezTo>
                    <a:pt x="24419" y="9464"/>
                    <a:pt x="25750" y="7908"/>
                    <a:pt x="26360" y="6012"/>
                  </a:cubicBezTo>
                  <a:cubicBezTo>
                    <a:pt x="26948" y="4183"/>
                    <a:pt x="24467" y="1813"/>
                    <a:pt x="21821" y="1813"/>
                  </a:cubicBezTo>
                  <a:cubicBezTo>
                    <a:pt x="21717" y="1813"/>
                    <a:pt x="21613" y="1816"/>
                    <a:pt x="21509" y="1824"/>
                  </a:cubicBezTo>
                  <a:cubicBezTo>
                    <a:pt x="19624" y="1959"/>
                    <a:pt x="18240" y="2688"/>
                    <a:pt x="17552" y="3137"/>
                  </a:cubicBezTo>
                  <a:lnTo>
                    <a:pt x="17552" y="3137"/>
                  </a:lnTo>
                  <a:lnTo>
                    <a:pt x="18422" y="2503"/>
                  </a:lnTo>
                  <a:lnTo>
                    <a:pt x="18422" y="2503"/>
                  </a:lnTo>
                  <a:cubicBezTo>
                    <a:pt x="16380" y="2867"/>
                    <a:pt x="15058" y="3964"/>
                    <a:pt x="14623" y="4375"/>
                  </a:cubicBezTo>
                  <a:lnTo>
                    <a:pt x="14623" y="4375"/>
                  </a:lnTo>
                  <a:cubicBezTo>
                    <a:pt x="15178" y="3814"/>
                    <a:pt x="16969" y="1948"/>
                    <a:pt x="16226" y="1948"/>
                  </a:cubicBezTo>
                  <a:cubicBezTo>
                    <a:pt x="16117" y="1948"/>
                    <a:pt x="15953" y="1988"/>
                    <a:pt x="15723" y="2078"/>
                  </a:cubicBezTo>
                  <a:cubicBezTo>
                    <a:pt x="13648" y="2898"/>
                    <a:pt x="13611" y="4932"/>
                    <a:pt x="13611" y="4932"/>
                  </a:cubicBezTo>
                  <a:cubicBezTo>
                    <a:pt x="13611" y="4932"/>
                    <a:pt x="12963" y="2413"/>
                    <a:pt x="13150" y="1760"/>
                  </a:cubicBezTo>
                  <a:cubicBezTo>
                    <a:pt x="13283" y="1301"/>
                    <a:pt x="13748" y="0"/>
                    <a:pt x="1348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3"/>
            <p:cNvSpPr/>
            <p:nvPr/>
          </p:nvSpPr>
          <p:spPr>
            <a:xfrm>
              <a:off x="894825" y="2555813"/>
              <a:ext cx="814975" cy="399500"/>
            </a:xfrm>
            <a:custGeom>
              <a:rect b="b" l="l" r="r" t="t"/>
              <a:pathLst>
                <a:path extrusionOk="0" h="15980" w="32599">
                  <a:moveTo>
                    <a:pt x="22344" y="1"/>
                  </a:moveTo>
                  <a:cubicBezTo>
                    <a:pt x="22308" y="1"/>
                    <a:pt x="22290" y="1"/>
                    <a:pt x="22290" y="1"/>
                  </a:cubicBezTo>
                  <a:cubicBezTo>
                    <a:pt x="22290" y="1"/>
                    <a:pt x="18630" y="2093"/>
                    <a:pt x="14514" y="2093"/>
                  </a:cubicBezTo>
                  <a:cubicBezTo>
                    <a:pt x="13676" y="2093"/>
                    <a:pt x="12819" y="2006"/>
                    <a:pt x="11969" y="1797"/>
                  </a:cubicBezTo>
                  <a:cubicBezTo>
                    <a:pt x="11969" y="1797"/>
                    <a:pt x="10834" y="1295"/>
                    <a:pt x="9858" y="1295"/>
                  </a:cubicBezTo>
                  <a:cubicBezTo>
                    <a:pt x="9180" y="1295"/>
                    <a:pt x="8578" y="1538"/>
                    <a:pt x="8488" y="2359"/>
                  </a:cubicBezTo>
                  <a:cubicBezTo>
                    <a:pt x="8267" y="4360"/>
                    <a:pt x="11083" y="11274"/>
                    <a:pt x="11083" y="11274"/>
                  </a:cubicBezTo>
                  <a:cubicBezTo>
                    <a:pt x="11083" y="11274"/>
                    <a:pt x="4434" y="8468"/>
                    <a:pt x="2891" y="8334"/>
                  </a:cubicBezTo>
                  <a:cubicBezTo>
                    <a:pt x="2715" y="8319"/>
                    <a:pt x="2553" y="8312"/>
                    <a:pt x="2403" y="8312"/>
                  </a:cubicBezTo>
                  <a:cubicBezTo>
                    <a:pt x="1235" y="8312"/>
                    <a:pt x="831" y="8712"/>
                    <a:pt x="831" y="8712"/>
                  </a:cubicBezTo>
                  <a:cubicBezTo>
                    <a:pt x="831" y="8712"/>
                    <a:pt x="1002" y="8947"/>
                    <a:pt x="1549" y="8947"/>
                  </a:cubicBezTo>
                  <a:cubicBezTo>
                    <a:pt x="1614" y="8947"/>
                    <a:pt x="1685" y="8943"/>
                    <a:pt x="1761" y="8936"/>
                  </a:cubicBezTo>
                  <a:cubicBezTo>
                    <a:pt x="1916" y="8921"/>
                    <a:pt x="2052" y="8916"/>
                    <a:pt x="2171" y="8916"/>
                  </a:cubicBezTo>
                  <a:cubicBezTo>
                    <a:pt x="2600" y="8916"/>
                    <a:pt x="2797" y="8990"/>
                    <a:pt x="2797" y="8990"/>
                  </a:cubicBezTo>
                  <a:cubicBezTo>
                    <a:pt x="2797" y="8990"/>
                    <a:pt x="1824" y="9214"/>
                    <a:pt x="891" y="9819"/>
                  </a:cubicBezTo>
                  <a:cubicBezTo>
                    <a:pt x="1" y="10399"/>
                    <a:pt x="639" y="10670"/>
                    <a:pt x="1158" y="10670"/>
                  </a:cubicBezTo>
                  <a:cubicBezTo>
                    <a:pt x="1183" y="10670"/>
                    <a:pt x="1208" y="10670"/>
                    <a:pt x="1232" y="10668"/>
                  </a:cubicBezTo>
                  <a:cubicBezTo>
                    <a:pt x="1764" y="10645"/>
                    <a:pt x="3286" y="10049"/>
                    <a:pt x="3286" y="10049"/>
                  </a:cubicBezTo>
                  <a:cubicBezTo>
                    <a:pt x="3286" y="10049"/>
                    <a:pt x="10912" y="15979"/>
                    <a:pt x="12227" y="15979"/>
                  </a:cubicBezTo>
                  <a:cubicBezTo>
                    <a:pt x="12241" y="15979"/>
                    <a:pt x="12255" y="15979"/>
                    <a:pt x="12267" y="15977"/>
                  </a:cubicBezTo>
                  <a:cubicBezTo>
                    <a:pt x="13455" y="15850"/>
                    <a:pt x="14188" y="10558"/>
                    <a:pt x="14188" y="10558"/>
                  </a:cubicBezTo>
                  <a:lnTo>
                    <a:pt x="14910" y="12000"/>
                  </a:lnTo>
                  <a:cubicBezTo>
                    <a:pt x="14910" y="12000"/>
                    <a:pt x="21061" y="11167"/>
                    <a:pt x="23336" y="9813"/>
                  </a:cubicBezTo>
                  <a:cubicBezTo>
                    <a:pt x="25608" y="8457"/>
                    <a:pt x="26129" y="7755"/>
                    <a:pt x="26129" y="7755"/>
                  </a:cubicBezTo>
                  <a:lnTo>
                    <a:pt x="23610" y="4236"/>
                  </a:lnTo>
                  <a:lnTo>
                    <a:pt x="23610" y="4236"/>
                  </a:lnTo>
                  <a:lnTo>
                    <a:pt x="26902" y="5183"/>
                  </a:lnTo>
                  <a:lnTo>
                    <a:pt x="27230" y="8718"/>
                  </a:lnTo>
                  <a:cubicBezTo>
                    <a:pt x="27230" y="8718"/>
                    <a:pt x="27134" y="8301"/>
                    <a:pt x="26770" y="8301"/>
                  </a:cubicBezTo>
                  <a:cubicBezTo>
                    <a:pt x="26664" y="8301"/>
                    <a:pt x="26535" y="8336"/>
                    <a:pt x="26380" y="8428"/>
                  </a:cubicBezTo>
                  <a:cubicBezTo>
                    <a:pt x="25731" y="8808"/>
                    <a:pt x="25514" y="9745"/>
                    <a:pt x="25923" y="9745"/>
                  </a:cubicBezTo>
                  <a:cubicBezTo>
                    <a:pt x="25946" y="9745"/>
                    <a:pt x="25971" y="9742"/>
                    <a:pt x="25999" y="9735"/>
                  </a:cubicBezTo>
                  <a:cubicBezTo>
                    <a:pt x="26511" y="9618"/>
                    <a:pt x="27136" y="9374"/>
                    <a:pt x="27136" y="9374"/>
                  </a:cubicBezTo>
                  <a:cubicBezTo>
                    <a:pt x="27136" y="9374"/>
                    <a:pt x="28340" y="10364"/>
                    <a:pt x="28524" y="10518"/>
                  </a:cubicBezTo>
                  <a:cubicBezTo>
                    <a:pt x="28527" y="10521"/>
                    <a:pt x="28532" y="10522"/>
                    <a:pt x="28537" y="10522"/>
                  </a:cubicBezTo>
                  <a:cubicBezTo>
                    <a:pt x="28841" y="10522"/>
                    <a:pt x="32598" y="6407"/>
                    <a:pt x="32598" y="6407"/>
                  </a:cubicBezTo>
                  <a:cubicBezTo>
                    <a:pt x="32598" y="6407"/>
                    <a:pt x="30120" y="3270"/>
                    <a:pt x="27243" y="1593"/>
                  </a:cubicBezTo>
                  <a:cubicBezTo>
                    <a:pt x="24638" y="72"/>
                    <a:pt x="22689" y="1"/>
                    <a:pt x="22344" y="1"/>
                  </a:cubicBezTo>
                  <a:close/>
                </a:path>
              </a:pathLst>
            </a:custGeom>
            <a:solidFill>
              <a:srgbClr val="FFB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3"/>
            <p:cNvSpPr/>
            <p:nvPr/>
          </p:nvSpPr>
          <p:spPr>
            <a:xfrm>
              <a:off x="1260050" y="2575063"/>
              <a:ext cx="160150" cy="263025"/>
            </a:xfrm>
            <a:custGeom>
              <a:rect b="b" l="l" r="r" t="t"/>
              <a:pathLst>
                <a:path extrusionOk="0" h="10521" w="6406">
                  <a:moveTo>
                    <a:pt x="6155" y="1"/>
                  </a:moveTo>
                  <a:cubicBezTo>
                    <a:pt x="6155" y="61"/>
                    <a:pt x="6031" y="5858"/>
                    <a:pt x="0" y="10320"/>
                  </a:cubicBezTo>
                  <a:lnTo>
                    <a:pt x="147" y="10521"/>
                  </a:lnTo>
                  <a:cubicBezTo>
                    <a:pt x="6282" y="5981"/>
                    <a:pt x="6403" y="64"/>
                    <a:pt x="6406" y="4"/>
                  </a:cubicBezTo>
                  <a:lnTo>
                    <a:pt x="6155"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3"/>
            <p:cNvSpPr/>
            <p:nvPr/>
          </p:nvSpPr>
          <p:spPr>
            <a:xfrm>
              <a:off x="759150" y="1882025"/>
              <a:ext cx="223825" cy="172425"/>
            </a:xfrm>
            <a:custGeom>
              <a:rect b="b" l="l" r="r" t="t"/>
              <a:pathLst>
                <a:path extrusionOk="0" h="6897" w="8953">
                  <a:moveTo>
                    <a:pt x="5193" y="0"/>
                  </a:moveTo>
                  <a:cubicBezTo>
                    <a:pt x="5067" y="0"/>
                    <a:pt x="4944" y="16"/>
                    <a:pt x="4827" y="48"/>
                  </a:cubicBezTo>
                  <a:cubicBezTo>
                    <a:pt x="3178" y="493"/>
                    <a:pt x="3542" y="2346"/>
                    <a:pt x="3542" y="2346"/>
                  </a:cubicBezTo>
                  <a:cubicBezTo>
                    <a:pt x="3167" y="2134"/>
                    <a:pt x="2767" y="2035"/>
                    <a:pt x="2385" y="2035"/>
                  </a:cubicBezTo>
                  <a:cubicBezTo>
                    <a:pt x="1082" y="2035"/>
                    <a:pt x="1" y="3195"/>
                    <a:pt x="907" y="5019"/>
                  </a:cubicBezTo>
                  <a:cubicBezTo>
                    <a:pt x="1711" y="6644"/>
                    <a:pt x="3952" y="6896"/>
                    <a:pt x="5269" y="6896"/>
                  </a:cubicBezTo>
                  <a:cubicBezTo>
                    <a:pt x="5863" y="6896"/>
                    <a:pt x="6268" y="6845"/>
                    <a:pt x="6268" y="6845"/>
                  </a:cubicBezTo>
                  <a:cubicBezTo>
                    <a:pt x="8952" y="2624"/>
                    <a:pt x="6828" y="0"/>
                    <a:pt x="519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3"/>
            <p:cNvSpPr/>
            <p:nvPr/>
          </p:nvSpPr>
          <p:spPr>
            <a:xfrm>
              <a:off x="1280275" y="2860413"/>
              <a:ext cx="416975" cy="324025"/>
            </a:xfrm>
            <a:custGeom>
              <a:rect b="b" l="l" r="r" t="t"/>
              <a:pathLst>
                <a:path extrusionOk="0" h="12961" w="16679">
                  <a:moveTo>
                    <a:pt x="4059" y="1"/>
                  </a:moveTo>
                  <a:cubicBezTo>
                    <a:pt x="2255" y="1"/>
                    <a:pt x="613" y="589"/>
                    <a:pt x="613" y="589"/>
                  </a:cubicBezTo>
                  <a:cubicBezTo>
                    <a:pt x="0" y="993"/>
                    <a:pt x="221" y="2535"/>
                    <a:pt x="967" y="5191"/>
                  </a:cubicBezTo>
                  <a:cubicBezTo>
                    <a:pt x="1714" y="7848"/>
                    <a:pt x="6751" y="12825"/>
                    <a:pt x="8283" y="12958"/>
                  </a:cubicBezTo>
                  <a:cubicBezTo>
                    <a:pt x="8299" y="12960"/>
                    <a:pt x="8316" y="12960"/>
                    <a:pt x="8333" y="12960"/>
                  </a:cubicBezTo>
                  <a:cubicBezTo>
                    <a:pt x="9920" y="12960"/>
                    <a:pt x="14782" y="7037"/>
                    <a:pt x="14782" y="7037"/>
                  </a:cubicBezTo>
                  <a:cubicBezTo>
                    <a:pt x="14782" y="7037"/>
                    <a:pt x="15410" y="7970"/>
                    <a:pt x="15912" y="7970"/>
                  </a:cubicBezTo>
                  <a:cubicBezTo>
                    <a:pt x="16003" y="7970"/>
                    <a:pt x="16089" y="7940"/>
                    <a:pt x="16167" y="7868"/>
                  </a:cubicBezTo>
                  <a:cubicBezTo>
                    <a:pt x="16679" y="7396"/>
                    <a:pt x="15043" y="4726"/>
                    <a:pt x="14113" y="4720"/>
                  </a:cubicBezTo>
                  <a:cubicBezTo>
                    <a:pt x="14112" y="4720"/>
                    <a:pt x="14111" y="4720"/>
                    <a:pt x="14109" y="4720"/>
                  </a:cubicBezTo>
                  <a:cubicBezTo>
                    <a:pt x="13180" y="4720"/>
                    <a:pt x="10735" y="7309"/>
                    <a:pt x="10735" y="7309"/>
                  </a:cubicBezTo>
                  <a:cubicBezTo>
                    <a:pt x="10735" y="7309"/>
                    <a:pt x="9929" y="4579"/>
                    <a:pt x="7882" y="1649"/>
                  </a:cubicBezTo>
                  <a:cubicBezTo>
                    <a:pt x="6984" y="362"/>
                    <a:pt x="5472" y="1"/>
                    <a:pt x="4059" y="1"/>
                  </a:cubicBezTo>
                  <a:close/>
                </a:path>
              </a:pathLst>
            </a:custGeom>
            <a:solidFill>
              <a:srgbClr val="FFB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3"/>
            <p:cNvSpPr/>
            <p:nvPr/>
          </p:nvSpPr>
          <p:spPr>
            <a:xfrm>
              <a:off x="1245725" y="2699763"/>
              <a:ext cx="345850" cy="315375"/>
            </a:xfrm>
            <a:custGeom>
              <a:rect b="b" l="l" r="r" t="t"/>
              <a:pathLst>
                <a:path extrusionOk="0" h="12615" w="13834">
                  <a:moveTo>
                    <a:pt x="10662" y="0"/>
                  </a:moveTo>
                  <a:cubicBezTo>
                    <a:pt x="7778" y="3305"/>
                    <a:pt x="1" y="4757"/>
                    <a:pt x="1" y="4757"/>
                  </a:cubicBezTo>
                  <a:cubicBezTo>
                    <a:pt x="556" y="9520"/>
                    <a:pt x="2761" y="12614"/>
                    <a:pt x="2761" y="12614"/>
                  </a:cubicBezTo>
                  <a:cubicBezTo>
                    <a:pt x="2085" y="11273"/>
                    <a:pt x="2807" y="8333"/>
                    <a:pt x="5427" y="7567"/>
                  </a:cubicBezTo>
                  <a:cubicBezTo>
                    <a:pt x="5687" y="7491"/>
                    <a:pt x="5946" y="7456"/>
                    <a:pt x="6202" y="7456"/>
                  </a:cubicBezTo>
                  <a:cubicBezTo>
                    <a:pt x="8527" y="7456"/>
                    <a:pt x="10611" y="10276"/>
                    <a:pt x="10611" y="10276"/>
                  </a:cubicBezTo>
                  <a:cubicBezTo>
                    <a:pt x="11324" y="10031"/>
                    <a:pt x="13050" y="8480"/>
                    <a:pt x="13086" y="7055"/>
                  </a:cubicBezTo>
                  <a:cubicBezTo>
                    <a:pt x="13120" y="5630"/>
                    <a:pt x="13833" y="4492"/>
                    <a:pt x="13833" y="4492"/>
                  </a:cubicBezTo>
                  <a:cubicBezTo>
                    <a:pt x="12953" y="2264"/>
                    <a:pt x="10662" y="0"/>
                    <a:pt x="10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3"/>
            <p:cNvSpPr/>
            <p:nvPr/>
          </p:nvSpPr>
          <p:spPr>
            <a:xfrm>
              <a:off x="1580650" y="2432238"/>
              <a:ext cx="138025" cy="88825"/>
            </a:xfrm>
            <a:custGeom>
              <a:rect b="b" l="l" r="r" t="t"/>
              <a:pathLst>
                <a:path extrusionOk="0" h="3553" w="5521">
                  <a:moveTo>
                    <a:pt x="2381" y="0"/>
                  </a:moveTo>
                  <a:cubicBezTo>
                    <a:pt x="2226" y="0"/>
                    <a:pt x="2027" y="60"/>
                    <a:pt x="1774" y="201"/>
                  </a:cubicBezTo>
                  <a:cubicBezTo>
                    <a:pt x="1" y="1188"/>
                    <a:pt x="1774" y="3552"/>
                    <a:pt x="1774" y="3552"/>
                  </a:cubicBezTo>
                  <a:cubicBezTo>
                    <a:pt x="4239" y="3452"/>
                    <a:pt x="5520" y="2272"/>
                    <a:pt x="5025" y="1582"/>
                  </a:cubicBezTo>
                  <a:cubicBezTo>
                    <a:pt x="4920" y="1435"/>
                    <a:pt x="4754" y="1377"/>
                    <a:pt x="4555" y="1377"/>
                  </a:cubicBezTo>
                  <a:cubicBezTo>
                    <a:pt x="3822" y="1377"/>
                    <a:pt x="2660" y="2172"/>
                    <a:pt x="2660" y="2172"/>
                  </a:cubicBezTo>
                  <a:cubicBezTo>
                    <a:pt x="2660" y="2172"/>
                    <a:pt x="3312" y="0"/>
                    <a:pt x="238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3"/>
            <p:cNvSpPr/>
            <p:nvPr/>
          </p:nvSpPr>
          <p:spPr>
            <a:xfrm>
              <a:off x="604150" y="2830163"/>
              <a:ext cx="73200" cy="65750"/>
            </a:xfrm>
            <a:custGeom>
              <a:rect b="b" l="l" r="r" t="t"/>
              <a:pathLst>
                <a:path extrusionOk="0" h="2630" w="2928">
                  <a:moveTo>
                    <a:pt x="1533" y="0"/>
                  </a:moveTo>
                  <a:cubicBezTo>
                    <a:pt x="1422" y="0"/>
                    <a:pt x="1305" y="21"/>
                    <a:pt x="1181" y="66"/>
                  </a:cubicBezTo>
                  <a:cubicBezTo>
                    <a:pt x="0" y="497"/>
                    <a:pt x="1396" y="1460"/>
                    <a:pt x="1396" y="1460"/>
                  </a:cubicBezTo>
                  <a:cubicBezTo>
                    <a:pt x="1396" y="1460"/>
                    <a:pt x="289" y="1568"/>
                    <a:pt x="322" y="2173"/>
                  </a:cubicBezTo>
                  <a:cubicBezTo>
                    <a:pt x="338" y="2439"/>
                    <a:pt x="519" y="2630"/>
                    <a:pt x="860" y="2630"/>
                  </a:cubicBezTo>
                  <a:cubicBezTo>
                    <a:pt x="1295" y="2630"/>
                    <a:pt x="1988" y="2319"/>
                    <a:pt x="2927" y="1460"/>
                  </a:cubicBezTo>
                  <a:cubicBezTo>
                    <a:pt x="2927" y="1460"/>
                    <a:pt x="2472" y="0"/>
                    <a:pt x="153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3"/>
            <p:cNvSpPr/>
            <p:nvPr/>
          </p:nvSpPr>
          <p:spPr>
            <a:xfrm>
              <a:off x="979050" y="2411063"/>
              <a:ext cx="80225" cy="57725"/>
            </a:xfrm>
            <a:custGeom>
              <a:rect b="b" l="l" r="r" t="t"/>
              <a:pathLst>
                <a:path extrusionOk="0" h="2309" w="3209">
                  <a:moveTo>
                    <a:pt x="971" y="1"/>
                  </a:moveTo>
                  <a:cubicBezTo>
                    <a:pt x="918" y="1"/>
                    <a:pt x="868" y="9"/>
                    <a:pt x="820" y="28"/>
                  </a:cubicBezTo>
                  <a:cubicBezTo>
                    <a:pt x="1" y="349"/>
                    <a:pt x="1" y="1597"/>
                    <a:pt x="1" y="1597"/>
                  </a:cubicBezTo>
                  <a:cubicBezTo>
                    <a:pt x="1" y="1597"/>
                    <a:pt x="226" y="695"/>
                    <a:pt x="953" y="695"/>
                  </a:cubicBezTo>
                  <a:cubicBezTo>
                    <a:pt x="1043" y="695"/>
                    <a:pt x="1142" y="709"/>
                    <a:pt x="1248" y="740"/>
                  </a:cubicBezTo>
                  <a:cubicBezTo>
                    <a:pt x="2212" y="1028"/>
                    <a:pt x="3209" y="2309"/>
                    <a:pt x="3209" y="2309"/>
                  </a:cubicBezTo>
                  <a:cubicBezTo>
                    <a:pt x="3209" y="2309"/>
                    <a:pt x="1817" y="1"/>
                    <a:pt x="971"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3"/>
            <p:cNvSpPr/>
            <p:nvPr/>
          </p:nvSpPr>
          <p:spPr>
            <a:xfrm>
              <a:off x="1520575" y="2756038"/>
              <a:ext cx="94575" cy="67925"/>
            </a:xfrm>
            <a:custGeom>
              <a:rect b="b" l="l" r="r" t="t"/>
              <a:pathLst>
                <a:path extrusionOk="0" h="2717" w="3783">
                  <a:moveTo>
                    <a:pt x="1464" y="1"/>
                  </a:moveTo>
                  <a:cubicBezTo>
                    <a:pt x="982" y="1"/>
                    <a:pt x="476" y="401"/>
                    <a:pt x="199" y="713"/>
                  </a:cubicBezTo>
                  <a:cubicBezTo>
                    <a:pt x="1" y="936"/>
                    <a:pt x="203" y="988"/>
                    <a:pt x="500" y="988"/>
                  </a:cubicBezTo>
                  <a:cubicBezTo>
                    <a:pt x="764" y="988"/>
                    <a:pt x="1102" y="947"/>
                    <a:pt x="1300" y="947"/>
                  </a:cubicBezTo>
                  <a:cubicBezTo>
                    <a:pt x="1722" y="947"/>
                    <a:pt x="2658" y="2492"/>
                    <a:pt x="3056" y="2679"/>
                  </a:cubicBezTo>
                  <a:cubicBezTo>
                    <a:pt x="3112" y="2705"/>
                    <a:pt x="3167" y="2717"/>
                    <a:pt x="3220" y="2717"/>
                  </a:cubicBezTo>
                  <a:cubicBezTo>
                    <a:pt x="3540" y="2717"/>
                    <a:pt x="3782" y="2305"/>
                    <a:pt x="3782" y="2305"/>
                  </a:cubicBezTo>
                  <a:cubicBezTo>
                    <a:pt x="3782" y="2305"/>
                    <a:pt x="2541" y="643"/>
                    <a:pt x="1956" y="174"/>
                  </a:cubicBezTo>
                  <a:cubicBezTo>
                    <a:pt x="1803" y="51"/>
                    <a:pt x="1635" y="1"/>
                    <a:pt x="1464" y="1"/>
                  </a:cubicBezTo>
                  <a:close/>
                </a:path>
              </a:pathLst>
            </a:custGeom>
            <a:solidFill>
              <a:srgbClr val="FFB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3"/>
            <p:cNvSpPr/>
            <p:nvPr/>
          </p:nvSpPr>
          <p:spPr>
            <a:xfrm>
              <a:off x="1429300" y="2642713"/>
              <a:ext cx="20075" cy="20100"/>
            </a:xfrm>
            <a:custGeom>
              <a:rect b="b" l="l" r="r" t="t"/>
              <a:pathLst>
                <a:path extrusionOk="0" h="804" w="803">
                  <a:moveTo>
                    <a:pt x="402" y="1"/>
                  </a:moveTo>
                  <a:cubicBezTo>
                    <a:pt x="181" y="1"/>
                    <a:pt x="0" y="181"/>
                    <a:pt x="0" y="402"/>
                  </a:cubicBezTo>
                  <a:cubicBezTo>
                    <a:pt x="0" y="623"/>
                    <a:pt x="181" y="804"/>
                    <a:pt x="402" y="804"/>
                  </a:cubicBezTo>
                  <a:cubicBezTo>
                    <a:pt x="622" y="804"/>
                    <a:pt x="803" y="623"/>
                    <a:pt x="803" y="402"/>
                  </a:cubicBezTo>
                  <a:cubicBezTo>
                    <a:pt x="803" y="181"/>
                    <a:pt x="622" y="1"/>
                    <a:pt x="402"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3"/>
            <p:cNvSpPr/>
            <p:nvPr/>
          </p:nvSpPr>
          <p:spPr>
            <a:xfrm>
              <a:off x="1240725" y="2693488"/>
              <a:ext cx="20000" cy="20075"/>
            </a:xfrm>
            <a:custGeom>
              <a:rect b="b" l="l" r="r" t="t"/>
              <a:pathLst>
                <a:path extrusionOk="0" h="803" w="800">
                  <a:moveTo>
                    <a:pt x="398" y="0"/>
                  </a:moveTo>
                  <a:cubicBezTo>
                    <a:pt x="177" y="0"/>
                    <a:pt x="0" y="181"/>
                    <a:pt x="0" y="401"/>
                  </a:cubicBezTo>
                  <a:cubicBezTo>
                    <a:pt x="0" y="622"/>
                    <a:pt x="177" y="803"/>
                    <a:pt x="398" y="803"/>
                  </a:cubicBezTo>
                  <a:cubicBezTo>
                    <a:pt x="622" y="803"/>
                    <a:pt x="800" y="622"/>
                    <a:pt x="800" y="401"/>
                  </a:cubicBezTo>
                  <a:cubicBezTo>
                    <a:pt x="800" y="181"/>
                    <a:pt x="622" y="0"/>
                    <a:pt x="398" y="0"/>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0" name="Google Shape;3040;p53"/>
            <p:cNvGrpSpPr/>
            <p:nvPr/>
          </p:nvGrpSpPr>
          <p:grpSpPr>
            <a:xfrm rot="-1705914">
              <a:off x="629286" y="2501555"/>
              <a:ext cx="181433" cy="172946"/>
              <a:chOff x="6446856" y="1451600"/>
              <a:chExt cx="414306" cy="394926"/>
            </a:xfrm>
          </p:grpSpPr>
          <p:sp>
            <p:nvSpPr>
              <p:cNvPr id="3041" name="Google Shape;3041;p53"/>
              <p:cNvSpPr/>
              <p:nvPr/>
            </p:nvSpPr>
            <p:spPr>
              <a:xfrm>
                <a:off x="6446856" y="1451600"/>
                <a:ext cx="414306" cy="316261"/>
              </a:xfrm>
              <a:custGeom>
                <a:rect b="b" l="l" r="r" t="t"/>
                <a:pathLst>
                  <a:path extrusionOk="0" h="8390" w="10991">
                    <a:moveTo>
                      <a:pt x="501" y="1"/>
                    </a:moveTo>
                    <a:cubicBezTo>
                      <a:pt x="260" y="1"/>
                      <a:pt x="68" y="194"/>
                      <a:pt x="64" y="431"/>
                    </a:cubicBezTo>
                    <a:lnTo>
                      <a:pt x="0" y="7866"/>
                    </a:lnTo>
                    <a:cubicBezTo>
                      <a:pt x="0" y="8106"/>
                      <a:pt x="194" y="8303"/>
                      <a:pt x="434" y="8306"/>
                    </a:cubicBezTo>
                    <a:lnTo>
                      <a:pt x="10490" y="8389"/>
                    </a:lnTo>
                    <a:cubicBezTo>
                      <a:pt x="10730" y="8389"/>
                      <a:pt x="10923" y="8196"/>
                      <a:pt x="10927" y="7959"/>
                    </a:cubicBezTo>
                    <a:lnTo>
                      <a:pt x="10990" y="524"/>
                    </a:lnTo>
                    <a:cubicBezTo>
                      <a:pt x="10990" y="284"/>
                      <a:pt x="10797" y="87"/>
                      <a:pt x="10560" y="84"/>
                    </a:cubicBezTo>
                    <a:lnTo>
                      <a:pt x="50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3"/>
              <p:cNvSpPr/>
              <p:nvPr/>
            </p:nvSpPr>
            <p:spPr>
              <a:xfrm>
                <a:off x="6573811" y="1761411"/>
                <a:ext cx="167931" cy="85115"/>
              </a:xfrm>
              <a:custGeom>
                <a:rect b="b" l="l" r="r" t="t"/>
                <a:pathLst>
                  <a:path extrusionOk="0" h="2258" w="4455">
                    <a:moveTo>
                      <a:pt x="4454" y="0"/>
                    </a:moveTo>
                    <a:lnTo>
                      <a:pt x="0" y="64"/>
                    </a:lnTo>
                    <a:lnTo>
                      <a:pt x="2158" y="2257"/>
                    </a:lnTo>
                    <a:lnTo>
                      <a:pt x="4454"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3"/>
              <p:cNvSpPr/>
              <p:nvPr/>
            </p:nvSpPr>
            <p:spPr>
              <a:xfrm>
                <a:off x="6558206" y="1534189"/>
                <a:ext cx="192358" cy="160317"/>
              </a:xfrm>
              <a:custGeom>
                <a:rect b="b" l="l" r="r" t="t"/>
                <a:pathLst>
                  <a:path extrusionOk="0" h="4253" w="5103">
                    <a:moveTo>
                      <a:pt x="3771" y="0"/>
                    </a:moveTo>
                    <a:cubicBezTo>
                      <a:pt x="3767" y="0"/>
                      <a:pt x="3763" y="0"/>
                      <a:pt x="3758" y="0"/>
                    </a:cubicBezTo>
                    <a:cubicBezTo>
                      <a:pt x="3195" y="6"/>
                      <a:pt x="2721" y="374"/>
                      <a:pt x="2541" y="877"/>
                    </a:cubicBezTo>
                    <a:cubicBezTo>
                      <a:pt x="2351" y="384"/>
                      <a:pt x="1878" y="33"/>
                      <a:pt x="1325" y="33"/>
                    </a:cubicBezTo>
                    <a:cubicBezTo>
                      <a:pt x="1317" y="33"/>
                      <a:pt x="1309" y="34"/>
                      <a:pt x="1301" y="34"/>
                    </a:cubicBezTo>
                    <a:cubicBezTo>
                      <a:pt x="775" y="40"/>
                      <a:pt x="291" y="371"/>
                      <a:pt x="98" y="857"/>
                    </a:cubicBezTo>
                    <a:cubicBezTo>
                      <a:pt x="27" y="1027"/>
                      <a:pt x="1" y="1197"/>
                      <a:pt x="7" y="1364"/>
                    </a:cubicBezTo>
                    <a:cubicBezTo>
                      <a:pt x="34" y="2004"/>
                      <a:pt x="527" y="2484"/>
                      <a:pt x="975" y="2884"/>
                    </a:cubicBezTo>
                    <a:cubicBezTo>
                      <a:pt x="1106" y="3006"/>
                      <a:pt x="2486" y="4252"/>
                      <a:pt x="2565" y="4252"/>
                    </a:cubicBezTo>
                    <a:cubicBezTo>
                      <a:pt x="2566" y="4252"/>
                      <a:pt x="2567" y="4252"/>
                      <a:pt x="2568" y="4252"/>
                    </a:cubicBezTo>
                    <a:cubicBezTo>
                      <a:pt x="3132" y="3775"/>
                      <a:pt x="3675" y="3267"/>
                      <a:pt x="4215" y="2767"/>
                    </a:cubicBezTo>
                    <a:cubicBezTo>
                      <a:pt x="4659" y="2354"/>
                      <a:pt x="5102" y="1831"/>
                      <a:pt x="5048" y="1184"/>
                    </a:cubicBezTo>
                    <a:cubicBezTo>
                      <a:pt x="4996" y="504"/>
                      <a:pt x="4455" y="0"/>
                      <a:pt x="37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4" name="Google Shape;3044;p53"/>
            <p:cNvSpPr/>
            <p:nvPr/>
          </p:nvSpPr>
          <p:spPr>
            <a:xfrm>
              <a:off x="1401550" y="2305400"/>
              <a:ext cx="20100" cy="52500"/>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3"/>
            <p:cNvSpPr/>
            <p:nvPr/>
          </p:nvSpPr>
          <p:spPr>
            <a:xfrm>
              <a:off x="1296075" y="2341500"/>
              <a:ext cx="20100" cy="52500"/>
            </a:xfrm>
            <a:prstGeom prst="ellipse">
              <a:avLst/>
            </a:pr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53"/>
          <p:cNvGrpSpPr/>
          <p:nvPr/>
        </p:nvGrpSpPr>
        <p:grpSpPr>
          <a:xfrm>
            <a:off x="1886475" y="2614706"/>
            <a:ext cx="6257757" cy="467462"/>
            <a:chOff x="1886475" y="2614706"/>
            <a:chExt cx="6257757" cy="467462"/>
          </a:xfrm>
        </p:grpSpPr>
        <p:cxnSp>
          <p:nvCxnSpPr>
            <p:cNvPr id="3047" name="Google Shape;3047;p53"/>
            <p:cNvCxnSpPr/>
            <p:nvPr/>
          </p:nvCxnSpPr>
          <p:spPr>
            <a:xfrm rot="10800000">
              <a:off x="1945550" y="2879500"/>
              <a:ext cx="5978400" cy="0"/>
            </a:xfrm>
            <a:prstGeom prst="straightConnector1">
              <a:avLst/>
            </a:prstGeom>
            <a:noFill/>
            <a:ln cap="flat" cmpd="sng" w="19050">
              <a:solidFill>
                <a:srgbClr val="20124D"/>
              </a:solidFill>
              <a:prstDash val="solid"/>
              <a:round/>
              <a:headEnd len="med" w="med" type="none"/>
              <a:tailEnd len="med" w="med" type="none"/>
            </a:ln>
          </p:spPr>
        </p:cxnSp>
        <p:sp>
          <p:nvSpPr>
            <p:cNvPr id="3048" name="Google Shape;3048;p53"/>
            <p:cNvSpPr/>
            <p:nvPr/>
          </p:nvSpPr>
          <p:spPr>
            <a:xfrm rot="-6602540">
              <a:off x="7735225" y="2681756"/>
              <a:ext cx="375984" cy="333361"/>
            </a:xfrm>
            <a:custGeom>
              <a:rect b="b" l="l" r="r" t="t"/>
              <a:pathLst>
                <a:path extrusionOk="0" h="13335" w="15040">
                  <a:moveTo>
                    <a:pt x="6617" y="7837"/>
                  </a:moveTo>
                  <a:cubicBezTo>
                    <a:pt x="6647" y="7904"/>
                    <a:pt x="6680" y="7968"/>
                    <a:pt x="6713" y="8034"/>
                  </a:cubicBezTo>
                  <a:lnTo>
                    <a:pt x="6429" y="7944"/>
                  </a:lnTo>
                  <a:cubicBezTo>
                    <a:pt x="6493" y="7911"/>
                    <a:pt x="6557" y="7874"/>
                    <a:pt x="6617" y="7837"/>
                  </a:cubicBezTo>
                  <a:close/>
                  <a:moveTo>
                    <a:pt x="4417" y="0"/>
                  </a:moveTo>
                  <a:cubicBezTo>
                    <a:pt x="2728" y="0"/>
                    <a:pt x="1133" y="1026"/>
                    <a:pt x="485" y="2645"/>
                  </a:cubicBezTo>
                  <a:cubicBezTo>
                    <a:pt x="0" y="3849"/>
                    <a:pt x="107" y="5121"/>
                    <a:pt x="646" y="6168"/>
                  </a:cubicBezTo>
                  <a:lnTo>
                    <a:pt x="632" y="6165"/>
                  </a:lnTo>
                  <a:lnTo>
                    <a:pt x="3911" y="12647"/>
                  </a:lnTo>
                  <a:cubicBezTo>
                    <a:pt x="4132" y="13083"/>
                    <a:pt x="4572" y="13334"/>
                    <a:pt x="5029" y="13334"/>
                  </a:cubicBezTo>
                  <a:cubicBezTo>
                    <a:pt x="5214" y="13334"/>
                    <a:pt x="5402" y="13293"/>
                    <a:pt x="5580" y="13206"/>
                  </a:cubicBezTo>
                  <a:lnTo>
                    <a:pt x="12149" y="9978"/>
                  </a:lnTo>
                  <a:cubicBezTo>
                    <a:pt x="13361" y="9456"/>
                    <a:pt x="14320" y="8372"/>
                    <a:pt x="14618" y="6940"/>
                  </a:cubicBezTo>
                  <a:cubicBezTo>
                    <a:pt x="15039" y="4910"/>
                    <a:pt x="13882" y="2840"/>
                    <a:pt x="11936" y="2123"/>
                  </a:cubicBezTo>
                  <a:cubicBezTo>
                    <a:pt x="11450" y="1947"/>
                    <a:pt x="10956" y="1863"/>
                    <a:pt x="10472" y="1863"/>
                  </a:cubicBezTo>
                  <a:cubicBezTo>
                    <a:pt x="9682" y="1863"/>
                    <a:pt x="8918" y="2086"/>
                    <a:pt x="8263" y="2489"/>
                  </a:cubicBezTo>
                  <a:cubicBezTo>
                    <a:pt x="7747" y="1354"/>
                    <a:pt x="6744" y="451"/>
                    <a:pt x="5422" y="124"/>
                  </a:cubicBezTo>
                  <a:cubicBezTo>
                    <a:pt x="5088" y="40"/>
                    <a:pt x="4751" y="0"/>
                    <a:pt x="4417"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9" name="Google Shape;3049;p53"/>
            <p:cNvGrpSpPr/>
            <p:nvPr/>
          </p:nvGrpSpPr>
          <p:grpSpPr>
            <a:xfrm rot="-6463176">
              <a:off x="1938430" y="2722553"/>
              <a:ext cx="223749" cy="272486"/>
              <a:chOff x="2122125" y="2575075"/>
              <a:chExt cx="1606132" cy="1955982"/>
            </a:xfrm>
          </p:grpSpPr>
          <p:sp>
            <p:nvSpPr>
              <p:cNvPr id="3050" name="Google Shape;3050;p53"/>
              <p:cNvSpPr/>
              <p:nvPr/>
            </p:nvSpPr>
            <p:spPr>
              <a:xfrm>
                <a:off x="2735807" y="2700491"/>
                <a:ext cx="992450" cy="1773347"/>
              </a:xfrm>
              <a:custGeom>
                <a:rect b="b" l="l" r="r" t="t"/>
                <a:pathLst>
                  <a:path extrusionOk="0" h="12056" w="6747">
                    <a:moveTo>
                      <a:pt x="3703" y="1"/>
                    </a:moveTo>
                    <a:lnTo>
                      <a:pt x="0" y="12056"/>
                    </a:lnTo>
                    <a:lnTo>
                      <a:pt x="1020" y="11517"/>
                    </a:lnTo>
                    <a:cubicBezTo>
                      <a:pt x="1612" y="11203"/>
                      <a:pt x="2050" y="10671"/>
                      <a:pt x="2248" y="10032"/>
                    </a:cubicBezTo>
                    <a:cubicBezTo>
                      <a:pt x="2509" y="9179"/>
                      <a:pt x="3101" y="8466"/>
                      <a:pt x="3887" y="8049"/>
                    </a:cubicBezTo>
                    <a:cubicBezTo>
                      <a:pt x="4941" y="7490"/>
                      <a:pt x="5727" y="6540"/>
                      <a:pt x="6078" y="5403"/>
                    </a:cubicBezTo>
                    <a:lnTo>
                      <a:pt x="6085" y="5380"/>
                    </a:lnTo>
                    <a:cubicBezTo>
                      <a:pt x="6747" y="3215"/>
                      <a:pt x="5697" y="934"/>
                      <a:pt x="3703" y="1"/>
                    </a:cubicBezTo>
                    <a:close/>
                  </a:path>
                </a:pathLst>
              </a:custGeom>
              <a:solidFill>
                <a:srgbClr val="FF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3"/>
              <p:cNvSpPr/>
              <p:nvPr/>
            </p:nvSpPr>
            <p:spPr>
              <a:xfrm>
                <a:off x="2519726" y="2635623"/>
                <a:ext cx="760775" cy="1895434"/>
              </a:xfrm>
              <a:custGeom>
                <a:rect b="b" l="l" r="r" t="t"/>
                <a:pathLst>
                  <a:path extrusionOk="0" h="12886" w="5172">
                    <a:moveTo>
                      <a:pt x="3891" y="0"/>
                    </a:moveTo>
                    <a:lnTo>
                      <a:pt x="1" y="12657"/>
                    </a:lnTo>
                    <a:lnTo>
                      <a:pt x="740" y="12885"/>
                    </a:lnTo>
                    <a:lnTo>
                      <a:pt x="1469" y="12497"/>
                    </a:lnTo>
                    <a:lnTo>
                      <a:pt x="5172" y="442"/>
                    </a:lnTo>
                    <a:cubicBezTo>
                      <a:pt x="4985" y="354"/>
                      <a:pt x="4787" y="277"/>
                      <a:pt x="4583" y="214"/>
                    </a:cubicBezTo>
                    <a:lnTo>
                      <a:pt x="3891" y="0"/>
                    </a:lnTo>
                    <a:close/>
                  </a:path>
                </a:pathLst>
              </a:custGeom>
              <a:solidFill>
                <a:srgbClr val="FF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3"/>
              <p:cNvSpPr/>
              <p:nvPr/>
            </p:nvSpPr>
            <p:spPr>
              <a:xfrm>
                <a:off x="2122125" y="2575075"/>
                <a:ext cx="786517" cy="1781879"/>
              </a:xfrm>
              <a:custGeom>
                <a:rect b="b" l="l" r="r" t="t"/>
                <a:pathLst>
                  <a:path extrusionOk="0" h="12114" w="5347">
                    <a:moveTo>
                      <a:pt x="4645" y="0"/>
                    </a:moveTo>
                    <a:cubicBezTo>
                      <a:pt x="2727" y="0"/>
                      <a:pt x="952" y="1239"/>
                      <a:pt x="358" y="3170"/>
                    </a:cubicBezTo>
                    <a:lnTo>
                      <a:pt x="352" y="3193"/>
                    </a:lnTo>
                    <a:cubicBezTo>
                      <a:pt x="0" y="4331"/>
                      <a:pt x="118" y="5561"/>
                      <a:pt x="676" y="6611"/>
                    </a:cubicBezTo>
                    <a:cubicBezTo>
                      <a:pt x="1091" y="7397"/>
                      <a:pt x="1181" y="8320"/>
                      <a:pt x="917" y="9174"/>
                    </a:cubicBezTo>
                    <a:cubicBezTo>
                      <a:pt x="723" y="9813"/>
                      <a:pt x="786" y="10502"/>
                      <a:pt x="1101" y="11090"/>
                    </a:cubicBezTo>
                    <a:lnTo>
                      <a:pt x="1640" y="12114"/>
                    </a:lnTo>
                    <a:lnTo>
                      <a:pt x="5346" y="56"/>
                    </a:lnTo>
                    <a:cubicBezTo>
                      <a:pt x="5112" y="18"/>
                      <a:pt x="4877" y="0"/>
                      <a:pt x="4645" y="0"/>
                    </a:cubicBezTo>
                    <a:close/>
                  </a:path>
                </a:pathLst>
              </a:custGeom>
              <a:solidFill>
                <a:srgbClr val="FF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3"/>
              <p:cNvSpPr/>
              <p:nvPr/>
            </p:nvSpPr>
            <p:spPr>
              <a:xfrm>
                <a:off x="2363212" y="2583165"/>
                <a:ext cx="738270" cy="1914115"/>
              </a:xfrm>
              <a:custGeom>
                <a:rect b="b" l="l" r="r" t="t"/>
                <a:pathLst>
                  <a:path extrusionOk="0" h="13013" w="5019">
                    <a:moveTo>
                      <a:pt x="3707" y="1"/>
                    </a:moveTo>
                    <a:lnTo>
                      <a:pt x="1" y="12059"/>
                    </a:lnTo>
                    <a:lnTo>
                      <a:pt x="388" y="12785"/>
                    </a:lnTo>
                    <a:lnTo>
                      <a:pt x="1128" y="13012"/>
                    </a:lnTo>
                    <a:lnTo>
                      <a:pt x="5018" y="358"/>
                    </a:lnTo>
                    <a:lnTo>
                      <a:pt x="4325" y="144"/>
                    </a:lnTo>
                    <a:cubicBezTo>
                      <a:pt x="4121" y="81"/>
                      <a:pt x="3914" y="33"/>
                      <a:pt x="3707" y="1"/>
                    </a:cubicBezTo>
                    <a:close/>
                  </a:path>
                </a:pathLst>
              </a:custGeom>
              <a:solidFill>
                <a:srgbClr val="FF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54" name="Google Shape;3054;p53"/>
          <p:cNvSpPr/>
          <p:nvPr/>
        </p:nvSpPr>
        <p:spPr>
          <a:xfrm>
            <a:off x="1841811" y="2420908"/>
            <a:ext cx="965749" cy="399514"/>
          </a:xfrm>
          <a:custGeom>
            <a:rect b="b" l="l" r="r" t="t"/>
            <a:pathLst>
              <a:path extrusionOk="0" h="12685" w="30666">
                <a:moveTo>
                  <a:pt x="1221" y="1"/>
                </a:moveTo>
                <a:cubicBezTo>
                  <a:pt x="548" y="1"/>
                  <a:pt x="1" y="544"/>
                  <a:pt x="1" y="1218"/>
                </a:cubicBezTo>
                <a:lnTo>
                  <a:pt x="1" y="7590"/>
                </a:lnTo>
                <a:cubicBezTo>
                  <a:pt x="1" y="8263"/>
                  <a:pt x="548" y="8810"/>
                  <a:pt x="1221" y="8810"/>
                </a:cubicBezTo>
                <a:lnTo>
                  <a:pt x="28235" y="8810"/>
                </a:lnTo>
                <a:lnTo>
                  <a:pt x="30665" y="12684"/>
                </a:lnTo>
                <a:lnTo>
                  <a:pt x="30665" y="8810"/>
                </a:lnTo>
                <a:lnTo>
                  <a:pt x="30665" y="1218"/>
                </a:lnTo>
                <a:cubicBezTo>
                  <a:pt x="30665" y="544"/>
                  <a:pt x="30122" y="1"/>
                  <a:pt x="294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3"/>
          <p:cNvSpPr/>
          <p:nvPr/>
        </p:nvSpPr>
        <p:spPr>
          <a:xfrm>
            <a:off x="4244399" y="2420908"/>
            <a:ext cx="965749" cy="399514"/>
          </a:xfrm>
          <a:custGeom>
            <a:rect b="b" l="l" r="r" t="t"/>
            <a:pathLst>
              <a:path extrusionOk="0" h="12685" w="30666">
                <a:moveTo>
                  <a:pt x="1221" y="1"/>
                </a:moveTo>
                <a:cubicBezTo>
                  <a:pt x="548" y="1"/>
                  <a:pt x="1" y="544"/>
                  <a:pt x="1" y="1218"/>
                </a:cubicBezTo>
                <a:lnTo>
                  <a:pt x="1" y="7590"/>
                </a:lnTo>
                <a:cubicBezTo>
                  <a:pt x="1" y="8263"/>
                  <a:pt x="548" y="8810"/>
                  <a:pt x="1221" y="8810"/>
                </a:cubicBezTo>
                <a:lnTo>
                  <a:pt x="28235" y="8810"/>
                </a:lnTo>
                <a:lnTo>
                  <a:pt x="30665" y="12684"/>
                </a:lnTo>
                <a:lnTo>
                  <a:pt x="30665" y="8810"/>
                </a:lnTo>
                <a:lnTo>
                  <a:pt x="30665" y="1218"/>
                </a:lnTo>
                <a:cubicBezTo>
                  <a:pt x="30665" y="544"/>
                  <a:pt x="30122" y="1"/>
                  <a:pt x="294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3"/>
          <p:cNvSpPr/>
          <p:nvPr/>
        </p:nvSpPr>
        <p:spPr>
          <a:xfrm rot="10800000">
            <a:off x="3146024" y="2938908"/>
            <a:ext cx="965749" cy="399514"/>
          </a:xfrm>
          <a:custGeom>
            <a:rect b="b" l="l" r="r" t="t"/>
            <a:pathLst>
              <a:path extrusionOk="0" h="12685" w="30666">
                <a:moveTo>
                  <a:pt x="1221" y="1"/>
                </a:moveTo>
                <a:cubicBezTo>
                  <a:pt x="548" y="1"/>
                  <a:pt x="1" y="544"/>
                  <a:pt x="1" y="1218"/>
                </a:cubicBezTo>
                <a:lnTo>
                  <a:pt x="1" y="7590"/>
                </a:lnTo>
                <a:cubicBezTo>
                  <a:pt x="1" y="8263"/>
                  <a:pt x="548" y="8810"/>
                  <a:pt x="1221" y="8810"/>
                </a:cubicBezTo>
                <a:lnTo>
                  <a:pt x="28235" y="8810"/>
                </a:lnTo>
                <a:lnTo>
                  <a:pt x="30665" y="12684"/>
                </a:lnTo>
                <a:lnTo>
                  <a:pt x="30665" y="8810"/>
                </a:lnTo>
                <a:lnTo>
                  <a:pt x="30665" y="1218"/>
                </a:lnTo>
                <a:cubicBezTo>
                  <a:pt x="30665" y="544"/>
                  <a:pt x="30122" y="1"/>
                  <a:pt x="294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3"/>
          <p:cNvSpPr txBox="1"/>
          <p:nvPr/>
        </p:nvSpPr>
        <p:spPr>
          <a:xfrm>
            <a:off x="1421774" y="1767675"/>
            <a:ext cx="18060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Venus has a beautiful name, but it’s terribly hot</a:t>
            </a:r>
            <a:endParaRPr sz="1200">
              <a:solidFill>
                <a:srgbClr val="20124D"/>
              </a:solidFill>
              <a:latin typeface="Roboto Condensed Light"/>
              <a:ea typeface="Roboto Condensed Light"/>
              <a:cs typeface="Roboto Condensed Light"/>
              <a:sym typeface="Roboto Condensed Light"/>
            </a:endParaRPr>
          </a:p>
        </p:txBody>
      </p:sp>
      <p:sp>
        <p:nvSpPr>
          <p:cNvPr id="3058" name="Google Shape;3058;p53"/>
          <p:cNvSpPr txBox="1"/>
          <p:nvPr/>
        </p:nvSpPr>
        <p:spPr>
          <a:xfrm>
            <a:off x="2724650" y="3430375"/>
            <a:ext cx="18060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Neptune is the farthest planet from the Sun</a:t>
            </a:r>
            <a:endParaRPr sz="1200">
              <a:solidFill>
                <a:srgbClr val="20124D"/>
              </a:solidFill>
              <a:latin typeface="Roboto Condensed Light"/>
              <a:ea typeface="Roboto Condensed Light"/>
              <a:cs typeface="Roboto Condensed Light"/>
              <a:sym typeface="Roboto Condensed Light"/>
            </a:endParaRPr>
          </a:p>
        </p:txBody>
      </p:sp>
      <p:sp>
        <p:nvSpPr>
          <p:cNvPr id="3059" name="Google Shape;3059;p53"/>
          <p:cNvSpPr txBox="1"/>
          <p:nvPr/>
        </p:nvSpPr>
        <p:spPr>
          <a:xfrm>
            <a:off x="3694613" y="1767675"/>
            <a:ext cx="20655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Jupiter is</a:t>
            </a:r>
            <a:r>
              <a:rPr lang="en" sz="1200">
                <a:solidFill>
                  <a:srgbClr val="20124D"/>
                </a:solidFill>
                <a:latin typeface="Roboto Condensed Light"/>
                <a:ea typeface="Roboto Condensed Light"/>
                <a:cs typeface="Roboto Condensed Light"/>
                <a:sym typeface="Roboto Condensed Light"/>
              </a:rPr>
              <a:t> the biggest planet in our Solar System</a:t>
            </a:r>
            <a:endParaRPr sz="1200">
              <a:solidFill>
                <a:srgbClr val="20124D"/>
              </a:solidFill>
              <a:latin typeface="Roboto Condensed Light"/>
              <a:ea typeface="Roboto Condensed Light"/>
              <a:cs typeface="Roboto Condensed Light"/>
              <a:sym typeface="Roboto Condensed Light"/>
            </a:endParaRPr>
          </a:p>
        </p:txBody>
      </p:sp>
      <p:sp>
        <p:nvSpPr>
          <p:cNvPr id="3060" name="Google Shape;3060;p53"/>
          <p:cNvSpPr txBox="1"/>
          <p:nvPr/>
        </p:nvSpPr>
        <p:spPr>
          <a:xfrm>
            <a:off x="4319725" y="2435619"/>
            <a:ext cx="815100" cy="2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Staatliches"/>
                <a:ea typeface="Staatliches"/>
                <a:cs typeface="Staatliches"/>
                <a:sym typeface="Staatliches"/>
              </a:rPr>
              <a:t>day 3</a:t>
            </a:r>
            <a:endParaRPr sz="1200">
              <a:solidFill>
                <a:srgbClr val="FFFFFF"/>
              </a:solidFill>
              <a:latin typeface="Staatliches"/>
              <a:ea typeface="Staatliches"/>
              <a:cs typeface="Staatliches"/>
              <a:sym typeface="Staatliches"/>
            </a:endParaRPr>
          </a:p>
        </p:txBody>
      </p:sp>
      <p:sp>
        <p:nvSpPr>
          <p:cNvPr id="3061" name="Google Shape;3061;p53"/>
          <p:cNvSpPr txBox="1"/>
          <p:nvPr/>
        </p:nvSpPr>
        <p:spPr>
          <a:xfrm>
            <a:off x="1917136" y="2435619"/>
            <a:ext cx="815100" cy="2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Staatliches"/>
                <a:ea typeface="Staatliches"/>
                <a:cs typeface="Staatliches"/>
                <a:sym typeface="Staatliches"/>
              </a:rPr>
              <a:t>day 1</a:t>
            </a:r>
            <a:endParaRPr sz="1200">
              <a:solidFill>
                <a:srgbClr val="FFFFFF"/>
              </a:solidFill>
              <a:latin typeface="Staatliches"/>
              <a:ea typeface="Staatliches"/>
              <a:cs typeface="Staatliches"/>
              <a:sym typeface="Staatliches"/>
            </a:endParaRPr>
          </a:p>
        </p:txBody>
      </p:sp>
      <p:sp>
        <p:nvSpPr>
          <p:cNvPr id="3062" name="Google Shape;3062;p53"/>
          <p:cNvSpPr txBox="1"/>
          <p:nvPr/>
        </p:nvSpPr>
        <p:spPr>
          <a:xfrm>
            <a:off x="3221350" y="3082363"/>
            <a:ext cx="815100" cy="2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Staatliches"/>
                <a:ea typeface="Staatliches"/>
                <a:cs typeface="Staatliches"/>
                <a:sym typeface="Staatliches"/>
              </a:rPr>
              <a:t>day 2</a:t>
            </a:r>
            <a:endParaRPr sz="1200">
              <a:solidFill>
                <a:srgbClr val="FFFFFF"/>
              </a:solidFill>
              <a:latin typeface="Staatliches"/>
              <a:ea typeface="Staatliches"/>
              <a:cs typeface="Staatliches"/>
              <a:sym typeface="Staatliches"/>
            </a:endParaRPr>
          </a:p>
        </p:txBody>
      </p:sp>
      <p:sp>
        <p:nvSpPr>
          <p:cNvPr id="3063" name="Google Shape;3063;p53"/>
          <p:cNvSpPr/>
          <p:nvPr/>
        </p:nvSpPr>
        <p:spPr>
          <a:xfrm rot="10800000">
            <a:off x="5556199" y="2938908"/>
            <a:ext cx="965749" cy="399514"/>
          </a:xfrm>
          <a:custGeom>
            <a:rect b="b" l="l" r="r" t="t"/>
            <a:pathLst>
              <a:path extrusionOk="0" h="12685" w="30666">
                <a:moveTo>
                  <a:pt x="1221" y="1"/>
                </a:moveTo>
                <a:cubicBezTo>
                  <a:pt x="548" y="1"/>
                  <a:pt x="1" y="544"/>
                  <a:pt x="1" y="1218"/>
                </a:cubicBezTo>
                <a:lnTo>
                  <a:pt x="1" y="7590"/>
                </a:lnTo>
                <a:cubicBezTo>
                  <a:pt x="1" y="8263"/>
                  <a:pt x="548" y="8810"/>
                  <a:pt x="1221" y="8810"/>
                </a:cubicBezTo>
                <a:lnTo>
                  <a:pt x="28235" y="8810"/>
                </a:lnTo>
                <a:lnTo>
                  <a:pt x="30665" y="12684"/>
                </a:lnTo>
                <a:lnTo>
                  <a:pt x="30665" y="8810"/>
                </a:lnTo>
                <a:lnTo>
                  <a:pt x="30665" y="1218"/>
                </a:lnTo>
                <a:cubicBezTo>
                  <a:pt x="30665" y="544"/>
                  <a:pt x="30122" y="1"/>
                  <a:pt x="294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3"/>
          <p:cNvSpPr txBox="1"/>
          <p:nvPr/>
        </p:nvSpPr>
        <p:spPr>
          <a:xfrm>
            <a:off x="5134825" y="3430375"/>
            <a:ext cx="18060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Despite being red, Mars is actually a cold place</a:t>
            </a:r>
            <a:endParaRPr sz="1200">
              <a:solidFill>
                <a:srgbClr val="20124D"/>
              </a:solidFill>
              <a:latin typeface="Roboto Condensed Light"/>
              <a:ea typeface="Roboto Condensed Light"/>
              <a:cs typeface="Roboto Condensed Light"/>
              <a:sym typeface="Roboto Condensed Light"/>
            </a:endParaRPr>
          </a:p>
        </p:txBody>
      </p:sp>
      <p:sp>
        <p:nvSpPr>
          <p:cNvPr id="3065" name="Google Shape;3065;p53"/>
          <p:cNvSpPr txBox="1"/>
          <p:nvPr/>
        </p:nvSpPr>
        <p:spPr>
          <a:xfrm>
            <a:off x="5631525" y="3082363"/>
            <a:ext cx="815100" cy="2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Staatliches"/>
                <a:ea typeface="Staatliches"/>
                <a:cs typeface="Staatliches"/>
                <a:sym typeface="Staatliches"/>
              </a:rPr>
              <a:t>day 4</a:t>
            </a:r>
            <a:endParaRPr sz="1200">
              <a:solidFill>
                <a:srgbClr val="FFFFFF"/>
              </a:solidFill>
              <a:latin typeface="Staatliches"/>
              <a:ea typeface="Staatliches"/>
              <a:cs typeface="Staatliches"/>
              <a:sym typeface="Staatliches"/>
            </a:endParaRPr>
          </a:p>
        </p:txBody>
      </p:sp>
      <p:sp>
        <p:nvSpPr>
          <p:cNvPr id="3066" name="Google Shape;3066;p53"/>
          <p:cNvSpPr/>
          <p:nvPr/>
        </p:nvSpPr>
        <p:spPr>
          <a:xfrm>
            <a:off x="6647004" y="2420908"/>
            <a:ext cx="965749" cy="399514"/>
          </a:xfrm>
          <a:custGeom>
            <a:rect b="b" l="l" r="r" t="t"/>
            <a:pathLst>
              <a:path extrusionOk="0" h="12685" w="30666">
                <a:moveTo>
                  <a:pt x="1221" y="1"/>
                </a:moveTo>
                <a:cubicBezTo>
                  <a:pt x="548" y="1"/>
                  <a:pt x="1" y="544"/>
                  <a:pt x="1" y="1218"/>
                </a:cubicBezTo>
                <a:lnTo>
                  <a:pt x="1" y="7590"/>
                </a:lnTo>
                <a:cubicBezTo>
                  <a:pt x="1" y="8263"/>
                  <a:pt x="548" y="8810"/>
                  <a:pt x="1221" y="8810"/>
                </a:cubicBezTo>
                <a:lnTo>
                  <a:pt x="28235" y="8810"/>
                </a:lnTo>
                <a:lnTo>
                  <a:pt x="30665" y="12684"/>
                </a:lnTo>
                <a:lnTo>
                  <a:pt x="30665" y="8810"/>
                </a:lnTo>
                <a:lnTo>
                  <a:pt x="30665" y="1218"/>
                </a:lnTo>
                <a:cubicBezTo>
                  <a:pt x="30665" y="544"/>
                  <a:pt x="30122" y="1"/>
                  <a:pt x="294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3"/>
          <p:cNvSpPr txBox="1"/>
          <p:nvPr/>
        </p:nvSpPr>
        <p:spPr>
          <a:xfrm>
            <a:off x="6226967" y="1767675"/>
            <a:ext cx="1806000" cy="5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Saturn is composed of hydrogen and helium</a:t>
            </a:r>
            <a:endParaRPr sz="1200">
              <a:solidFill>
                <a:srgbClr val="20124D"/>
              </a:solidFill>
              <a:latin typeface="Roboto Condensed Light"/>
              <a:ea typeface="Roboto Condensed Light"/>
              <a:cs typeface="Roboto Condensed Light"/>
              <a:sym typeface="Roboto Condensed Light"/>
            </a:endParaRPr>
          </a:p>
        </p:txBody>
      </p:sp>
      <p:sp>
        <p:nvSpPr>
          <p:cNvPr id="3068" name="Google Shape;3068;p53"/>
          <p:cNvSpPr txBox="1"/>
          <p:nvPr/>
        </p:nvSpPr>
        <p:spPr>
          <a:xfrm>
            <a:off x="6722330" y="2435619"/>
            <a:ext cx="815100" cy="24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Staatliches"/>
                <a:ea typeface="Staatliches"/>
                <a:cs typeface="Staatliches"/>
                <a:sym typeface="Staatliches"/>
              </a:rPr>
              <a:t>day 5</a:t>
            </a:r>
            <a:endParaRPr sz="1200">
              <a:solidFill>
                <a:srgbClr val="FFFFFF"/>
              </a:solidFill>
              <a:latin typeface="Staatliches"/>
              <a:ea typeface="Staatliches"/>
              <a:cs typeface="Staatliches"/>
              <a:sym typeface="Staatliches"/>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3072" name="Shape 3072"/>
        <p:cNvGrpSpPr/>
        <p:nvPr/>
      </p:nvGrpSpPr>
      <p:grpSpPr>
        <a:xfrm>
          <a:off x="0" y="0"/>
          <a:ext cx="0" cy="0"/>
          <a:chOff x="0" y="0"/>
          <a:chExt cx="0" cy="0"/>
        </a:xfrm>
      </p:grpSpPr>
      <p:sp>
        <p:nvSpPr>
          <p:cNvPr id="3073" name="Google Shape;3073;p54"/>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PREDICTED GROWTH</a:t>
            </a:r>
            <a:endParaRPr b="1"/>
          </a:p>
        </p:txBody>
      </p:sp>
      <p:cxnSp>
        <p:nvCxnSpPr>
          <p:cNvPr id="3074" name="Google Shape;3074;p54"/>
          <p:cNvCxnSpPr/>
          <p:nvPr/>
        </p:nvCxnSpPr>
        <p:spPr>
          <a:xfrm rot="10800000">
            <a:off x="2887350" y="1692725"/>
            <a:ext cx="0" cy="2235300"/>
          </a:xfrm>
          <a:prstGeom prst="straightConnector1">
            <a:avLst/>
          </a:prstGeom>
          <a:noFill/>
          <a:ln cap="flat" cmpd="sng" w="19050">
            <a:solidFill>
              <a:srgbClr val="0C343D"/>
            </a:solidFill>
            <a:prstDash val="solid"/>
            <a:round/>
            <a:headEnd len="med" w="med" type="none"/>
            <a:tailEnd len="med" w="med" type="none"/>
          </a:ln>
        </p:spPr>
      </p:cxnSp>
      <p:cxnSp>
        <p:nvCxnSpPr>
          <p:cNvPr id="3075" name="Google Shape;3075;p54"/>
          <p:cNvCxnSpPr/>
          <p:nvPr/>
        </p:nvCxnSpPr>
        <p:spPr>
          <a:xfrm rot="10800000">
            <a:off x="4010450" y="1692725"/>
            <a:ext cx="0" cy="2235300"/>
          </a:xfrm>
          <a:prstGeom prst="straightConnector1">
            <a:avLst/>
          </a:prstGeom>
          <a:noFill/>
          <a:ln cap="flat" cmpd="sng" w="19050">
            <a:solidFill>
              <a:srgbClr val="0C343D"/>
            </a:solidFill>
            <a:prstDash val="solid"/>
            <a:round/>
            <a:headEnd len="med" w="med" type="none"/>
            <a:tailEnd len="med" w="med" type="none"/>
          </a:ln>
        </p:spPr>
      </p:cxnSp>
      <p:cxnSp>
        <p:nvCxnSpPr>
          <p:cNvPr id="3076" name="Google Shape;3076;p54"/>
          <p:cNvCxnSpPr/>
          <p:nvPr/>
        </p:nvCxnSpPr>
        <p:spPr>
          <a:xfrm rot="10800000">
            <a:off x="5133550" y="1692725"/>
            <a:ext cx="0" cy="2235300"/>
          </a:xfrm>
          <a:prstGeom prst="straightConnector1">
            <a:avLst/>
          </a:prstGeom>
          <a:noFill/>
          <a:ln cap="flat" cmpd="sng" w="19050">
            <a:solidFill>
              <a:srgbClr val="0C343D"/>
            </a:solidFill>
            <a:prstDash val="solid"/>
            <a:round/>
            <a:headEnd len="med" w="med" type="none"/>
            <a:tailEnd len="med" w="med" type="none"/>
          </a:ln>
        </p:spPr>
      </p:cxnSp>
      <p:cxnSp>
        <p:nvCxnSpPr>
          <p:cNvPr id="3077" name="Google Shape;3077;p54"/>
          <p:cNvCxnSpPr/>
          <p:nvPr/>
        </p:nvCxnSpPr>
        <p:spPr>
          <a:xfrm rot="10800000">
            <a:off x="6256650" y="1692725"/>
            <a:ext cx="0" cy="2235300"/>
          </a:xfrm>
          <a:prstGeom prst="straightConnector1">
            <a:avLst/>
          </a:prstGeom>
          <a:noFill/>
          <a:ln cap="flat" cmpd="sng" w="19050">
            <a:solidFill>
              <a:srgbClr val="0C343D"/>
            </a:solidFill>
            <a:prstDash val="solid"/>
            <a:round/>
            <a:headEnd len="med" w="med" type="none"/>
            <a:tailEnd len="med" w="med" type="none"/>
          </a:ln>
        </p:spPr>
      </p:cxnSp>
      <p:sp>
        <p:nvSpPr>
          <p:cNvPr id="3078" name="Google Shape;3078;p54"/>
          <p:cNvSpPr/>
          <p:nvPr/>
        </p:nvSpPr>
        <p:spPr>
          <a:xfrm>
            <a:off x="2700150" y="3577925"/>
            <a:ext cx="374400" cy="350100"/>
          </a:xfrm>
          <a:prstGeom prst="rect">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3823250" y="3284950"/>
            <a:ext cx="374400" cy="643200"/>
          </a:xfrm>
          <a:prstGeom prst="rect">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4946350" y="2487375"/>
            <a:ext cx="374400" cy="1440600"/>
          </a:xfrm>
          <a:prstGeom prst="rect">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6069450" y="1803750"/>
            <a:ext cx="374400" cy="2124300"/>
          </a:xfrm>
          <a:prstGeom prst="rect">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82" name="Google Shape;3082;p54"/>
          <p:cNvCxnSpPr/>
          <p:nvPr/>
        </p:nvCxnSpPr>
        <p:spPr>
          <a:xfrm>
            <a:off x="1296300" y="3919225"/>
            <a:ext cx="6551400" cy="0"/>
          </a:xfrm>
          <a:prstGeom prst="straightConnector1">
            <a:avLst/>
          </a:prstGeom>
          <a:noFill/>
          <a:ln cap="flat" cmpd="sng" w="19050">
            <a:solidFill>
              <a:srgbClr val="0C343D"/>
            </a:solidFill>
            <a:prstDash val="solid"/>
            <a:round/>
            <a:headEnd len="med" w="med" type="none"/>
            <a:tailEnd len="med" w="med" type="none"/>
          </a:ln>
        </p:spPr>
      </p:cxnSp>
      <p:sp>
        <p:nvSpPr>
          <p:cNvPr id="3083" name="Google Shape;3083;p54"/>
          <p:cNvSpPr txBox="1"/>
          <p:nvPr/>
        </p:nvSpPr>
        <p:spPr>
          <a:xfrm>
            <a:off x="2503150" y="4063725"/>
            <a:ext cx="7686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2015</a:t>
            </a:r>
            <a:endParaRPr>
              <a:solidFill>
                <a:srgbClr val="20124D"/>
              </a:solidFill>
              <a:latin typeface="Staatliches"/>
              <a:ea typeface="Staatliches"/>
              <a:cs typeface="Staatliches"/>
              <a:sym typeface="Staatliches"/>
            </a:endParaRPr>
          </a:p>
        </p:txBody>
      </p:sp>
      <p:sp>
        <p:nvSpPr>
          <p:cNvPr id="3084" name="Google Shape;3084;p54"/>
          <p:cNvSpPr txBox="1"/>
          <p:nvPr/>
        </p:nvSpPr>
        <p:spPr>
          <a:xfrm>
            <a:off x="3626125" y="4063725"/>
            <a:ext cx="7686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2017</a:t>
            </a:r>
            <a:endParaRPr>
              <a:solidFill>
                <a:srgbClr val="20124D"/>
              </a:solidFill>
              <a:latin typeface="Staatliches"/>
              <a:ea typeface="Staatliches"/>
              <a:cs typeface="Staatliches"/>
              <a:sym typeface="Staatliches"/>
            </a:endParaRPr>
          </a:p>
        </p:txBody>
      </p:sp>
      <p:sp>
        <p:nvSpPr>
          <p:cNvPr id="3085" name="Google Shape;3085;p54"/>
          <p:cNvSpPr txBox="1"/>
          <p:nvPr/>
        </p:nvSpPr>
        <p:spPr>
          <a:xfrm>
            <a:off x="4749250" y="4063725"/>
            <a:ext cx="7686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2019</a:t>
            </a:r>
            <a:endParaRPr>
              <a:solidFill>
                <a:srgbClr val="20124D"/>
              </a:solidFill>
              <a:latin typeface="Staatliches"/>
              <a:ea typeface="Staatliches"/>
              <a:cs typeface="Staatliches"/>
              <a:sym typeface="Staatliches"/>
            </a:endParaRPr>
          </a:p>
        </p:txBody>
      </p:sp>
      <p:sp>
        <p:nvSpPr>
          <p:cNvPr id="3086" name="Google Shape;3086;p54"/>
          <p:cNvSpPr txBox="1"/>
          <p:nvPr/>
        </p:nvSpPr>
        <p:spPr>
          <a:xfrm>
            <a:off x="5872350" y="4063725"/>
            <a:ext cx="7686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2021</a:t>
            </a:r>
            <a:endParaRPr>
              <a:solidFill>
                <a:srgbClr val="20124D"/>
              </a:solidFill>
              <a:latin typeface="Staatliches"/>
              <a:ea typeface="Staatliches"/>
              <a:cs typeface="Staatliches"/>
              <a:sym typeface="Staatliches"/>
            </a:endParaRPr>
          </a:p>
        </p:txBody>
      </p:sp>
      <p:sp>
        <p:nvSpPr>
          <p:cNvPr id="3087" name="Google Shape;3087;p54"/>
          <p:cNvSpPr txBox="1"/>
          <p:nvPr/>
        </p:nvSpPr>
        <p:spPr>
          <a:xfrm>
            <a:off x="2503075" y="1169850"/>
            <a:ext cx="7686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10</a:t>
            </a:r>
            <a:r>
              <a:rPr lang="en">
                <a:solidFill>
                  <a:srgbClr val="20124D"/>
                </a:solidFill>
                <a:latin typeface="Staatliches"/>
                <a:ea typeface="Staatliches"/>
                <a:cs typeface="Staatliches"/>
                <a:sym typeface="Staatliches"/>
              </a:rPr>
              <a:t>%</a:t>
            </a:r>
            <a:endParaRPr>
              <a:solidFill>
                <a:srgbClr val="20124D"/>
              </a:solidFill>
              <a:latin typeface="Staatliches"/>
              <a:ea typeface="Staatliches"/>
              <a:cs typeface="Staatliches"/>
              <a:sym typeface="Staatliches"/>
            </a:endParaRPr>
          </a:p>
        </p:txBody>
      </p:sp>
      <p:sp>
        <p:nvSpPr>
          <p:cNvPr id="3088" name="Google Shape;3088;p54"/>
          <p:cNvSpPr txBox="1"/>
          <p:nvPr/>
        </p:nvSpPr>
        <p:spPr>
          <a:xfrm>
            <a:off x="3626125" y="1169850"/>
            <a:ext cx="7686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20%</a:t>
            </a:r>
            <a:endParaRPr>
              <a:solidFill>
                <a:srgbClr val="20124D"/>
              </a:solidFill>
              <a:latin typeface="Staatliches"/>
              <a:ea typeface="Staatliches"/>
              <a:cs typeface="Staatliches"/>
              <a:sym typeface="Staatliches"/>
            </a:endParaRPr>
          </a:p>
        </p:txBody>
      </p:sp>
      <p:sp>
        <p:nvSpPr>
          <p:cNvPr id="3089" name="Google Shape;3089;p54"/>
          <p:cNvSpPr txBox="1"/>
          <p:nvPr/>
        </p:nvSpPr>
        <p:spPr>
          <a:xfrm>
            <a:off x="4749250" y="1169850"/>
            <a:ext cx="7686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6</a:t>
            </a:r>
            <a:r>
              <a:rPr lang="en">
                <a:solidFill>
                  <a:srgbClr val="20124D"/>
                </a:solidFill>
                <a:latin typeface="Staatliches"/>
                <a:ea typeface="Staatliches"/>
                <a:cs typeface="Staatliches"/>
                <a:sym typeface="Staatliches"/>
              </a:rPr>
              <a:t>0%</a:t>
            </a:r>
            <a:endParaRPr>
              <a:solidFill>
                <a:srgbClr val="20124D"/>
              </a:solidFill>
              <a:latin typeface="Staatliches"/>
              <a:ea typeface="Staatliches"/>
              <a:cs typeface="Staatliches"/>
              <a:sym typeface="Staatliches"/>
            </a:endParaRPr>
          </a:p>
        </p:txBody>
      </p:sp>
      <p:sp>
        <p:nvSpPr>
          <p:cNvPr id="3090" name="Google Shape;3090;p54"/>
          <p:cNvSpPr txBox="1"/>
          <p:nvPr/>
        </p:nvSpPr>
        <p:spPr>
          <a:xfrm>
            <a:off x="5872350" y="1169850"/>
            <a:ext cx="768600" cy="387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124D"/>
                </a:solidFill>
                <a:latin typeface="Staatliches"/>
                <a:ea typeface="Staatliches"/>
                <a:cs typeface="Staatliches"/>
                <a:sym typeface="Staatliches"/>
              </a:rPr>
              <a:t>90%</a:t>
            </a:r>
            <a:endParaRPr>
              <a:solidFill>
                <a:srgbClr val="20124D"/>
              </a:solidFill>
              <a:latin typeface="Staatliches"/>
              <a:ea typeface="Staatliches"/>
              <a:cs typeface="Staatliches"/>
              <a:sym typeface="Staatliches"/>
            </a:endParaRPr>
          </a:p>
        </p:txBody>
      </p:sp>
      <p:grpSp>
        <p:nvGrpSpPr>
          <p:cNvPr id="3091" name="Google Shape;3091;p54"/>
          <p:cNvGrpSpPr/>
          <p:nvPr/>
        </p:nvGrpSpPr>
        <p:grpSpPr>
          <a:xfrm>
            <a:off x="1510890" y="3167891"/>
            <a:ext cx="629395" cy="760290"/>
            <a:chOff x="6075379" y="625072"/>
            <a:chExt cx="440445" cy="532043"/>
          </a:xfrm>
        </p:grpSpPr>
        <p:grpSp>
          <p:nvGrpSpPr>
            <p:cNvPr id="3092" name="Google Shape;3092;p54"/>
            <p:cNvGrpSpPr/>
            <p:nvPr/>
          </p:nvGrpSpPr>
          <p:grpSpPr>
            <a:xfrm>
              <a:off x="6075379" y="625072"/>
              <a:ext cx="247062" cy="530284"/>
              <a:chOff x="7961737" y="4045778"/>
              <a:chExt cx="518493" cy="1112873"/>
            </a:xfrm>
          </p:grpSpPr>
          <p:sp>
            <p:nvSpPr>
              <p:cNvPr id="3093" name="Google Shape;3093;p54"/>
              <p:cNvSpPr/>
              <p:nvPr/>
            </p:nvSpPr>
            <p:spPr>
              <a:xfrm flipH="1" rot="-5400000">
                <a:off x="7964400" y="4043114"/>
                <a:ext cx="406933" cy="412259"/>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4" name="Google Shape;3094;p54"/>
              <p:cNvGrpSpPr/>
              <p:nvPr/>
            </p:nvGrpSpPr>
            <p:grpSpPr>
              <a:xfrm flipH="1">
                <a:off x="8015543" y="4094363"/>
                <a:ext cx="336678" cy="293580"/>
                <a:chOff x="6125913" y="3579410"/>
                <a:chExt cx="452342" cy="394490"/>
              </a:xfrm>
            </p:grpSpPr>
            <p:sp>
              <p:nvSpPr>
                <p:cNvPr id="3095" name="Google Shape;3095;p54"/>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 name="Google Shape;3100;p54"/>
              <p:cNvGrpSpPr/>
              <p:nvPr/>
            </p:nvGrpSpPr>
            <p:grpSpPr>
              <a:xfrm flipH="1">
                <a:off x="8144937" y="4359483"/>
                <a:ext cx="335293" cy="799167"/>
                <a:chOff x="5953928" y="3935659"/>
                <a:chExt cx="450481" cy="1073861"/>
              </a:xfrm>
            </p:grpSpPr>
            <p:sp>
              <p:nvSpPr>
                <p:cNvPr id="3101" name="Google Shape;3101;p54"/>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5" name="Google Shape;3105;p54"/>
            <p:cNvGrpSpPr/>
            <p:nvPr/>
          </p:nvGrpSpPr>
          <p:grpSpPr>
            <a:xfrm flipH="1">
              <a:off x="6305417" y="755414"/>
              <a:ext cx="210407" cy="401702"/>
              <a:chOff x="5403630" y="4020350"/>
              <a:chExt cx="593197" cy="1132830"/>
            </a:xfrm>
          </p:grpSpPr>
          <p:sp>
            <p:nvSpPr>
              <p:cNvPr id="3106" name="Google Shape;3106;p54"/>
              <p:cNvSpPr/>
              <p:nvPr/>
            </p:nvSpPr>
            <p:spPr>
              <a:xfrm rot="5400000">
                <a:off x="5403289" y="4020691"/>
                <a:ext cx="418235" cy="417553"/>
              </a:xfrm>
              <a:custGeom>
                <a:rect b="b" l="l" r="r" t="t"/>
                <a:pathLst>
                  <a:path extrusionOk="0" h="6735" w="6746">
                    <a:moveTo>
                      <a:pt x="2083" y="1"/>
                    </a:moveTo>
                    <a:cubicBezTo>
                      <a:pt x="1610" y="1"/>
                      <a:pt x="1128" y="174"/>
                      <a:pt x="741" y="545"/>
                    </a:cubicBezTo>
                    <a:cubicBezTo>
                      <a:pt x="161" y="1102"/>
                      <a:pt x="1" y="1993"/>
                      <a:pt x="341" y="2723"/>
                    </a:cubicBezTo>
                    <a:cubicBezTo>
                      <a:pt x="677" y="3440"/>
                      <a:pt x="1367" y="3831"/>
                      <a:pt x="2075" y="3831"/>
                    </a:cubicBezTo>
                    <a:cubicBezTo>
                      <a:pt x="2160" y="3831"/>
                      <a:pt x="2246" y="3825"/>
                      <a:pt x="2331" y="3813"/>
                    </a:cubicBezTo>
                    <a:lnTo>
                      <a:pt x="2331" y="3813"/>
                    </a:lnTo>
                    <a:cubicBezTo>
                      <a:pt x="1915" y="4497"/>
                      <a:pt x="1938" y="5407"/>
                      <a:pt x="2518" y="6077"/>
                    </a:cubicBezTo>
                    <a:cubicBezTo>
                      <a:pt x="2885" y="6502"/>
                      <a:pt x="3422" y="6734"/>
                      <a:pt x="3966" y="6734"/>
                    </a:cubicBezTo>
                    <a:cubicBezTo>
                      <a:pt x="4203" y="6734"/>
                      <a:pt x="4442" y="6690"/>
                      <a:pt x="4668" y="6597"/>
                    </a:cubicBezTo>
                    <a:cubicBezTo>
                      <a:pt x="5305" y="6341"/>
                      <a:pt x="5712" y="5807"/>
                      <a:pt x="5836" y="5214"/>
                    </a:cubicBezTo>
                    <a:lnTo>
                      <a:pt x="6746" y="953"/>
                    </a:lnTo>
                    <a:lnTo>
                      <a:pt x="2481" y="42"/>
                    </a:lnTo>
                    <a:cubicBezTo>
                      <a:pt x="2351" y="15"/>
                      <a:pt x="2217" y="1"/>
                      <a:pt x="20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7" name="Google Shape;3107;p54"/>
              <p:cNvGrpSpPr/>
              <p:nvPr/>
            </p:nvGrpSpPr>
            <p:grpSpPr>
              <a:xfrm>
                <a:off x="5622977" y="4344483"/>
                <a:ext cx="373849" cy="808697"/>
                <a:chOff x="5622977" y="4344483"/>
                <a:chExt cx="373849" cy="808697"/>
              </a:xfrm>
            </p:grpSpPr>
            <p:sp>
              <p:nvSpPr>
                <p:cNvPr id="3108" name="Google Shape;3108;p54"/>
                <p:cNvSpPr/>
                <p:nvPr/>
              </p:nvSpPr>
              <p:spPr>
                <a:xfrm rot="5400000">
                  <a:off x="5679611" y="4341786"/>
                  <a:ext cx="102792" cy="108186"/>
                </a:xfrm>
                <a:custGeom>
                  <a:rect b="b" l="l" r="r" t="t"/>
                  <a:pathLst>
                    <a:path extrusionOk="0" h="1745" w="1658">
                      <a:moveTo>
                        <a:pt x="404" y="0"/>
                      </a:moveTo>
                      <a:cubicBezTo>
                        <a:pt x="361" y="0"/>
                        <a:pt x="317" y="4"/>
                        <a:pt x="271" y="17"/>
                      </a:cubicBezTo>
                      <a:cubicBezTo>
                        <a:pt x="174" y="40"/>
                        <a:pt x="71" y="111"/>
                        <a:pt x="34" y="194"/>
                      </a:cubicBezTo>
                      <a:cubicBezTo>
                        <a:pt x="8" y="257"/>
                        <a:pt x="24" y="317"/>
                        <a:pt x="48" y="364"/>
                      </a:cubicBezTo>
                      <a:cubicBezTo>
                        <a:pt x="117" y="507"/>
                        <a:pt x="261" y="600"/>
                        <a:pt x="444" y="624"/>
                      </a:cubicBezTo>
                      <a:cubicBezTo>
                        <a:pt x="351" y="651"/>
                        <a:pt x="251" y="684"/>
                        <a:pt x="171" y="751"/>
                      </a:cubicBezTo>
                      <a:cubicBezTo>
                        <a:pt x="0" y="894"/>
                        <a:pt x="41" y="1114"/>
                        <a:pt x="191" y="1184"/>
                      </a:cubicBezTo>
                      <a:cubicBezTo>
                        <a:pt x="257" y="1213"/>
                        <a:pt x="335" y="1223"/>
                        <a:pt x="419" y="1223"/>
                      </a:cubicBezTo>
                      <a:cubicBezTo>
                        <a:pt x="525" y="1223"/>
                        <a:pt x="641" y="1207"/>
                        <a:pt x="751" y="1194"/>
                      </a:cubicBezTo>
                      <a:cubicBezTo>
                        <a:pt x="759" y="1194"/>
                        <a:pt x="767" y="1193"/>
                        <a:pt x="774" y="1193"/>
                      </a:cubicBezTo>
                      <a:cubicBezTo>
                        <a:pt x="781" y="1193"/>
                        <a:pt x="787" y="1194"/>
                        <a:pt x="794" y="1197"/>
                      </a:cubicBezTo>
                      <a:cubicBezTo>
                        <a:pt x="828" y="1207"/>
                        <a:pt x="821" y="1251"/>
                        <a:pt x="817" y="1287"/>
                      </a:cubicBezTo>
                      <a:cubicBezTo>
                        <a:pt x="777" y="1534"/>
                        <a:pt x="944" y="1731"/>
                        <a:pt x="1204" y="1744"/>
                      </a:cubicBezTo>
                      <a:cubicBezTo>
                        <a:pt x="1211" y="1745"/>
                        <a:pt x="1219" y="1745"/>
                        <a:pt x="1227" y="1745"/>
                      </a:cubicBezTo>
                      <a:cubicBezTo>
                        <a:pt x="1255" y="1745"/>
                        <a:pt x="1286" y="1740"/>
                        <a:pt x="1314" y="1727"/>
                      </a:cubicBezTo>
                      <a:cubicBezTo>
                        <a:pt x="1391" y="1687"/>
                        <a:pt x="1414" y="1601"/>
                        <a:pt x="1424" y="1534"/>
                      </a:cubicBezTo>
                      <a:cubicBezTo>
                        <a:pt x="1478" y="1141"/>
                        <a:pt x="1658" y="280"/>
                        <a:pt x="1658" y="280"/>
                      </a:cubicBezTo>
                      <a:cubicBezTo>
                        <a:pt x="1658" y="280"/>
                        <a:pt x="901" y="60"/>
                        <a:pt x="541" y="11"/>
                      </a:cubicBezTo>
                      <a:cubicBezTo>
                        <a:pt x="496" y="5"/>
                        <a:pt x="451" y="0"/>
                        <a:pt x="404"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rot="5400000">
                  <a:off x="5489253" y="4645606"/>
                  <a:ext cx="751472" cy="263675"/>
                </a:xfrm>
                <a:custGeom>
                  <a:rect b="b" l="l" r="r" t="t"/>
                  <a:pathLst>
                    <a:path extrusionOk="0" h="4253" w="12121">
                      <a:moveTo>
                        <a:pt x="12108" y="1"/>
                      </a:moveTo>
                      <a:cubicBezTo>
                        <a:pt x="12034" y="8"/>
                        <a:pt x="4652" y="505"/>
                        <a:pt x="1" y="4059"/>
                      </a:cubicBezTo>
                      <a:lnTo>
                        <a:pt x="148" y="4252"/>
                      </a:lnTo>
                      <a:cubicBezTo>
                        <a:pt x="4739" y="741"/>
                        <a:pt x="12048" y="248"/>
                        <a:pt x="12121" y="241"/>
                      </a:cubicBezTo>
                      <a:lnTo>
                        <a:pt x="12108"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rot="5400000">
                  <a:off x="5666841" y="4481844"/>
                  <a:ext cx="127281" cy="215007"/>
                </a:xfrm>
                <a:custGeom>
                  <a:rect b="b" l="l" r="r" t="t"/>
                  <a:pathLst>
                    <a:path extrusionOk="0" h="3468" w="2053">
                      <a:moveTo>
                        <a:pt x="875" y="1"/>
                      </a:moveTo>
                      <a:cubicBezTo>
                        <a:pt x="363" y="1"/>
                        <a:pt x="1" y="624"/>
                        <a:pt x="18" y="1270"/>
                      </a:cubicBezTo>
                      <a:cubicBezTo>
                        <a:pt x="32" y="1793"/>
                        <a:pt x="265" y="2851"/>
                        <a:pt x="542" y="3468"/>
                      </a:cubicBezTo>
                      <a:cubicBezTo>
                        <a:pt x="1602" y="2460"/>
                        <a:pt x="2052" y="510"/>
                        <a:pt x="1098" y="39"/>
                      </a:cubicBezTo>
                      <a:cubicBezTo>
                        <a:pt x="1021" y="13"/>
                        <a:pt x="947" y="1"/>
                        <a:pt x="875"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rot="5400000">
                  <a:off x="5787615" y="4431498"/>
                  <a:ext cx="209676" cy="127777"/>
                </a:xfrm>
                <a:custGeom>
                  <a:rect b="b" l="l" r="r" t="t"/>
                  <a:pathLst>
                    <a:path extrusionOk="0" h="2061" w="3382">
                      <a:moveTo>
                        <a:pt x="69" y="1"/>
                      </a:moveTo>
                      <a:cubicBezTo>
                        <a:pt x="46" y="1"/>
                        <a:pt x="23" y="1"/>
                        <a:pt x="1" y="2"/>
                      </a:cubicBezTo>
                      <a:cubicBezTo>
                        <a:pt x="410" y="1093"/>
                        <a:pt x="1520" y="2061"/>
                        <a:pt x="2361" y="2061"/>
                      </a:cubicBezTo>
                      <a:cubicBezTo>
                        <a:pt x="2577" y="2061"/>
                        <a:pt x="2775" y="1997"/>
                        <a:pt x="2938" y="1856"/>
                      </a:cubicBezTo>
                      <a:cubicBezTo>
                        <a:pt x="3382" y="1359"/>
                        <a:pt x="2915" y="648"/>
                        <a:pt x="2229" y="378"/>
                      </a:cubicBezTo>
                      <a:cubicBezTo>
                        <a:pt x="1761" y="191"/>
                        <a:pt x="747" y="1"/>
                        <a:pt x="6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54"/>
              <p:cNvGrpSpPr/>
              <p:nvPr/>
            </p:nvGrpSpPr>
            <p:grpSpPr>
              <a:xfrm>
                <a:off x="5460910" y="4061889"/>
                <a:ext cx="330390" cy="314085"/>
                <a:chOff x="5460910" y="4061889"/>
                <a:chExt cx="330390" cy="314085"/>
              </a:xfrm>
            </p:grpSpPr>
            <p:sp>
              <p:nvSpPr>
                <p:cNvPr id="3113" name="Google Shape;3113;p54"/>
                <p:cNvSpPr/>
                <p:nvPr/>
              </p:nvSpPr>
              <p:spPr>
                <a:xfrm rot="5400000">
                  <a:off x="5578369" y="4163038"/>
                  <a:ext cx="314079" cy="111781"/>
                </a:xfrm>
                <a:custGeom>
                  <a:rect b="b" l="l" r="r" t="t"/>
                  <a:pathLst>
                    <a:path extrusionOk="0" h="1803" w="5066">
                      <a:moveTo>
                        <a:pt x="105" y="0"/>
                      </a:moveTo>
                      <a:lnTo>
                        <a:pt x="1" y="63"/>
                      </a:lnTo>
                      <a:cubicBezTo>
                        <a:pt x="847" y="1416"/>
                        <a:pt x="1894" y="1803"/>
                        <a:pt x="2839" y="1803"/>
                      </a:cubicBezTo>
                      <a:cubicBezTo>
                        <a:pt x="3748" y="1803"/>
                        <a:pt x="4563" y="1445"/>
                        <a:pt x="5012" y="1247"/>
                      </a:cubicBezTo>
                      <a:lnTo>
                        <a:pt x="5066" y="1224"/>
                      </a:lnTo>
                      <a:lnTo>
                        <a:pt x="5015" y="1114"/>
                      </a:lnTo>
                      <a:lnTo>
                        <a:pt x="4962" y="1137"/>
                      </a:lnTo>
                      <a:cubicBezTo>
                        <a:pt x="4525" y="1329"/>
                        <a:pt x="3731" y="1677"/>
                        <a:pt x="2847" y="1677"/>
                      </a:cubicBezTo>
                      <a:cubicBezTo>
                        <a:pt x="1932" y="1677"/>
                        <a:pt x="920" y="1304"/>
                        <a:pt x="10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rot="5400000">
                  <a:off x="5511564" y="4198351"/>
                  <a:ext cx="135031" cy="220215"/>
                </a:xfrm>
                <a:custGeom>
                  <a:rect b="b" l="l" r="r" t="t"/>
                  <a:pathLst>
                    <a:path extrusionOk="0" h="3552" w="2178">
                      <a:moveTo>
                        <a:pt x="577" y="0"/>
                      </a:moveTo>
                      <a:cubicBezTo>
                        <a:pt x="0" y="1020"/>
                        <a:pt x="207" y="1837"/>
                        <a:pt x="481" y="2341"/>
                      </a:cubicBezTo>
                      <a:cubicBezTo>
                        <a:pt x="887" y="3094"/>
                        <a:pt x="1641" y="3518"/>
                        <a:pt x="2171" y="3551"/>
                      </a:cubicBezTo>
                      <a:lnTo>
                        <a:pt x="2178" y="3428"/>
                      </a:lnTo>
                      <a:cubicBezTo>
                        <a:pt x="1681" y="3401"/>
                        <a:pt x="974" y="2998"/>
                        <a:pt x="587" y="2285"/>
                      </a:cubicBezTo>
                      <a:cubicBezTo>
                        <a:pt x="327" y="1805"/>
                        <a:pt x="130" y="1031"/>
                        <a:pt x="681" y="60"/>
                      </a:cubicBezTo>
                      <a:lnTo>
                        <a:pt x="57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rot="5400000">
                  <a:off x="5587201" y="4151355"/>
                  <a:ext cx="100684" cy="116555"/>
                </a:xfrm>
                <a:custGeom>
                  <a:rect b="b" l="l" r="r" t="t"/>
                  <a:pathLst>
                    <a:path extrusionOk="0" h="1880" w="1624">
                      <a:moveTo>
                        <a:pt x="180" y="1"/>
                      </a:moveTo>
                      <a:lnTo>
                        <a:pt x="180" y="1"/>
                      </a:lnTo>
                      <a:cubicBezTo>
                        <a:pt x="14" y="234"/>
                        <a:pt x="0" y="778"/>
                        <a:pt x="240" y="1211"/>
                      </a:cubicBezTo>
                      <a:cubicBezTo>
                        <a:pt x="482" y="1644"/>
                        <a:pt x="924" y="1879"/>
                        <a:pt x="1489" y="1879"/>
                      </a:cubicBezTo>
                      <a:cubicBezTo>
                        <a:pt x="1533" y="1879"/>
                        <a:pt x="1578" y="1878"/>
                        <a:pt x="1624" y="1875"/>
                      </a:cubicBezTo>
                      <a:lnTo>
                        <a:pt x="1618" y="1755"/>
                      </a:lnTo>
                      <a:cubicBezTo>
                        <a:pt x="1572" y="1757"/>
                        <a:pt x="1528" y="1759"/>
                        <a:pt x="1486" y="1759"/>
                      </a:cubicBezTo>
                      <a:cubicBezTo>
                        <a:pt x="828" y="1759"/>
                        <a:pt x="504" y="1433"/>
                        <a:pt x="347" y="1151"/>
                      </a:cubicBezTo>
                      <a:cubicBezTo>
                        <a:pt x="110" y="727"/>
                        <a:pt x="157" y="244"/>
                        <a:pt x="280" y="71"/>
                      </a:cubicBezTo>
                      <a:lnTo>
                        <a:pt x="18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rot="5400000">
                  <a:off x="5625238" y="4053427"/>
                  <a:ext cx="115439" cy="144764"/>
                </a:xfrm>
                <a:custGeom>
                  <a:rect b="b" l="l" r="r" t="t"/>
                  <a:pathLst>
                    <a:path extrusionOk="0" h="2335" w="1862">
                      <a:moveTo>
                        <a:pt x="297" y="0"/>
                      </a:moveTo>
                      <a:cubicBezTo>
                        <a:pt x="285" y="24"/>
                        <a:pt x="1" y="634"/>
                        <a:pt x="291" y="1261"/>
                      </a:cubicBezTo>
                      <a:cubicBezTo>
                        <a:pt x="518" y="1758"/>
                        <a:pt x="1038" y="2118"/>
                        <a:pt x="1831" y="2335"/>
                      </a:cubicBezTo>
                      <a:lnTo>
                        <a:pt x="1861" y="2218"/>
                      </a:lnTo>
                      <a:cubicBezTo>
                        <a:pt x="1105" y="2011"/>
                        <a:pt x="614" y="1674"/>
                        <a:pt x="401" y="1211"/>
                      </a:cubicBezTo>
                      <a:cubicBezTo>
                        <a:pt x="134" y="634"/>
                        <a:pt x="405" y="57"/>
                        <a:pt x="408" y="51"/>
                      </a:cubicBezTo>
                      <a:lnTo>
                        <a:pt x="29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rot="5400000">
                  <a:off x="5446526" y="4154392"/>
                  <a:ext cx="180785" cy="152018"/>
                </a:xfrm>
                <a:custGeom>
                  <a:rect b="b" l="l" r="r" t="t"/>
                  <a:pathLst>
                    <a:path extrusionOk="0" h="2452" w="2916">
                      <a:moveTo>
                        <a:pt x="691" y="1"/>
                      </a:moveTo>
                      <a:lnTo>
                        <a:pt x="691" y="1"/>
                      </a:lnTo>
                      <a:cubicBezTo>
                        <a:pt x="1" y="891"/>
                        <a:pt x="268" y="1668"/>
                        <a:pt x="708" y="2064"/>
                      </a:cubicBezTo>
                      <a:cubicBezTo>
                        <a:pt x="974" y="2302"/>
                        <a:pt x="1349" y="2452"/>
                        <a:pt x="1748" y="2452"/>
                      </a:cubicBezTo>
                      <a:cubicBezTo>
                        <a:pt x="2140" y="2452"/>
                        <a:pt x="2556" y="2308"/>
                        <a:pt x="2915" y="1961"/>
                      </a:cubicBezTo>
                      <a:lnTo>
                        <a:pt x="2832" y="1875"/>
                      </a:lnTo>
                      <a:cubicBezTo>
                        <a:pt x="2496" y="2198"/>
                        <a:pt x="2109" y="2332"/>
                        <a:pt x="1746" y="2332"/>
                      </a:cubicBezTo>
                      <a:cubicBezTo>
                        <a:pt x="1377" y="2332"/>
                        <a:pt x="1033" y="2194"/>
                        <a:pt x="788" y="1975"/>
                      </a:cubicBezTo>
                      <a:cubicBezTo>
                        <a:pt x="368" y="1598"/>
                        <a:pt x="148" y="901"/>
                        <a:pt x="785" y="74"/>
                      </a:cubicBezTo>
                      <a:lnTo>
                        <a:pt x="69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3121" name="Shape 3121"/>
        <p:cNvGrpSpPr/>
        <p:nvPr/>
      </p:nvGrpSpPr>
      <p:grpSpPr>
        <a:xfrm>
          <a:off x="0" y="0"/>
          <a:ext cx="0" cy="0"/>
          <a:chOff x="0" y="0"/>
          <a:chExt cx="0" cy="0"/>
        </a:xfrm>
      </p:grpSpPr>
      <p:sp>
        <p:nvSpPr>
          <p:cNvPr id="3122" name="Google Shape;3122;p55"/>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INVESTMENT</a:t>
            </a:r>
            <a:endParaRPr b="1"/>
          </a:p>
        </p:txBody>
      </p:sp>
      <p:sp>
        <p:nvSpPr>
          <p:cNvPr id="3123" name="Google Shape;3123;p55"/>
          <p:cNvSpPr/>
          <p:nvPr/>
        </p:nvSpPr>
        <p:spPr>
          <a:xfrm>
            <a:off x="3140240" y="1629852"/>
            <a:ext cx="2863500" cy="2460000"/>
          </a:xfrm>
          <a:prstGeom prst="hear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24" name="Google Shape;3124;p55"/>
          <p:cNvCxnSpPr/>
          <p:nvPr/>
        </p:nvCxnSpPr>
        <p:spPr>
          <a:xfrm>
            <a:off x="5338825" y="1806100"/>
            <a:ext cx="3092700" cy="0"/>
          </a:xfrm>
          <a:prstGeom prst="straightConnector1">
            <a:avLst/>
          </a:prstGeom>
          <a:noFill/>
          <a:ln cap="flat" cmpd="sng" w="19050">
            <a:solidFill>
              <a:schemeClr val="lt1"/>
            </a:solidFill>
            <a:prstDash val="solid"/>
            <a:round/>
            <a:headEnd len="med" w="med" type="none"/>
            <a:tailEnd len="med" w="med" type="none"/>
          </a:ln>
        </p:spPr>
      </p:cxnSp>
      <p:sp>
        <p:nvSpPr>
          <p:cNvPr id="3125" name="Google Shape;3125;p55"/>
          <p:cNvSpPr/>
          <p:nvPr/>
        </p:nvSpPr>
        <p:spPr>
          <a:xfrm>
            <a:off x="3698756" y="2143457"/>
            <a:ext cx="1746600" cy="1518900"/>
          </a:xfrm>
          <a:prstGeom prst="heart">
            <a:avLst/>
          </a:pr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4189763" y="2562090"/>
            <a:ext cx="764700" cy="681600"/>
          </a:xfrm>
          <a:prstGeom prst="hear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27" name="Google Shape;3127;p55"/>
          <p:cNvCxnSpPr/>
          <p:nvPr/>
        </p:nvCxnSpPr>
        <p:spPr>
          <a:xfrm rot="10800000">
            <a:off x="724256" y="2523182"/>
            <a:ext cx="3847800" cy="0"/>
          </a:xfrm>
          <a:prstGeom prst="straightConnector1">
            <a:avLst/>
          </a:prstGeom>
          <a:noFill/>
          <a:ln cap="flat" cmpd="sng" w="19050">
            <a:solidFill>
              <a:schemeClr val="dk2"/>
            </a:solidFill>
            <a:prstDash val="solid"/>
            <a:round/>
            <a:headEnd len="med" w="med" type="none"/>
            <a:tailEnd len="med" w="med" type="none"/>
          </a:ln>
        </p:spPr>
      </p:cxnSp>
      <p:cxnSp>
        <p:nvCxnSpPr>
          <p:cNvPr id="3128" name="Google Shape;3128;p55"/>
          <p:cNvCxnSpPr/>
          <p:nvPr/>
        </p:nvCxnSpPr>
        <p:spPr>
          <a:xfrm>
            <a:off x="4572113" y="3227413"/>
            <a:ext cx="3859200" cy="0"/>
          </a:xfrm>
          <a:prstGeom prst="straightConnector1">
            <a:avLst/>
          </a:prstGeom>
          <a:noFill/>
          <a:ln cap="flat" cmpd="sng" w="19050">
            <a:solidFill>
              <a:srgbClr val="FFFFFF"/>
            </a:solidFill>
            <a:prstDash val="solid"/>
            <a:round/>
            <a:headEnd len="med" w="med" type="none"/>
            <a:tailEnd len="med" w="med" type="none"/>
          </a:ln>
        </p:spPr>
      </p:cxnSp>
      <p:sp>
        <p:nvSpPr>
          <p:cNvPr id="3129" name="Google Shape;3129;p55"/>
          <p:cNvSpPr txBox="1"/>
          <p:nvPr/>
        </p:nvSpPr>
        <p:spPr>
          <a:xfrm>
            <a:off x="720000" y="2558165"/>
            <a:ext cx="2009400" cy="525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Saturn is a gas giant, composed mostly of hydrogen and helium</a:t>
            </a:r>
            <a:endParaRPr sz="1200">
              <a:solidFill>
                <a:srgbClr val="20124D"/>
              </a:solidFill>
              <a:latin typeface="Roboto Condensed Light"/>
              <a:ea typeface="Roboto Condensed Light"/>
              <a:cs typeface="Roboto Condensed Light"/>
              <a:sym typeface="Roboto Condensed Light"/>
            </a:endParaRPr>
          </a:p>
        </p:txBody>
      </p:sp>
      <p:sp>
        <p:nvSpPr>
          <p:cNvPr id="3130" name="Google Shape;3130;p55"/>
          <p:cNvSpPr txBox="1"/>
          <p:nvPr/>
        </p:nvSpPr>
        <p:spPr>
          <a:xfrm>
            <a:off x="720000" y="2094138"/>
            <a:ext cx="2009400" cy="3873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20124D"/>
                </a:solidFill>
                <a:latin typeface="Staatliches"/>
                <a:ea typeface="Staatliches"/>
                <a:cs typeface="Staatliches"/>
                <a:sym typeface="Staatliches"/>
              </a:rPr>
              <a:t>saturn</a:t>
            </a:r>
            <a:endParaRPr sz="1800">
              <a:solidFill>
                <a:srgbClr val="20124D"/>
              </a:solidFill>
              <a:latin typeface="Staatliches"/>
              <a:ea typeface="Staatliches"/>
              <a:cs typeface="Staatliches"/>
              <a:sym typeface="Staatliches"/>
            </a:endParaRPr>
          </a:p>
        </p:txBody>
      </p:sp>
      <p:sp>
        <p:nvSpPr>
          <p:cNvPr id="3131" name="Google Shape;3131;p55"/>
          <p:cNvSpPr txBox="1"/>
          <p:nvPr/>
        </p:nvSpPr>
        <p:spPr>
          <a:xfrm>
            <a:off x="6414575" y="1833195"/>
            <a:ext cx="2009400" cy="525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Jupiter is a gas giant and the biggest planet in our Solar System</a:t>
            </a:r>
            <a:endParaRPr sz="1200">
              <a:solidFill>
                <a:srgbClr val="20124D"/>
              </a:solidFill>
              <a:latin typeface="Roboto Condensed Light"/>
              <a:ea typeface="Roboto Condensed Light"/>
              <a:cs typeface="Roboto Condensed Light"/>
              <a:sym typeface="Roboto Condensed Light"/>
            </a:endParaRPr>
          </a:p>
        </p:txBody>
      </p:sp>
      <p:sp>
        <p:nvSpPr>
          <p:cNvPr id="3132" name="Google Shape;3132;p55"/>
          <p:cNvSpPr txBox="1"/>
          <p:nvPr/>
        </p:nvSpPr>
        <p:spPr>
          <a:xfrm>
            <a:off x="6414575" y="1383318"/>
            <a:ext cx="2009400" cy="387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rgbClr val="20124D"/>
                </a:solidFill>
                <a:latin typeface="Staatliches"/>
                <a:ea typeface="Staatliches"/>
                <a:cs typeface="Staatliches"/>
                <a:sym typeface="Staatliches"/>
              </a:rPr>
              <a:t>jupiter</a:t>
            </a:r>
            <a:endParaRPr sz="1800">
              <a:solidFill>
                <a:srgbClr val="20124D"/>
              </a:solidFill>
              <a:latin typeface="Staatliches"/>
              <a:ea typeface="Staatliches"/>
              <a:cs typeface="Staatliches"/>
              <a:sym typeface="Staatliches"/>
            </a:endParaRPr>
          </a:p>
        </p:txBody>
      </p:sp>
      <p:sp>
        <p:nvSpPr>
          <p:cNvPr id="3133" name="Google Shape;3133;p55"/>
          <p:cNvSpPr txBox="1"/>
          <p:nvPr/>
        </p:nvSpPr>
        <p:spPr>
          <a:xfrm>
            <a:off x="6414575" y="3254520"/>
            <a:ext cx="2009400" cy="525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20124D"/>
                </a:solidFill>
                <a:latin typeface="Roboto Condensed Light"/>
                <a:ea typeface="Roboto Condensed Light"/>
                <a:cs typeface="Roboto Condensed Light"/>
                <a:sym typeface="Roboto Condensed Light"/>
              </a:rPr>
              <a:t>Mercury is the closest planet to the Sun and the smallest in our Solar System</a:t>
            </a:r>
            <a:endParaRPr sz="1200">
              <a:solidFill>
                <a:srgbClr val="20124D"/>
              </a:solidFill>
              <a:latin typeface="Roboto Condensed Light"/>
              <a:ea typeface="Roboto Condensed Light"/>
              <a:cs typeface="Roboto Condensed Light"/>
              <a:sym typeface="Roboto Condensed Light"/>
            </a:endParaRPr>
          </a:p>
        </p:txBody>
      </p:sp>
      <p:sp>
        <p:nvSpPr>
          <p:cNvPr id="3134" name="Google Shape;3134;p55"/>
          <p:cNvSpPr txBox="1"/>
          <p:nvPr/>
        </p:nvSpPr>
        <p:spPr>
          <a:xfrm>
            <a:off x="6414575" y="2804643"/>
            <a:ext cx="2009400" cy="387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rgbClr val="20124D"/>
                </a:solidFill>
                <a:latin typeface="Staatliches"/>
                <a:ea typeface="Staatliches"/>
                <a:cs typeface="Staatliches"/>
                <a:sym typeface="Staatliches"/>
              </a:rPr>
              <a:t>MERCURY</a:t>
            </a:r>
            <a:endParaRPr sz="1800">
              <a:solidFill>
                <a:srgbClr val="20124D"/>
              </a:solidFill>
              <a:latin typeface="Staatliches"/>
              <a:ea typeface="Staatliches"/>
              <a:cs typeface="Staatliches"/>
              <a:sym typeface="Staatliches"/>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3138" name="Shape 3138"/>
        <p:cNvGrpSpPr/>
        <p:nvPr/>
      </p:nvGrpSpPr>
      <p:grpSpPr>
        <a:xfrm>
          <a:off x="0" y="0"/>
          <a:ext cx="0" cy="0"/>
          <a:chOff x="0" y="0"/>
          <a:chExt cx="0" cy="0"/>
        </a:xfrm>
      </p:grpSpPr>
      <p:sp>
        <p:nvSpPr>
          <p:cNvPr id="3139" name="Google Shape;3139;p56"/>
          <p:cNvSpPr txBox="1"/>
          <p:nvPr>
            <p:ph type="ctrTitle"/>
          </p:nvPr>
        </p:nvSpPr>
        <p:spPr>
          <a:xfrm>
            <a:off x="720000" y="1130425"/>
            <a:ext cx="3498300" cy="1182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b="1"/>
          </a:p>
        </p:txBody>
      </p:sp>
      <p:sp>
        <p:nvSpPr>
          <p:cNvPr id="3140" name="Google Shape;3140;p56"/>
          <p:cNvSpPr txBox="1"/>
          <p:nvPr>
            <p:ph idx="1" type="subTitle"/>
          </p:nvPr>
        </p:nvSpPr>
        <p:spPr>
          <a:xfrm>
            <a:off x="720000" y="2648675"/>
            <a:ext cx="3498300" cy="93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Does anyone have any questions?</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grpSp>
        <p:nvGrpSpPr>
          <p:cNvPr id="3141" name="Google Shape;3141;p56"/>
          <p:cNvGrpSpPr/>
          <p:nvPr/>
        </p:nvGrpSpPr>
        <p:grpSpPr>
          <a:xfrm>
            <a:off x="3999400" y="273135"/>
            <a:ext cx="5029602" cy="4227440"/>
            <a:chOff x="3999400" y="273135"/>
            <a:chExt cx="5029602" cy="4227440"/>
          </a:xfrm>
        </p:grpSpPr>
        <p:grpSp>
          <p:nvGrpSpPr>
            <p:cNvPr id="3142" name="Google Shape;3142;p56"/>
            <p:cNvGrpSpPr/>
            <p:nvPr/>
          </p:nvGrpSpPr>
          <p:grpSpPr>
            <a:xfrm>
              <a:off x="3999400" y="1003425"/>
              <a:ext cx="5029602" cy="3355650"/>
              <a:chOff x="3999400" y="1003425"/>
              <a:chExt cx="5029602" cy="3355650"/>
            </a:xfrm>
          </p:grpSpPr>
          <p:sp>
            <p:nvSpPr>
              <p:cNvPr id="3143" name="Google Shape;3143;p56"/>
              <p:cNvSpPr/>
              <p:nvPr/>
            </p:nvSpPr>
            <p:spPr>
              <a:xfrm>
                <a:off x="8775155" y="2915519"/>
                <a:ext cx="253847" cy="229554"/>
              </a:xfrm>
              <a:custGeom>
                <a:rect b="b" l="l" r="r" t="t"/>
                <a:pathLst>
                  <a:path extrusionOk="0" h="14146" w="15643">
                    <a:moveTo>
                      <a:pt x="8348" y="1"/>
                    </a:moveTo>
                    <a:cubicBezTo>
                      <a:pt x="6057" y="1"/>
                      <a:pt x="3685" y="844"/>
                      <a:pt x="2359" y="2065"/>
                    </a:cubicBezTo>
                    <a:cubicBezTo>
                      <a:pt x="0" y="4246"/>
                      <a:pt x="212" y="8314"/>
                      <a:pt x="2835" y="11157"/>
                    </a:cubicBezTo>
                    <a:cubicBezTo>
                      <a:pt x="4340" y="12785"/>
                      <a:pt x="6534" y="14146"/>
                      <a:pt x="8340" y="14146"/>
                    </a:cubicBezTo>
                    <a:cubicBezTo>
                      <a:pt x="9685" y="14146"/>
                      <a:pt x="10813" y="13395"/>
                      <a:pt x="11289" y="11445"/>
                    </a:cubicBezTo>
                    <a:cubicBezTo>
                      <a:pt x="12088" y="8167"/>
                      <a:pt x="15642" y="4602"/>
                      <a:pt x="13020" y="1760"/>
                    </a:cubicBezTo>
                    <a:cubicBezTo>
                      <a:pt x="11872" y="512"/>
                      <a:pt x="10134" y="1"/>
                      <a:pt x="83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4613061" y="1241675"/>
                <a:ext cx="4236001" cy="2942272"/>
              </a:xfrm>
              <a:custGeom>
                <a:rect b="b" l="l" r="r" t="t"/>
                <a:pathLst>
                  <a:path extrusionOk="0" h="72501" w="104380">
                    <a:moveTo>
                      <a:pt x="79809" y="1"/>
                    </a:moveTo>
                    <a:cubicBezTo>
                      <a:pt x="75301" y="1"/>
                      <a:pt x="70708" y="995"/>
                      <a:pt x="66539" y="2667"/>
                    </a:cubicBezTo>
                    <a:cubicBezTo>
                      <a:pt x="62966" y="4100"/>
                      <a:pt x="59504" y="6006"/>
                      <a:pt x="55675" y="6486"/>
                    </a:cubicBezTo>
                    <a:cubicBezTo>
                      <a:pt x="54889" y="6585"/>
                      <a:pt x="54102" y="6631"/>
                      <a:pt x="53313" y="6631"/>
                    </a:cubicBezTo>
                    <a:cubicBezTo>
                      <a:pt x="45698" y="6631"/>
                      <a:pt x="37954" y="2423"/>
                      <a:pt x="30337" y="1947"/>
                    </a:cubicBezTo>
                    <a:cubicBezTo>
                      <a:pt x="29698" y="1907"/>
                      <a:pt x="29056" y="1887"/>
                      <a:pt x="28414" y="1887"/>
                    </a:cubicBezTo>
                    <a:cubicBezTo>
                      <a:pt x="22663" y="1887"/>
                      <a:pt x="16872" y="3500"/>
                      <a:pt x="12277" y="6936"/>
                    </a:cubicBezTo>
                    <a:cubicBezTo>
                      <a:pt x="7173" y="10754"/>
                      <a:pt x="3721" y="16928"/>
                      <a:pt x="3827" y="23304"/>
                    </a:cubicBezTo>
                    <a:cubicBezTo>
                      <a:pt x="3899" y="27720"/>
                      <a:pt x="5596" y="32088"/>
                      <a:pt x="4996" y="36465"/>
                    </a:cubicBezTo>
                    <a:cubicBezTo>
                      <a:pt x="4492" y="40158"/>
                      <a:pt x="2408" y="43432"/>
                      <a:pt x="1355" y="47008"/>
                    </a:cubicBezTo>
                    <a:cubicBezTo>
                      <a:pt x="1" y="51608"/>
                      <a:pt x="436" y="56713"/>
                      <a:pt x="2555" y="61015"/>
                    </a:cubicBezTo>
                    <a:cubicBezTo>
                      <a:pt x="4670" y="65321"/>
                      <a:pt x="8448" y="68780"/>
                      <a:pt x="12922" y="70515"/>
                    </a:cubicBezTo>
                    <a:cubicBezTo>
                      <a:pt x="15733" y="71603"/>
                      <a:pt x="18732" y="72011"/>
                      <a:pt x="21757" y="72011"/>
                    </a:cubicBezTo>
                    <a:cubicBezTo>
                      <a:pt x="23800" y="72011"/>
                      <a:pt x="25855" y="71825"/>
                      <a:pt x="27872" y="71536"/>
                    </a:cubicBezTo>
                    <a:cubicBezTo>
                      <a:pt x="34938" y="70521"/>
                      <a:pt x="41674" y="68797"/>
                      <a:pt x="48859" y="68670"/>
                    </a:cubicBezTo>
                    <a:cubicBezTo>
                      <a:pt x="49413" y="68660"/>
                      <a:pt x="49967" y="68655"/>
                      <a:pt x="50521" y="68655"/>
                    </a:cubicBezTo>
                    <a:cubicBezTo>
                      <a:pt x="57654" y="68655"/>
                      <a:pt x="64784" y="69476"/>
                      <a:pt x="71732" y="71111"/>
                    </a:cubicBezTo>
                    <a:cubicBezTo>
                      <a:pt x="75755" y="72059"/>
                      <a:pt x="79473" y="72500"/>
                      <a:pt x="82829" y="72500"/>
                    </a:cubicBezTo>
                    <a:cubicBezTo>
                      <a:pt x="94152" y="72500"/>
                      <a:pt x="101354" y="67475"/>
                      <a:pt x="102250" y="59904"/>
                    </a:cubicBezTo>
                    <a:cubicBezTo>
                      <a:pt x="102891" y="54481"/>
                      <a:pt x="101598" y="49983"/>
                      <a:pt x="101170" y="44731"/>
                    </a:cubicBezTo>
                    <a:cubicBezTo>
                      <a:pt x="100762" y="39760"/>
                      <a:pt x="102528" y="35578"/>
                      <a:pt x="103508" y="30843"/>
                    </a:cubicBezTo>
                    <a:cubicBezTo>
                      <a:pt x="104379" y="26630"/>
                      <a:pt x="104087" y="21858"/>
                      <a:pt x="102994" y="17714"/>
                    </a:cubicBezTo>
                    <a:cubicBezTo>
                      <a:pt x="101499" y="12061"/>
                      <a:pt x="98057" y="6825"/>
                      <a:pt x="93100" y="3634"/>
                    </a:cubicBezTo>
                    <a:cubicBezTo>
                      <a:pt x="89150" y="1090"/>
                      <a:pt x="84526" y="1"/>
                      <a:pt x="7980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4209138" y="1477504"/>
                <a:ext cx="634832" cy="574080"/>
              </a:xfrm>
              <a:custGeom>
                <a:rect b="b" l="l" r="r" t="t"/>
                <a:pathLst>
                  <a:path extrusionOk="0" h="14146" w="15643">
                    <a:moveTo>
                      <a:pt x="8348" y="1"/>
                    </a:moveTo>
                    <a:cubicBezTo>
                      <a:pt x="6057" y="1"/>
                      <a:pt x="3685" y="844"/>
                      <a:pt x="2359" y="2065"/>
                    </a:cubicBezTo>
                    <a:cubicBezTo>
                      <a:pt x="0" y="4246"/>
                      <a:pt x="212" y="8314"/>
                      <a:pt x="2835" y="11157"/>
                    </a:cubicBezTo>
                    <a:cubicBezTo>
                      <a:pt x="4340" y="12785"/>
                      <a:pt x="6534" y="14146"/>
                      <a:pt x="8340" y="14146"/>
                    </a:cubicBezTo>
                    <a:cubicBezTo>
                      <a:pt x="9685" y="14146"/>
                      <a:pt x="10813" y="13395"/>
                      <a:pt x="11289" y="11445"/>
                    </a:cubicBezTo>
                    <a:cubicBezTo>
                      <a:pt x="12088" y="8167"/>
                      <a:pt x="15642" y="4602"/>
                      <a:pt x="13020" y="1760"/>
                    </a:cubicBezTo>
                    <a:cubicBezTo>
                      <a:pt x="11872" y="512"/>
                      <a:pt x="10134" y="1"/>
                      <a:pt x="8348"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3999400" y="1584350"/>
                <a:ext cx="63700" cy="63800"/>
              </a:xfrm>
              <a:custGeom>
                <a:rect b="b" l="l" r="r" t="t"/>
                <a:pathLst>
                  <a:path extrusionOk="0" h="2552" w="2548">
                    <a:moveTo>
                      <a:pt x="1272" y="1"/>
                    </a:moveTo>
                    <a:cubicBezTo>
                      <a:pt x="570" y="1"/>
                      <a:pt x="0" y="574"/>
                      <a:pt x="0" y="1276"/>
                    </a:cubicBezTo>
                    <a:cubicBezTo>
                      <a:pt x="0" y="1980"/>
                      <a:pt x="570" y="2552"/>
                      <a:pt x="1272" y="2552"/>
                    </a:cubicBezTo>
                    <a:cubicBezTo>
                      <a:pt x="1978" y="2552"/>
                      <a:pt x="2548" y="1980"/>
                      <a:pt x="2548" y="1276"/>
                    </a:cubicBezTo>
                    <a:cubicBezTo>
                      <a:pt x="2548" y="574"/>
                      <a:pt x="1978" y="1"/>
                      <a:pt x="1272"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4262600" y="1305825"/>
                <a:ext cx="24025" cy="23925"/>
              </a:xfrm>
              <a:custGeom>
                <a:rect b="b" l="l" r="r" t="t"/>
                <a:pathLst>
                  <a:path extrusionOk="0" h="957" w="961">
                    <a:moveTo>
                      <a:pt x="480" y="1"/>
                    </a:moveTo>
                    <a:cubicBezTo>
                      <a:pt x="216" y="1"/>
                      <a:pt x="0" y="216"/>
                      <a:pt x="0" y="481"/>
                    </a:cubicBezTo>
                    <a:cubicBezTo>
                      <a:pt x="0" y="745"/>
                      <a:pt x="216" y="957"/>
                      <a:pt x="480" y="957"/>
                    </a:cubicBezTo>
                    <a:cubicBezTo>
                      <a:pt x="744" y="957"/>
                      <a:pt x="960" y="745"/>
                      <a:pt x="960" y="481"/>
                    </a:cubicBezTo>
                    <a:cubicBezTo>
                      <a:pt x="960" y="216"/>
                      <a:pt x="744" y="1"/>
                      <a:pt x="480"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4857908" y="4151271"/>
                <a:ext cx="75447" cy="75447"/>
              </a:xfrm>
              <a:custGeom>
                <a:rect b="b" l="l" r="r" t="t"/>
                <a:pathLst>
                  <a:path extrusionOk="0" h="1062" w="1062">
                    <a:moveTo>
                      <a:pt x="529" y="1"/>
                    </a:moveTo>
                    <a:cubicBezTo>
                      <a:pt x="238" y="1"/>
                      <a:pt x="1" y="239"/>
                      <a:pt x="1" y="529"/>
                    </a:cubicBezTo>
                    <a:cubicBezTo>
                      <a:pt x="1" y="824"/>
                      <a:pt x="238" y="1061"/>
                      <a:pt x="529" y="1061"/>
                    </a:cubicBezTo>
                    <a:cubicBezTo>
                      <a:pt x="824" y="1061"/>
                      <a:pt x="1061" y="824"/>
                      <a:pt x="1061" y="529"/>
                    </a:cubicBezTo>
                    <a:cubicBezTo>
                      <a:pt x="1061" y="239"/>
                      <a:pt x="824" y="1"/>
                      <a:pt x="52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8807696" y="3860996"/>
                <a:ext cx="34705" cy="34579"/>
              </a:xfrm>
              <a:custGeom>
                <a:rect b="b" l="l" r="r" t="t"/>
                <a:pathLst>
                  <a:path extrusionOk="0" h="824" w="827">
                    <a:moveTo>
                      <a:pt x="413" y="0"/>
                    </a:moveTo>
                    <a:cubicBezTo>
                      <a:pt x="185" y="0"/>
                      <a:pt x="1" y="184"/>
                      <a:pt x="1" y="411"/>
                    </a:cubicBezTo>
                    <a:cubicBezTo>
                      <a:pt x="1" y="639"/>
                      <a:pt x="185" y="823"/>
                      <a:pt x="413" y="823"/>
                    </a:cubicBezTo>
                    <a:cubicBezTo>
                      <a:pt x="643" y="823"/>
                      <a:pt x="827" y="639"/>
                      <a:pt x="827" y="411"/>
                    </a:cubicBezTo>
                    <a:cubicBezTo>
                      <a:pt x="827" y="184"/>
                      <a:pt x="643" y="0"/>
                      <a:pt x="41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8717426" y="4075061"/>
                <a:ext cx="34747" cy="34705"/>
              </a:xfrm>
              <a:custGeom>
                <a:rect b="b" l="l" r="r" t="t"/>
                <a:pathLst>
                  <a:path extrusionOk="0" h="827" w="828">
                    <a:moveTo>
                      <a:pt x="413" y="0"/>
                    </a:moveTo>
                    <a:cubicBezTo>
                      <a:pt x="185" y="0"/>
                      <a:pt x="1" y="187"/>
                      <a:pt x="1" y="415"/>
                    </a:cubicBezTo>
                    <a:cubicBezTo>
                      <a:pt x="1" y="643"/>
                      <a:pt x="185" y="827"/>
                      <a:pt x="413" y="827"/>
                    </a:cubicBezTo>
                    <a:cubicBezTo>
                      <a:pt x="643" y="827"/>
                      <a:pt x="827" y="643"/>
                      <a:pt x="827" y="415"/>
                    </a:cubicBezTo>
                    <a:cubicBezTo>
                      <a:pt x="827" y="187"/>
                      <a:pt x="643" y="0"/>
                      <a:pt x="41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8717428" y="1650547"/>
                <a:ext cx="41927" cy="41924"/>
              </a:xfrm>
              <a:custGeom>
                <a:rect b="b" l="l" r="r" t="t"/>
                <a:pathLst>
                  <a:path extrusionOk="0" h="1145" w="1145">
                    <a:moveTo>
                      <a:pt x="573" y="1"/>
                    </a:moveTo>
                    <a:cubicBezTo>
                      <a:pt x="258" y="1"/>
                      <a:pt x="1" y="255"/>
                      <a:pt x="1" y="573"/>
                    </a:cubicBezTo>
                    <a:cubicBezTo>
                      <a:pt x="1" y="887"/>
                      <a:pt x="258" y="1145"/>
                      <a:pt x="573" y="1145"/>
                    </a:cubicBezTo>
                    <a:cubicBezTo>
                      <a:pt x="891" y="1145"/>
                      <a:pt x="1145" y="887"/>
                      <a:pt x="1145" y="573"/>
                    </a:cubicBezTo>
                    <a:cubicBezTo>
                      <a:pt x="1145" y="255"/>
                      <a:pt x="891" y="1"/>
                      <a:pt x="573"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7100357" y="1003425"/>
                <a:ext cx="81344" cy="81344"/>
              </a:xfrm>
              <a:custGeom>
                <a:rect b="b" l="l" r="r" t="t"/>
                <a:pathLst>
                  <a:path extrusionOk="0" h="1145" w="1145">
                    <a:moveTo>
                      <a:pt x="572" y="0"/>
                    </a:moveTo>
                    <a:cubicBezTo>
                      <a:pt x="258" y="0"/>
                      <a:pt x="1" y="258"/>
                      <a:pt x="1" y="573"/>
                    </a:cubicBezTo>
                    <a:cubicBezTo>
                      <a:pt x="1" y="891"/>
                      <a:pt x="258" y="1144"/>
                      <a:pt x="572" y="1144"/>
                    </a:cubicBezTo>
                    <a:cubicBezTo>
                      <a:pt x="890" y="1144"/>
                      <a:pt x="1145" y="891"/>
                      <a:pt x="1145" y="573"/>
                    </a:cubicBezTo>
                    <a:cubicBezTo>
                      <a:pt x="1145" y="258"/>
                      <a:pt x="890" y="0"/>
                      <a:pt x="572"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8634379" y="1540696"/>
                <a:ext cx="34457" cy="31599"/>
              </a:xfrm>
              <a:custGeom>
                <a:rect b="b" l="l" r="r" t="t"/>
                <a:pathLst>
                  <a:path extrusionOk="0" h="863" w="941">
                    <a:moveTo>
                      <a:pt x="469" y="1"/>
                    </a:moveTo>
                    <a:cubicBezTo>
                      <a:pt x="272" y="1"/>
                      <a:pt x="91" y="141"/>
                      <a:pt x="48" y="341"/>
                    </a:cubicBezTo>
                    <a:cubicBezTo>
                      <a:pt x="1" y="576"/>
                      <a:pt x="148" y="803"/>
                      <a:pt x="379" y="853"/>
                    </a:cubicBezTo>
                    <a:cubicBezTo>
                      <a:pt x="409" y="860"/>
                      <a:pt x="439" y="863"/>
                      <a:pt x="469" y="863"/>
                    </a:cubicBezTo>
                    <a:cubicBezTo>
                      <a:pt x="669" y="863"/>
                      <a:pt x="847" y="723"/>
                      <a:pt x="891" y="522"/>
                    </a:cubicBezTo>
                    <a:cubicBezTo>
                      <a:pt x="941" y="288"/>
                      <a:pt x="791" y="60"/>
                      <a:pt x="559" y="10"/>
                    </a:cubicBezTo>
                    <a:cubicBezTo>
                      <a:pt x="529" y="4"/>
                      <a:pt x="499" y="1"/>
                      <a:pt x="46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5096049" y="4297765"/>
                <a:ext cx="66851" cy="61310"/>
              </a:xfrm>
              <a:custGeom>
                <a:rect b="b" l="l" r="r" t="t"/>
                <a:pathLst>
                  <a:path extrusionOk="0" h="863" w="941">
                    <a:moveTo>
                      <a:pt x="475" y="1"/>
                    </a:moveTo>
                    <a:cubicBezTo>
                      <a:pt x="274" y="1"/>
                      <a:pt x="95" y="139"/>
                      <a:pt x="51" y="341"/>
                    </a:cubicBezTo>
                    <a:cubicBezTo>
                      <a:pt x="0" y="575"/>
                      <a:pt x="147" y="803"/>
                      <a:pt x="382" y="852"/>
                    </a:cubicBezTo>
                    <a:cubicBezTo>
                      <a:pt x="412" y="859"/>
                      <a:pt x="442" y="862"/>
                      <a:pt x="472" y="862"/>
                    </a:cubicBezTo>
                    <a:cubicBezTo>
                      <a:pt x="670" y="862"/>
                      <a:pt x="849" y="722"/>
                      <a:pt x="890" y="522"/>
                    </a:cubicBezTo>
                    <a:cubicBezTo>
                      <a:pt x="940" y="287"/>
                      <a:pt x="794" y="60"/>
                      <a:pt x="562" y="9"/>
                    </a:cubicBezTo>
                    <a:cubicBezTo>
                      <a:pt x="533" y="4"/>
                      <a:pt x="504" y="1"/>
                      <a:pt x="47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6453496" y="1044063"/>
                <a:ext cx="533742" cy="353934"/>
              </a:xfrm>
              <a:custGeom>
                <a:rect b="b" l="l" r="r" t="t"/>
                <a:pathLst>
                  <a:path extrusionOk="0" h="4982" w="7513">
                    <a:moveTo>
                      <a:pt x="5336" y="1"/>
                    </a:moveTo>
                    <a:cubicBezTo>
                      <a:pt x="4958" y="1"/>
                      <a:pt x="4536" y="111"/>
                      <a:pt x="4071" y="365"/>
                    </a:cubicBezTo>
                    <a:cubicBezTo>
                      <a:pt x="2643" y="1148"/>
                      <a:pt x="0" y="1429"/>
                      <a:pt x="107" y="2807"/>
                    </a:cubicBezTo>
                    <a:cubicBezTo>
                      <a:pt x="207" y="4095"/>
                      <a:pt x="2519" y="4981"/>
                      <a:pt x="4201" y="4981"/>
                    </a:cubicBezTo>
                    <a:cubicBezTo>
                      <a:pt x="4319" y="4981"/>
                      <a:pt x="4429" y="4975"/>
                      <a:pt x="4539" y="4968"/>
                    </a:cubicBezTo>
                    <a:cubicBezTo>
                      <a:pt x="6228" y="4834"/>
                      <a:pt x="7513" y="3610"/>
                      <a:pt x="7403" y="2235"/>
                    </a:cubicBezTo>
                    <a:cubicBezTo>
                      <a:pt x="7323" y="1178"/>
                      <a:pt x="6577" y="1"/>
                      <a:pt x="5336"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6" name="Google Shape;3156;p56"/>
            <p:cNvGrpSpPr/>
            <p:nvPr/>
          </p:nvGrpSpPr>
          <p:grpSpPr>
            <a:xfrm rot="3801742">
              <a:off x="8151372" y="1390923"/>
              <a:ext cx="216256" cy="450639"/>
              <a:chOff x="2643950" y="434765"/>
              <a:chExt cx="875068" cy="1822828"/>
            </a:xfrm>
          </p:grpSpPr>
          <p:sp>
            <p:nvSpPr>
              <p:cNvPr id="3157" name="Google Shape;3157;p56"/>
              <p:cNvSpPr/>
              <p:nvPr/>
            </p:nvSpPr>
            <p:spPr>
              <a:xfrm>
                <a:off x="2679496" y="436766"/>
                <a:ext cx="588011" cy="1819688"/>
              </a:xfrm>
              <a:custGeom>
                <a:rect b="b" l="l" r="r" t="t"/>
                <a:pathLst>
                  <a:path extrusionOk="0" h="28969" w="9361">
                    <a:moveTo>
                      <a:pt x="8902" y="0"/>
                    </a:moveTo>
                    <a:lnTo>
                      <a:pt x="0" y="28958"/>
                    </a:lnTo>
                    <a:cubicBezTo>
                      <a:pt x="39" y="28965"/>
                      <a:pt x="77" y="28969"/>
                      <a:pt x="116" y="28969"/>
                    </a:cubicBezTo>
                    <a:cubicBezTo>
                      <a:pt x="395" y="28969"/>
                      <a:pt x="655" y="28790"/>
                      <a:pt x="743" y="28507"/>
                    </a:cubicBezTo>
                    <a:lnTo>
                      <a:pt x="9263" y="790"/>
                    </a:lnTo>
                    <a:cubicBezTo>
                      <a:pt x="9360" y="472"/>
                      <a:pt x="9200" y="134"/>
                      <a:pt x="8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2643950" y="434765"/>
                <a:ext cx="598250" cy="1822828"/>
              </a:xfrm>
              <a:custGeom>
                <a:rect b="b" l="l" r="r" t="t"/>
                <a:pathLst>
                  <a:path extrusionOk="0" h="29019" w="9524">
                    <a:moveTo>
                      <a:pt x="9253" y="1"/>
                    </a:moveTo>
                    <a:cubicBezTo>
                      <a:pt x="8974" y="1"/>
                      <a:pt x="8715" y="182"/>
                      <a:pt x="8627" y="465"/>
                    </a:cubicBezTo>
                    <a:lnTo>
                      <a:pt x="108" y="28182"/>
                    </a:lnTo>
                    <a:cubicBezTo>
                      <a:pt x="0" y="28527"/>
                      <a:pt x="194" y="28895"/>
                      <a:pt x="542" y="29002"/>
                    </a:cubicBezTo>
                    <a:cubicBezTo>
                      <a:pt x="569" y="29012"/>
                      <a:pt x="596" y="29015"/>
                      <a:pt x="622" y="29018"/>
                    </a:cubicBezTo>
                    <a:lnTo>
                      <a:pt x="9524" y="60"/>
                    </a:lnTo>
                    <a:cubicBezTo>
                      <a:pt x="9501" y="51"/>
                      <a:pt x="9473" y="37"/>
                      <a:pt x="9447" y="31"/>
                    </a:cubicBezTo>
                    <a:cubicBezTo>
                      <a:pt x="9383" y="11"/>
                      <a:pt x="9317" y="1"/>
                      <a:pt x="92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3095205" y="546372"/>
                <a:ext cx="423813" cy="757298"/>
              </a:xfrm>
              <a:custGeom>
                <a:rect b="b" l="l" r="r" t="t"/>
                <a:pathLst>
                  <a:path extrusionOk="0" h="12056" w="6747">
                    <a:moveTo>
                      <a:pt x="3703" y="1"/>
                    </a:moveTo>
                    <a:lnTo>
                      <a:pt x="0" y="12056"/>
                    </a:lnTo>
                    <a:lnTo>
                      <a:pt x="1020" y="11517"/>
                    </a:lnTo>
                    <a:cubicBezTo>
                      <a:pt x="1612" y="11203"/>
                      <a:pt x="2050" y="10671"/>
                      <a:pt x="2248" y="10032"/>
                    </a:cubicBezTo>
                    <a:cubicBezTo>
                      <a:pt x="2509" y="9179"/>
                      <a:pt x="3101" y="8466"/>
                      <a:pt x="3887" y="8049"/>
                    </a:cubicBezTo>
                    <a:cubicBezTo>
                      <a:pt x="4941" y="7490"/>
                      <a:pt x="5727" y="6540"/>
                      <a:pt x="6078" y="5403"/>
                    </a:cubicBezTo>
                    <a:lnTo>
                      <a:pt x="6085" y="5380"/>
                    </a:lnTo>
                    <a:cubicBezTo>
                      <a:pt x="6747" y="3215"/>
                      <a:pt x="5697" y="934"/>
                      <a:pt x="3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3002928" y="518670"/>
                <a:ext cx="324879" cy="809434"/>
              </a:xfrm>
              <a:custGeom>
                <a:rect b="b" l="l" r="r" t="t"/>
                <a:pathLst>
                  <a:path extrusionOk="0" h="12886" w="5172">
                    <a:moveTo>
                      <a:pt x="3891" y="0"/>
                    </a:moveTo>
                    <a:lnTo>
                      <a:pt x="1" y="12657"/>
                    </a:lnTo>
                    <a:lnTo>
                      <a:pt x="740" y="12885"/>
                    </a:lnTo>
                    <a:lnTo>
                      <a:pt x="1469" y="12497"/>
                    </a:lnTo>
                    <a:lnTo>
                      <a:pt x="5172" y="442"/>
                    </a:lnTo>
                    <a:cubicBezTo>
                      <a:pt x="4985" y="354"/>
                      <a:pt x="4787" y="277"/>
                      <a:pt x="4583" y="214"/>
                    </a:cubicBezTo>
                    <a:lnTo>
                      <a:pt x="389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2764258" y="475612"/>
                <a:ext cx="335872" cy="760941"/>
              </a:xfrm>
              <a:custGeom>
                <a:rect b="b" l="l" r="r" t="t"/>
                <a:pathLst>
                  <a:path extrusionOk="0" h="12114" w="5347">
                    <a:moveTo>
                      <a:pt x="4645" y="0"/>
                    </a:moveTo>
                    <a:cubicBezTo>
                      <a:pt x="2727" y="0"/>
                      <a:pt x="952" y="1239"/>
                      <a:pt x="358" y="3170"/>
                    </a:cubicBezTo>
                    <a:lnTo>
                      <a:pt x="352" y="3193"/>
                    </a:lnTo>
                    <a:cubicBezTo>
                      <a:pt x="0" y="4331"/>
                      <a:pt x="118" y="5561"/>
                      <a:pt x="676" y="6611"/>
                    </a:cubicBezTo>
                    <a:cubicBezTo>
                      <a:pt x="1091" y="7397"/>
                      <a:pt x="1181" y="8320"/>
                      <a:pt x="917" y="9174"/>
                    </a:cubicBezTo>
                    <a:cubicBezTo>
                      <a:pt x="723" y="9813"/>
                      <a:pt x="786" y="10502"/>
                      <a:pt x="1101" y="11090"/>
                    </a:cubicBezTo>
                    <a:lnTo>
                      <a:pt x="1640" y="12114"/>
                    </a:lnTo>
                    <a:lnTo>
                      <a:pt x="5346" y="56"/>
                    </a:lnTo>
                    <a:cubicBezTo>
                      <a:pt x="5112" y="18"/>
                      <a:pt x="4877" y="0"/>
                      <a:pt x="46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2863688" y="477299"/>
                <a:ext cx="315268" cy="817412"/>
              </a:xfrm>
              <a:custGeom>
                <a:rect b="b" l="l" r="r" t="t"/>
                <a:pathLst>
                  <a:path extrusionOk="0" h="13013" w="5019">
                    <a:moveTo>
                      <a:pt x="3707" y="1"/>
                    </a:moveTo>
                    <a:lnTo>
                      <a:pt x="1" y="12059"/>
                    </a:lnTo>
                    <a:lnTo>
                      <a:pt x="388" y="12785"/>
                    </a:lnTo>
                    <a:lnTo>
                      <a:pt x="1128" y="13012"/>
                    </a:lnTo>
                    <a:lnTo>
                      <a:pt x="5018" y="358"/>
                    </a:lnTo>
                    <a:lnTo>
                      <a:pt x="4325" y="144"/>
                    </a:lnTo>
                    <a:cubicBezTo>
                      <a:pt x="4121" y="81"/>
                      <a:pt x="3914" y="33"/>
                      <a:pt x="370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56"/>
            <p:cNvGrpSpPr/>
            <p:nvPr/>
          </p:nvGrpSpPr>
          <p:grpSpPr>
            <a:xfrm rot="-5807141">
              <a:off x="5349402" y="2586815"/>
              <a:ext cx="216256" cy="450637"/>
              <a:chOff x="2643950" y="434765"/>
              <a:chExt cx="875068" cy="1822828"/>
            </a:xfrm>
          </p:grpSpPr>
          <p:sp>
            <p:nvSpPr>
              <p:cNvPr id="3164" name="Google Shape;3164;p56"/>
              <p:cNvSpPr/>
              <p:nvPr/>
            </p:nvSpPr>
            <p:spPr>
              <a:xfrm>
                <a:off x="2679496" y="436766"/>
                <a:ext cx="588011" cy="1819688"/>
              </a:xfrm>
              <a:custGeom>
                <a:rect b="b" l="l" r="r" t="t"/>
                <a:pathLst>
                  <a:path extrusionOk="0" h="28969" w="9361">
                    <a:moveTo>
                      <a:pt x="8902" y="0"/>
                    </a:moveTo>
                    <a:lnTo>
                      <a:pt x="0" y="28958"/>
                    </a:lnTo>
                    <a:cubicBezTo>
                      <a:pt x="39" y="28965"/>
                      <a:pt x="77" y="28969"/>
                      <a:pt x="116" y="28969"/>
                    </a:cubicBezTo>
                    <a:cubicBezTo>
                      <a:pt x="395" y="28969"/>
                      <a:pt x="655" y="28790"/>
                      <a:pt x="743" y="28507"/>
                    </a:cubicBezTo>
                    <a:lnTo>
                      <a:pt x="9263" y="790"/>
                    </a:lnTo>
                    <a:cubicBezTo>
                      <a:pt x="9360" y="472"/>
                      <a:pt x="9200" y="134"/>
                      <a:pt x="8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2643950" y="434765"/>
                <a:ext cx="598250" cy="1822828"/>
              </a:xfrm>
              <a:custGeom>
                <a:rect b="b" l="l" r="r" t="t"/>
                <a:pathLst>
                  <a:path extrusionOk="0" h="29019" w="9524">
                    <a:moveTo>
                      <a:pt x="9253" y="1"/>
                    </a:moveTo>
                    <a:cubicBezTo>
                      <a:pt x="8974" y="1"/>
                      <a:pt x="8715" y="182"/>
                      <a:pt x="8627" y="465"/>
                    </a:cubicBezTo>
                    <a:lnTo>
                      <a:pt x="108" y="28182"/>
                    </a:lnTo>
                    <a:cubicBezTo>
                      <a:pt x="0" y="28527"/>
                      <a:pt x="194" y="28895"/>
                      <a:pt x="542" y="29002"/>
                    </a:cubicBezTo>
                    <a:cubicBezTo>
                      <a:pt x="569" y="29012"/>
                      <a:pt x="596" y="29015"/>
                      <a:pt x="622" y="29018"/>
                    </a:cubicBezTo>
                    <a:lnTo>
                      <a:pt x="9524" y="60"/>
                    </a:lnTo>
                    <a:cubicBezTo>
                      <a:pt x="9501" y="51"/>
                      <a:pt x="9473" y="37"/>
                      <a:pt x="9447" y="31"/>
                    </a:cubicBezTo>
                    <a:cubicBezTo>
                      <a:pt x="9383" y="11"/>
                      <a:pt x="9317" y="1"/>
                      <a:pt x="92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3095205" y="546372"/>
                <a:ext cx="423813" cy="757298"/>
              </a:xfrm>
              <a:custGeom>
                <a:rect b="b" l="l" r="r" t="t"/>
                <a:pathLst>
                  <a:path extrusionOk="0" h="12056" w="6747">
                    <a:moveTo>
                      <a:pt x="3703" y="1"/>
                    </a:moveTo>
                    <a:lnTo>
                      <a:pt x="0" y="12056"/>
                    </a:lnTo>
                    <a:lnTo>
                      <a:pt x="1020" y="11517"/>
                    </a:lnTo>
                    <a:cubicBezTo>
                      <a:pt x="1612" y="11203"/>
                      <a:pt x="2050" y="10671"/>
                      <a:pt x="2248" y="10032"/>
                    </a:cubicBezTo>
                    <a:cubicBezTo>
                      <a:pt x="2509" y="9179"/>
                      <a:pt x="3101" y="8466"/>
                      <a:pt x="3887" y="8049"/>
                    </a:cubicBezTo>
                    <a:cubicBezTo>
                      <a:pt x="4941" y="7490"/>
                      <a:pt x="5727" y="6540"/>
                      <a:pt x="6078" y="5403"/>
                    </a:cubicBezTo>
                    <a:lnTo>
                      <a:pt x="6085" y="5380"/>
                    </a:lnTo>
                    <a:cubicBezTo>
                      <a:pt x="6747" y="3215"/>
                      <a:pt x="5697" y="934"/>
                      <a:pt x="3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3002928" y="518670"/>
                <a:ext cx="324879" cy="809434"/>
              </a:xfrm>
              <a:custGeom>
                <a:rect b="b" l="l" r="r" t="t"/>
                <a:pathLst>
                  <a:path extrusionOk="0" h="12886" w="5172">
                    <a:moveTo>
                      <a:pt x="3891" y="0"/>
                    </a:moveTo>
                    <a:lnTo>
                      <a:pt x="1" y="12657"/>
                    </a:lnTo>
                    <a:lnTo>
                      <a:pt x="740" y="12885"/>
                    </a:lnTo>
                    <a:lnTo>
                      <a:pt x="1469" y="12497"/>
                    </a:lnTo>
                    <a:lnTo>
                      <a:pt x="5172" y="442"/>
                    </a:lnTo>
                    <a:cubicBezTo>
                      <a:pt x="4985" y="354"/>
                      <a:pt x="4787" y="277"/>
                      <a:pt x="4583" y="214"/>
                    </a:cubicBezTo>
                    <a:lnTo>
                      <a:pt x="389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2764258" y="475612"/>
                <a:ext cx="335872" cy="760941"/>
              </a:xfrm>
              <a:custGeom>
                <a:rect b="b" l="l" r="r" t="t"/>
                <a:pathLst>
                  <a:path extrusionOk="0" h="12114" w="5347">
                    <a:moveTo>
                      <a:pt x="4645" y="0"/>
                    </a:moveTo>
                    <a:cubicBezTo>
                      <a:pt x="2727" y="0"/>
                      <a:pt x="952" y="1239"/>
                      <a:pt x="358" y="3170"/>
                    </a:cubicBezTo>
                    <a:lnTo>
                      <a:pt x="352" y="3193"/>
                    </a:lnTo>
                    <a:cubicBezTo>
                      <a:pt x="0" y="4331"/>
                      <a:pt x="118" y="5561"/>
                      <a:pt x="676" y="6611"/>
                    </a:cubicBezTo>
                    <a:cubicBezTo>
                      <a:pt x="1091" y="7397"/>
                      <a:pt x="1181" y="8320"/>
                      <a:pt x="917" y="9174"/>
                    </a:cubicBezTo>
                    <a:cubicBezTo>
                      <a:pt x="723" y="9813"/>
                      <a:pt x="786" y="10502"/>
                      <a:pt x="1101" y="11090"/>
                    </a:cubicBezTo>
                    <a:lnTo>
                      <a:pt x="1640" y="12114"/>
                    </a:lnTo>
                    <a:lnTo>
                      <a:pt x="5346" y="56"/>
                    </a:lnTo>
                    <a:cubicBezTo>
                      <a:pt x="5112" y="18"/>
                      <a:pt x="4877" y="0"/>
                      <a:pt x="46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2863688" y="477299"/>
                <a:ext cx="315268" cy="817412"/>
              </a:xfrm>
              <a:custGeom>
                <a:rect b="b" l="l" r="r" t="t"/>
                <a:pathLst>
                  <a:path extrusionOk="0" h="13013" w="5019">
                    <a:moveTo>
                      <a:pt x="3707" y="1"/>
                    </a:moveTo>
                    <a:lnTo>
                      <a:pt x="1" y="12059"/>
                    </a:lnTo>
                    <a:lnTo>
                      <a:pt x="388" y="12785"/>
                    </a:lnTo>
                    <a:lnTo>
                      <a:pt x="1128" y="13012"/>
                    </a:lnTo>
                    <a:lnTo>
                      <a:pt x="5018" y="358"/>
                    </a:lnTo>
                    <a:lnTo>
                      <a:pt x="4325" y="144"/>
                    </a:lnTo>
                    <a:cubicBezTo>
                      <a:pt x="4121" y="81"/>
                      <a:pt x="3914" y="33"/>
                      <a:pt x="370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0" name="Google Shape;3170;p56"/>
            <p:cNvGrpSpPr/>
            <p:nvPr/>
          </p:nvGrpSpPr>
          <p:grpSpPr>
            <a:xfrm>
              <a:off x="4765150" y="273135"/>
              <a:ext cx="3919450" cy="4227440"/>
              <a:chOff x="4765150" y="273135"/>
              <a:chExt cx="3919450" cy="4227440"/>
            </a:xfrm>
          </p:grpSpPr>
          <p:grpSp>
            <p:nvGrpSpPr>
              <p:cNvPr id="3171" name="Google Shape;3171;p56"/>
              <p:cNvGrpSpPr/>
              <p:nvPr/>
            </p:nvGrpSpPr>
            <p:grpSpPr>
              <a:xfrm>
                <a:off x="5023150" y="273135"/>
                <a:ext cx="3400841" cy="4227440"/>
                <a:chOff x="5023150" y="273135"/>
                <a:chExt cx="3400841" cy="4227440"/>
              </a:xfrm>
            </p:grpSpPr>
            <p:sp>
              <p:nvSpPr>
                <p:cNvPr id="3172" name="Google Shape;3172;p56"/>
                <p:cNvSpPr/>
                <p:nvPr/>
              </p:nvSpPr>
              <p:spPr>
                <a:xfrm flipH="1" rot="568245">
                  <a:off x="5603353" y="1588569"/>
                  <a:ext cx="121709" cy="111279"/>
                </a:xfrm>
                <a:custGeom>
                  <a:rect b="b" l="l" r="r" t="t"/>
                  <a:pathLst>
                    <a:path extrusionOk="0" h="3317" w="3628">
                      <a:moveTo>
                        <a:pt x="1044" y="0"/>
                      </a:moveTo>
                      <a:cubicBezTo>
                        <a:pt x="971" y="0"/>
                        <a:pt x="890" y="24"/>
                        <a:pt x="800" y="77"/>
                      </a:cubicBezTo>
                      <a:cubicBezTo>
                        <a:pt x="0" y="553"/>
                        <a:pt x="800" y="3317"/>
                        <a:pt x="800" y="3317"/>
                      </a:cubicBezTo>
                      <a:cubicBezTo>
                        <a:pt x="1693" y="3164"/>
                        <a:pt x="3628" y="1488"/>
                        <a:pt x="2873" y="1019"/>
                      </a:cubicBezTo>
                      <a:cubicBezTo>
                        <a:pt x="2720" y="923"/>
                        <a:pt x="2580" y="885"/>
                        <a:pt x="2455" y="885"/>
                      </a:cubicBezTo>
                      <a:cubicBezTo>
                        <a:pt x="1963" y="885"/>
                        <a:pt x="1693" y="1474"/>
                        <a:pt x="1693" y="1474"/>
                      </a:cubicBezTo>
                      <a:cubicBezTo>
                        <a:pt x="1693" y="1474"/>
                        <a:pt x="1621" y="0"/>
                        <a:pt x="1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7395344" y="4418304"/>
                  <a:ext cx="1028647" cy="82271"/>
                </a:xfrm>
                <a:custGeom>
                  <a:rect b="b" l="l" r="r" t="t"/>
                  <a:pathLst>
                    <a:path extrusionOk="0" h="1870" w="23381">
                      <a:moveTo>
                        <a:pt x="11690" y="1"/>
                      </a:moveTo>
                      <a:cubicBezTo>
                        <a:pt x="5235" y="1"/>
                        <a:pt x="1" y="419"/>
                        <a:pt x="1" y="933"/>
                      </a:cubicBezTo>
                      <a:cubicBezTo>
                        <a:pt x="1" y="1450"/>
                        <a:pt x="5235" y="1869"/>
                        <a:pt x="11690" y="1869"/>
                      </a:cubicBezTo>
                      <a:cubicBezTo>
                        <a:pt x="18149" y="1869"/>
                        <a:pt x="23380" y="1450"/>
                        <a:pt x="23380" y="933"/>
                      </a:cubicBezTo>
                      <a:cubicBezTo>
                        <a:pt x="23380" y="419"/>
                        <a:pt x="18149" y="1"/>
                        <a:pt x="11690"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8105608" y="4470042"/>
                  <a:ext cx="48702" cy="9547"/>
                </a:xfrm>
                <a:custGeom>
                  <a:rect b="b" l="l" r="r" t="t"/>
                  <a:pathLst>
                    <a:path extrusionOk="0" h="217" w="1107">
                      <a:moveTo>
                        <a:pt x="1107" y="0"/>
                      </a:moveTo>
                      <a:lnTo>
                        <a:pt x="0" y="216"/>
                      </a:lnTo>
                      <a:cubicBezTo>
                        <a:pt x="0" y="216"/>
                        <a:pt x="486" y="216"/>
                        <a:pt x="1107" y="0"/>
                      </a:cubicBezTo>
                      <a:close/>
                    </a:path>
                  </a:pathLst>
                </a:custGeom>
                <a:solidFill>
                  <a:srgbClr val="FFA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6851600" y="4138746"/>
                  <a:ext cx="86450" cy="189800"/>
                </a:xfrm>
                <a:custGeom>
                  <a:rect b="b" l="l" r="r" t="t"/>
                  <a:pathLst>
                    <a:path extrusionOk="0" h="2322" w="1965">
                      <a:moveTo>
                        <a:pt x="1" y="0"/>
                      </a:moveTo>
                      <a:lnTo>
                        <a:pt x="8" y="2122"/>
                      </a:lnTo>
                      <a:lnTo>
                        <a:pt x="1965" y="2321"/>
                      </a:lnTo>
                      <a:lnTo>
                        <a:pt x="1629" y="230"/>
                      </a:lnTo>
                      <a:lnTo>
                        <a:pt x="1" y="0"/>
                      </a:ln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8042694" y="3212434"/>
                  <a:ext cx="325167" cy="707748"/>
                </a:xfrm>
                <a:custGeom>
                  <a:rect b="b" l="l" r="r" t="t"/>
                  <a:pathLst>
                    <a:path extrusionOk="0" h="16087" w="7391">
                      <a:moveTo>
                        <a:pt x="5063" y="1"/>
                      </a:moveTo>
                      <a:lnTo>
                        <a:pt x="0" y="2991"/>
                      </a:lnTo>
                      <a:cubicBezTo>
                        <a:pt x="0" y="2991"/>
                        <a:pt x="669" y="6439"/>
                        <a:pt x="1430" y="8109"/>
                      </a:cubicBezTo>
                      <a:cubicBezTo>
                        <a:pt x="1827" y="8983"/>
                        <a:pt x="2900" y="12428"/>
                        <a:pt x="3788" y="16086"/>
                      </a:cubicBezTo>
                      <a:cubicBezTo>
                        <a:pt x="4968" y="15812"/>
                        <a:pt x="6182" y="15624"/>
                        <a:pt x="7391" y="15394"/>
                      </a:cubicBezTo>
                      <a:cubicBezTo>
                        <a:pt x="7275" y="12165"/>
                        <a:pt x="6918" y="8561"/>
                        <a:pt x="6006" y="6940"/>
                      </a:cubicBezTo>
                      <a:cubicBezTo>
                        <a:pt x="4228" y="3773"/>
                        <a:pt x="5063" y="1"/>
                        <a:pt x="50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8209349" y="3889699"/>
                  <a:ext cx="163529" cy="496836"/>
                </a:xfrm>
                <a:custGeom>
                  <a:rect b="b" l="l" r="r" t="t"/>
                  <a:pathLst>
                    <a:path extrusionOk="0" h="11293" w="3717">
                      <a:moveTo>
                        <a:pt x="3603" y="0"/>
                      </a:moveTo>
                      <a:cubicBezTo>
                        <a:pt x="2394" y="230"/>
                        <a:pt x="1180" y="418"/>
                        <a:pt x="0" y="692"/>
                      </a:cubicBezTo>
                      <a:cubicBezTo>
                        <a:pt x="806" y="4007"/>
                        <a:pt x="1461" y="7497"/>
                        <a:pt x="1331" y="9403"/>
                      </a:cubicBezTo>
                      <a:cubicBezTo>
                        <a:pt x="1275" y="10171"/>
                        <a:pt x="1108" y="10791"/>
                        <a:pt x="867" y="11293"/>
                      </a:cubicBezTo>
                      <a:lnTo>
                        <a:pt x="2924" y="11293"/>
                      </a:lnTo>
                      <a:cubicBezTo>
                        <a:pt x="3106" y="9910"/>
                        <a:pt x="3387" y="7668"/>
                        <a:pt x="3387" y="7179"/>
                      </a:cubicBezTo>
                      <a:cubicBezTo>
                        <a:pt x="3387" y="6455"/>
                        <a:pt x="3443" y="6842"/>
                        <a:pt x="3555" y="6174"/>
                      </a:cubicBezTo>
                      <a:cubicBezTo>
                        <a:pt x="3610" y="5848"/>
                        <a:pt x="3717" y="3095"/>
                        <a:pt x="36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8069664" y="4386495"/>
                  <a:ext cx="268370" cy="102596"/>
                </a:xfrm>
                <a:custGeom>
                  <a:rect b="b" l="l" r="r" t="t"/>
                  <a:pathLst>
                    <a:path extrusionOk="0" h="2332" w="6100">
                      <a:moveTo>
                        <a:pt x="4042" y="1"/>
                      </a:moveTo>
                      <a:cubicBezTo>
                        <a:pt x="3512" y="1128"/>
                        <a:pt x="707" y="2085"/>
                        <a:pt x="1" y="2331"/>
                      </a:cubicBezTo>
                      <a:lnTo>
                        <a:pt x="5952" y="1115"/>
                      </a:lnTo>
                      <a:cubicBezTo>
                        <a:pt x="5952" y="1115"/>
                        <a:pt x="6014" y="651"/>
                        <a:pt x="6099" y="1"/>
                      </a:cubicBezTo>
                      <a:close/>
                    </a:path>
                  </a:pathLst>
                </a:custGeom>
                <a:solidFill>
                  <a:srgbClr val="4D1B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7372731" y="4328861"/>
                  <a:ext cx="272549" cy="95205"/>
                </a:xfrm>
                <a:custGeom>
                  <a:rect b="b" l="l" r="r" t="t"/>
                  <a:pathLst>
                    <a:path extrusionOk="0" h="2164" w="6195">
                      <a:moveTo>
                        <a:pt x="4529" y="1"/>
                      </a:moveTo>
                      <a:cubicBezTo>
                        <a:pt x="2537" y="1656"/>
                        <a:pt x="0" y="2164"/>
                        <a:pt x="0" y="2164"/>
                      </a:cubicBezTo>
                      <a:lnTo>
                        <a:pt x="4563" y="2164"/>
                      </a:lnTo>
                      <a:cubicBezTo>
                        <a:pt x="4563" y="2164"/>
                        <a:pt x="5197" y="1756"/>
                        <a:pt x="6195" y="406"/>
                      </a:cubicBezTo>
                      <a:lnTo>
                        <a:pt x="4529" y="1"/>
                      </a:lnTo>
                      <a:close/>
                    </a:path>
                  </a:pathLst>
                </a:custGeom>
                <a:solidFill>
                  <a:srgbClr val="541D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7709384" y="3212434"/>
                  <a:ext cx="396263" cy="741536"/>
                </a:xfrm>
                <a:custGeom>
                  <a:rect b="b" l="l" r="r" t="t"/>
                  <a:pathLst>
                    <a:path extrusionOk="0" h="16855" w="9007">
                      <a:moveTo>
                        <a:pt x="9006" y="1"/>
                      </a:moveTo>
                      <a:lnTo>
                        <a:pt x="2506" y="1057"/>
                      </a:lnTo>
                      <a:cubicBezTo>
                        <a:pt x="2506" y="1057"/>
                        <a:pt x="1206" y="10293"/>
                        <a:pt x="0" y="16855"/>
                      </a:cubicBezTo>
                      <a:lnTo>
                        <a:pt x="4038" y="16460"/>
                      </a:lnTo>
                      <a:cubicBezTo>
                        <a:pt x="5584" y="13625"/>
                        <a:pt x="6846" y="10776"/>
                        <a:pt x="6657" y="9178"/>
                      </a:cubicBezTo>
                      <a:cubicBezTo>
                        <a:pt x="6256" y="5850"/>
                        <a:pt x="9006" y="1"/>
                        <a:pt x="9006" y="1"/>
                      </a:cubicBezTo>
                      <a:close/>
                    </a:path>
                  </a:pathLst>
                </a:custGeom>
                <a:solidFill>
                  <a:srgbClr val="FFA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7564243" y="3936554"/>
                  <a:ext cx="322835" cy="410165"/>
                </a:xfrm>
                <a:custGeom>
                  <a:rect b="b" l="l" r="r" t="t"/>
                  <a:pathLst>
                    <a:path extrusionOk="0" h="9323" w="7338">
                      <a:moveTo>
                        <a:pt x="7337" y="1"/>
                      </a:moveTo>
                      <a:lnTo>
                        <a:pt x="3299" y="396"/>
                      </a:lnTo>
                      <a:cubicBezTo>
                        <a:pt x="2853" y="2812"/>
                        <a:pt x="2421" y="4869"/>
                        <a:pt x="2072" y="5962"/>
                      </a:cubicBezTo>
                      <a:cubicBezTo>
                        <a:pt x="1671" y="7214"/>
                        <a:pt x="889" y="8181"/>
                        <a:pt x="1" y="8918"/>
                      </a:cubicBezTo>
                      <a:lnTo>
                        <a:pt x="1667" y="9323"/>
                      </a:lnTo>
                      <a:cubicBezTo>
                        <a:pt x="2007" y="8859"/>
                        <a:pt x="2387" y="8290"/>
                        <a:pt x="2802" y="7587"/>
                      </a:cubicBezTo>
                      <a:cubicBezTo>
                        <a:pt x="3649" y="6147"/>
                        <a:pt x="5657" y="3083"/>
                        <a:pt x="7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7329439" y="913939"/>
                  <a:ext cx="518569" cy="546154"/>
                </a:xfrm>
                <a:custGeom>
                  <a:rect b="b" l="l" r="r" t="t"/>
                  <a:pathLst>
                    <a:path extrusionOk="0" h="12414" w="11787">
                      <a:moveTo>
                        <a:pt x="8671" y="0"/>
                      </a:moveTo>
                      <a:cubicBezTo>
                        <a:pt x="8618" y="0"/>
                        <a:pt x="8566" y="3"/>
                        <a:pt x="8513" y="10"/>
                      </a:cubicBezTo>
                      <a:cubicBezTo>
                        <a:pt x="8513" y="10"/>
                        <a:pt x="4261" y="332"/>
                        <a:pt x="3062" y="1854"/>
                      </a:cubicBezTo>
                      <a:cubicBezTo>
                        <a:pt x="576" y="5008"/>
                        <a:pt x="1461" y="7254"/>
                        <a:pt x="1461" y="7254"/>
                      </a:cubicBezTo>
                      <a:lnTo>
                        <a:pt x="0" y="8450"/>
                      </a:lnTo>
                      <a:lnTo>
                        <a:pt x="1269" y="8573"/>
                      </a:lnTo>
                      <a:lnTo>
                        <a:pt x="1814" y="9208"/>
                      </a:lnTo>
                      <a:cubicBezTo>
                        <a:pt x="1814" y="9208"/>
                        <a:pt x="3309" y="7956"/>
                        <a:pt x="3888" y="7096"/>
                      </a:cubicBezTo>
                      <a:cubicBezTo>
                        <a:pt x="3888" y="7096"/>
                        <a:pt x="4769" y="7974"/>
                        <a:pt x="4573" y="9208"/>
                      </a:cubicBezTo>
                      <a:cubicBezTo>
                        <a:pt x="4382" y="10439"/>
                        <a:pt x="3658" y="11456"/>
                        <a:pt x="3658" y="11456"/>
                      </a:cubicBezTo>
                      <a:cubicBezTo>
                        <a:pt x="3658" y="11456"/>
                        <a:pt x="4719" y="12414"/>
                        <a:pt x="6505" y="12414"/>
                      </a:cubicBezTo>
                      <a:cubicBezTo>
                        <a:pt x="6971" y="12414"/>
                        <a:pt x="7487" y="12348"/>
                        <a:pt x="8046" y="12184"/>
                      </a:cubicBezTo>
                      <a:cubicBezTo>
                        <a:pt x="10747" y="11385"/>
                        <a:pt x="11786" y="7782"/>
                        <a:pt x="11611" y="5221"/>
                      </a:cubicBezTo>
                      <a:cubicBezTo>
                        <a:pt x="11446" y="2742"/>
                        <a:pt x="10191" y="0"/>
                        <a:pt x="8671" y="0"/>
                      </a:cubicBezTo>
                      <a:close/>
                    </a:path>
                  </a:pathLst>
                </a:custGeom>
                <a:solidFill>
                  <a:srgbClr val="FFA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7423413" y="1137568"/>
                  <a:ext cx="28861" cy="36868"/>
                </a:xfrm>
                <a:custGeom>
                  <a:rect b="b" l="l" r="r" t="t"/>
                  <a:pathLst>
                    <a:path extrusionOk="0" h="838" w="656">
                      <a:moveTo>
                        <a:pt x="329" y="0"/>
                      </a:moveTo>
                      <a:cubicBezTo>
                        <a:pt x="148" y="0"/>
                        <a:pt x="0" y="185"/>
                        <a:pt x="0" y="419"/>
                      </a:cubicBezTo>
                      <a:cubicBezTo>
                        <a:pt x="0" y="649"/>
                        <a:pt x="148" y="837"/>
                        <a:pt x="329" y="837"/>
                      </a:cubicBezTo>
                      <a:cubicBezTo>
                        <a:pt x="507" y="837"/>
                        <a:pt x="655" y="649"/>
                        <a:pt x="655" y="419"/>
                      </a:cubicBezTo>
                      <a:cubicBezTo>
                        <a:pt x="655" y="185"/>
                        <a:pt x="507" y="0"/>
                        <a:pt x="329"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7430013" y="1222347"/>
                  <a:ext cx="78179" cy="97009"/>
                </a:xfrm>
                <a:custGeom>
                  <a:rect b="b" l="l" r="r" t="t"/>
                  <a:pathLst>
                    <a:path extrusionOk="0" h="2205" w="1777">
                      <a:moveTo>
                        <a:pt x="1616" y="0"/>
                      </a:moveTo>
                      <a:lnTo>
                        <a:pt x="4" y="1780"/>
                      </a:lnTo>
                      <a:cubicBezTo>
                        <a:pt x="1" y="1783"/>
                        <a:pt x="885" y="2204"/>
                        <a:pt x="885" y="2204"/>
                      </a:cubicBezTo>
                      <a:lnTo>
                        <a:pt x="1776" y="295"/>
                      </a:lnTo>
                      <a:lnTo>
                        <a:pt x="16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7329439" y="1233038"/>
                  <a:ext cx="64277" cy="58117"/>
                </a:xfrm>
                <a:custGeom>
                  <a:rect b="b" l="l" r="r" t="t"/>
                  <a:pathLst>
                    <a:path extrusionOk="0" h="1321" w="1461">
                      <a:moveTo>
                        <a:pt x="1461" y="1"/>
                      </a:moveTo>
                      <a:lnTo>
                        <a:pt x="0" y="1197"/>
                      </a:lnTo>
                      <a:lnTo>
                        <a:pt x="1269" y="1320"/>
                      </a:lnTo>
                      <a:lnTo>
                        <a:pt x="14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7643171" y="1071223"/>
                  <a:ext cx="54466" cy="84822"/>
                </a:xfrm>
                <a:custGeom>
                  <a:rect b="b" l="l" r="r" t="t"/>
                  <a:pathLst>
                    <a:path extrusionOk="0" h="1928" w="1238">
                      <a:moveTo>
                        <a:pt x="1238" y="0"/>
                      </a:moveTo>
                      <a:cubicBezTo>
                        <a:pt x="1238" y="0"/>
                        <a:pt x="0" y="353"/>
                        <a:pt x="566" y="1927"/>
                      </a:cubicBezTo>
                      <a:lnTo>
                        <a:pt x="1238" y="0"/>
                      </a:ln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7622493" y="1376595"/>
                  <a:ext cx="761113" cy="1967412"/>
                </a:xfrm>
                <a:custGeom>
                  <a:rect b="b" l="l" r="r" t="t"/>
                  <a:pathLst>
                    <a:path extrusionOk="0" h="44719" w="17300">
                      <a:moveTo>
                        <a:pt x="5818" y="1"/>
                      </a:moveTo>
                      <a:cubicBezTo>
                        <a:pt x="5136" y="1"/>
                        <a:pt x="4392" y="242"/>
                        <a:pt x="3648" y="817"/>
                      </a:cubicBezTo>
                      <a:cubicBezTo>
                        <a:pt x="1526" y="2453"/>
                        <a:pt x="980" y="6138"/>
                        <a:pt x="980" y="6138"/>
                      </a:cubicBezTo>
                      <a:cubicBezTo>
                        <a:pt x="980" y="6138"/>
                        <a:pt x="0" y="7728"/>
                        <a:pt x="51" y="12713"/>
                      </a:cubicBezTo>
                      <a:cubicBezTo>
                        <a:pt x="103" y="17701"/>
                        <a:pt x="1920" y="21859"/>
                        <a:pt x="2962" y="24403"/>
                      </a:cubicBezTo>
                      <a:cubicBezTo>
                        <a:pt x="4001" y="26950"/>
                        <a:pt x="3377" y="44719"/>
                        <a:pt x="3377" y="44719"/>
                      </a:cubicBezTo>
                      <a:lnTo>
                        <a:pt x="16884" y="44719"/>
                      </a:lnTo>
                      <a:cubicBezTo>
                        <a:pt x="16884" y="44719"/>
                        <a:pt x="17299" y="41030"/>
                        <a:pt x="17196" y="36927"/>
                      </a:cubicBezTo>
                      <a:cubicBezTo>
                        <a:pt x="17093" y="32819"/>
                        <a:pt x="15742" y="25339"/>
                        <a:pt x="13347" y="22429"/>
                      </a:cubicBezTo>
                      <a:cubicBezTo>
                        <a:pt x="10953" y="19518"/>
                        <a:pt x="4467" y="18215"/>
                        <a:pt x="4467" y="18215"/>
                      </a:cubicBezTo>
                      <a:cubicBezTo>
                        <a:pt x="4467" y="18215"/>
                        <a:pt x="6013" y="13516"/>
                        <a:pt x="8135" y="10577"/>
                      </a:cubicBezTo>
                      <a:cubicBezTo>
                        <a:pt x="10257" y="7636"/>
                        <a:pt x="9257" y="3543"/>
                        <a:pt x="8570" y="1897"/>
                      </a:cubicBezTo>
                      <a:cubicBezTo>
                        <a:pt x="8128" y="827"/>
                        <a:pt x="7080" y="1"/>
                        <a:pt x="58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7481312" y="1535902"/>
                  <a:ext cx="83151" cy="268985"/>
                </a:xfrm>
                <a:custGeom>
                  <a:rect b="b" l="l" r="r" t="t"/>
                  <a:pathLst>
                    <a:path extrusionOk="0" h="6114" w="1890">
                      <a:moveTo>
                        <a:pt x="528" y="1"/>
                      </a:moveTo>
                      <a:lnTo>
                        <a:pt x="1" y="621"/>
                      </a:lnTo>
                      <a:lnTo>
                        <a:pt x="645" y="6113"/>
                      </a:lnTo>
                      <a:lnTo>
                        <a:pt x="1890" y="5558"/>
                      </a:lnTo>
                      <a:lnTo>
                        <a:pt x="5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7509645" y="1449231"/>
                  <a:ext cx="442722" cy="855923"/>
                </a:xfrm>
                <a:custGeom>
                  <a:rect b="b" l="l" r="r" t="t"/>
                  <a:pathLst>
                    <a:path extrusionOk="0" h="19455" w="10063">
                      <a:moveTo>
                        <a:pt x="6142" y="0"/>
                      </a:moveTo>
                      <a:cubicBezTo>
                        <a:pt x="5507" y="0"/>
                        <a:pt x="5143" y="246"/>
                        <a:pt x="5143" y="246"/>
                      </a:cubicBezTo>
                      <a:cubicBezTo>
                        <a:pt x="2969" y="3982"/>
                        <a:pt x="2298" y="11830"/>
                        <a:pt x="2298" y="11830"/>
                      </a:cubicBezTo>
                      <a:lnTo>
                        <a:pt x="1246" y="7528"/>
                      </a:lnTo>
                      <a:lnTo>
                        <a:pt x="1" y="8083"/>
                      </a:lnTo>
                      <a:lnTo>
                        <a:pt x="1335" y="19455"/>
                      </a:lnTo>
                      <a:cubicBezTo>
                        <a:pt x="1335" y="19455"/>
                        <a:pt x="6075" y="11178"/>
                        <a:pt x="7279" y="9256"/>
                      </a:cubicBezTo>
                      <a:cubicBezTo>
                        <a:pt x="8482" y="7329"/>
                        <a:pt x="10062" y="2107"/>
                        <a:pt x="8205" y="770"/>
                      </a:cubicBezTo>
                      <a:cubicBezTo>
                        <a:pt x="7369" y="166"/>
                        <a:pt x="6664" y="0"/>
                        <a:pt x="61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7481312" y="905800"/>
                  <a:ext cx="602863" cy="742108"/>
                </a:xfrm>
                <a:custGeom>
                  <a:rect b="b" l="l" r="r" t="t"/>
                  <a:pathLst>
                    <a:path extrusionOk="0" h="16868" w="13703">
                      <a:moveTo>
                        <a:pt x="6320" y="1"/>
                      </a:moveTo>
                      <a:cubicBezTo>
                        <a:pt x="5136" y="1"/>
                        <a:pt x="743" y="718"/>
                        <a:pt x="1" y="1642"/>
                      </a:cubicBezTo>
                      <a:lnTo>
                        <a:pt x="224" y="1477"/>
                      </a:lnTo>
                      <a:cubicBezTo>
                        <a:pt x="224" y="1477"/>
                        <a:pt x="923" y="3925"/>
                        <a:pt x="2037" y="4864"/>
                      </a:cubicBezTo>
                      <a:cubicBezTo>
                        <a:pt x="2930" y="5617"/>
                        <a:pt x="3376" y="5692"/>
                        <a:pt x="3518" y="5692"/>
                      </a:cubicBezTo>
                      <a:cubicBezTo>
                        <a:pt x="3553" y="5692"/>
                        <a:pt x="3569" y="5687"/>
                        <a:pt x="3569" y="5687"/>
                      </a:cubicBezTo>
                      <a:cubicBezTo>
                        <a:pt x="3569" y="5687"/>
                        <a:pt x="3398" y="3836"/>
                        <a:pt x="4436" y="3503"/>
                      </a:cubicBezTo>
                      <a:cubicBezTo>
                        <a:pt x="4523" y="3476"/>
                        <a:pt x="4610" y="3463"/>
                        <a:pt x="4697" y="3463"/>
                      </a:cubicBezTo>
                      <a:cubicBezTo>
                        <a:pt x="5653" y="3463"/>
                        <a:pt x="6532" y="5031"/>
                        <a:pt x="5551" y="5588"/>
                      </a:cubicBezTo>
                      <a:cubicBezTo>
                        <a:pt x="4481" y="6194"/>
                        <a:pt x="583" y="10452"/>
                        <a:pt x="1961" y="14504"/>
                      </a:cubicBezTo>
                      <a:cubicBezTo>
                        <a:pt x="2593" y="16364"/>
                        <a:pt x="3624" y="16868"/>
                        <a:pt x="4554" y="16868"/>
                      </a:cubicBezTo>
                      <a:cubicBezTo>
                        <a:pt x="5652" y="16868"/>
                        <a:pt x="6610" y="16167"/>
                        <a:pt x="6610" y="16167"/>
                      </a:cubicBezTo>
                      <a:cubicBezTo>
                        <a:pt x="6610" y="16167"/>
                        <a:pt x="7183" y="14686"/>
                        <a:pt x="8379" y="13753"/>
                      </a:cubicBezTo>
                      <a:cubicBezTo>
                        <a:pt x="9572" y="12817"/>
                        <a:pt x="11314" y="11909"/>
                        <a:pt x="11314" y="11909"/>
                      </a:cubicBezTo>
                      <a:lnTo>
                        <a:pt x="11779" y="12598"/>
                      </a:lnTo>
                      <a:cubicBezTo>
                        <a:pt x="11779" y="12598"/>
                        <a:pt x="13703" y="9520"/>
                        <a:pt x="12767" y="7700"/>
                      </a:cubicBezTo>
                      <a:cubicBezTo>
                        <a:pt x="11831" y="5882"/>
                        <a:pt x="7295" y="116"/>
                        <a:pt x="6510" y="10"/>
                      </a:cubicBezTo>
                      <a:cubicBezTo>
                        <a:pt x="6462" y="4"/>
                        <a:pt x="6398" y="1"/>
                        <a:pt x="6320"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7333047" y="1412231"/>
                  <a:ext cx="167885" cy="147691"/>
                </a:xfrm>
                <a:custGeom>
                  <a:rect b="b" l="l" r="r" t="t"/>
                  <a:pathLst>
                    <a:path extrusionOk="0" h="3357" w="3816">
                      <a:moveTo>
                        <a:pt x="2126" y="0"/>
                      </a:moveTo>
                      <a:cubicBezTo>
                        <a:pt x="2126" y="1"/>
                        <a:pt x="2860" y="1026"/>
                        <a:pt x="2972" y="1358"/>
                      </a:cubicBezTo>
                      <a:lnTo>
                        <a:pt x="1" y="717"/>
                      </a:lnTo>
                      <a:lnTo>
                        <a:pt x="1" y="717"/>
                      </a:lnTo>
                      <a:cubicBezTo>
                        <a:pt x="1" y="717"/>
                        <a:pt x="1142" y="2088"/>
                        <a:pt x="1779" y="2273"/>
                      </a:cubicBezTo>
                      <a:cubicBezTo>
                        <a:pt x="2417" y="2458"/>
                        <a:pt x="3107" y="2458"/>
                        <a:pt x="3107" y="2458"/>
                      </a:cubicBezTo>
                      <a:lnTo>
                        <a:pt x="3432" y="3356"/>
                      </a:lnTo>
                      <a:lnTo>
                        <a:pt x="3816" y="2907"/>
                      </a:lnTo>
                      <a:cubicBezTo>
                        <a:pt x="3816" y="2907"/>
                        <a:pt x="3507" y="1303"/>
                        <a:pt x="3000" y="730"/>
                      </a:cubicBezTo>
                      <a:cubicBezTo>
                        <a:pt x="2496" y="162"/>
                        <a:pt x="2126" y="0"/>
                        <a:pt x="2126" y="0"/>
                      </a:cubicBezTo>
                      <a:close/>
                    </a:path>
                  </a:pathLst>
                </a:custGeom>
                <a:solidFill>
                  <a:srgbClr val="FFA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7690818" y="2179642"/>
                  <a:ext cx="317380" cy="260626"/>
                </a:xfrm>
                <a:custGeom>
                  <a:rect b="b" l="l" r="r" t="t"/>
                  <a:pathLst>
                    <a:path extrusionOk="0" h="5924" w="7214">
                      <a:moveTo>
                        <a:pt x="3093" y="0"/>
                      </a:moveTo>
                      <a:lnTo>
                        <a:pt x="0" y="2527"/>
                      </a:lnTo>
                      <a:cubicBezTo>
                        <a:pt x="185" y="3071"/>
                        <a:pt x="1313" y="5924"/>
                        <a:pt x="1313" y="5924"/>
                      </a:cubicBezTo>
                      <a:lnTo>
                        <a:pt x="7213" y="1265"/>
                      </a:lnTo>
                      <a:cubicBezTo>
                        <a:pt x="5639" y="562"/>
                        <a:pt x="3093" y="0"/>
                        <a:pt x="3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5023150" y="4381348"/>
                  <a:ext cx="2372210" cy="112891"/>
                </a:xfrm>
                <a:custGeom>
                  <a:rect b="b" l="l" r="r" t="t"/>
                  <a:pathLst>
                    <a:path extrusionOk="0" h="2566" w="53920">
                      <a:moveTo>
                        <a:pt x="26960" y="1"/>
                      </a:moveTo>
                      <a:cubicBezTo>
                        <a:pt x="12071" y="1"/>
                        <a:pt x="1" y="577"/>
                        <a:pt x="1" y="1283"/>
                      </a:cubicBezTo>
                      <a:cubicBezTo>
                        <a:pt x="1" y="1989"/>
                        <a:pt x="12071" y="2565"/>
                        <a:pt x="26960" y="2565"/>
                      </a:cubicBezTo>
                      <a:cubicBezTo>
                        <a:pt x="41852" y="2565"/>
                        <a:pt x="53920" y="1989"/>
                        <a:pt x="53920" y="1283"/>
                      </a:cubicBezTo>
                      <a:cubicBezTo>
                        <a:pt x="53920" y="577"/>
                        <a:pt x="41852" y="1"/>
                        <a:pt x="26960"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6714074" y="2559103"/>
                  <a:ext cx="263398" cy="266214"/>
                </a:xfrm>
                <a:custGeom>
                  <a:rect b="b" l="l" r="r" t="t"/>
                  <a:pathLst>
                    <a:path extrusionOk="0" h="6051" w="5987">
                      <a:moveTo>
                        <a:pt x="1653" y="0"/>
                      </a:moveTo>
                      <a:lnTo>
                        <a:pt x="0" y="631"/>
                      </a:lnTo>
                      <a:lnTo>
                        <a:pt x="1365" y="4302"/>
                      </a:lnTo>
                      <a:lnTo>
                        <a:pt x="2633" y="6051"/>
                      </a:lnTo>
                      <a:lnTo>
                        <a:pt x="5986" y="5657"/>
                      </a:lnTo>
                      <a:lnTo>
                        <a:pt x="5766" y="3655"/>
                      </a:lnTo>
                      <a:lnTo>
                        <a:pt x="2763" y="3785"/>
                      </a:lnTo>
                      <a:lnTo>
                        <a:pt x="1653" y="0"/>
                      </a:ln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5505077" y="3566289"/>
                  <a:ext cx="887159" cy="903789"/>
                </a:xfrm>
                <a:custGeom>
                  <a:rect b="b" l="l" r="r" t="t"/>
                  <a:pathLst>
                    <a:path extrusionOk="0" h="20543" w="20165">
                      <a:moveTo>
                        <a:pt x="12788" y="1"/>
                      </a:moveTo>
                      <a:cubicBezTo>
                        <a:pt x="12788" y="1"/>
                        <a:pt x="11793" y="1622"/>
                        <a:pt x="12348" y="4485"/>
                      </a:cubicBezTo>
                      <a:cubicBezTo>
                        <a:pt x="12904" y="7351"/>
                        <a:pt x="15392" y="15174"/>
                        <a:pt x="14919" y="15482"/>
                      </a:cubicBezTo>
                      <a:cubicBezTo>
                        <a:pt x="14443" y="15788"/>
                        <a:pt x="1454" y="17739"/>
                        <a:pt x="1454" y="17739"/>
                      </a:cubicBezTo>
                      <a:lnTo>
                        <a:pt x="0" y="20542"/>
                      </a:lnTo>
                      <a:lnTo>
                        <a:pt x="19681" y="19497"/>
                      </a:lnTo>
                      <a:lnTo>
                        <a:pt x="20164" y="4485"/>
                      </a:lnTo>
                      <a:lnTo>
                        <a:pt x="127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6078955" y="3172222"/>
                  <a:ext cx="868153" cy="1023808"/>
                </a:xfrm>
                <a:custGeom>
                  <a:rect b="b" l="l" r="r" t="t"/>
                  <a:pathLst>
                    <a:path extrusionOk="0" h="23271" w="19733">
                      <a:moveTo>
                        <a:pt x="19733" y="0"/>
                      </a:moveTo>
                      <a:lnTo>
                        <a:pt x="9671" y="3027"/>
                      </a:lnTo>
                      <a:lnTo>
                        <a:pt x="7498" y="4353"/>
                      </a:lnTo>
                      <a:cubicBezTo>
                        <a:pt x="7498" y="4353"/>
                        <a:pt x="0" y="13740"/>
                        <a:pt x="4141" y="14032"/>
                      </a:cubicBezTo>
                      <a:cubicBezTo>
                        <a:pt x="4229" y="14038"/>
                        <a:pt x="4319" y="14041"/>
                        <a:pt x="4411" y="14041"/>
                      </a:cubicBezTo>
                      <a:cubicBezTo>
                        <a:pt x="8630" y="14041"/>
                        <a:pt x="16449" y="7693"/>
                        <a:pt x="16449" y="7693"/>
                      </a:cubicBezTo>
                      <a:lnTo>
                        <a:pt x="17319" y="22931"/>
                      </a:lnTo>
                      <a:lnTo>
                        <a:pt x="19733" y="23270"/>
                      </a:lnTo>
                      <a:lnTo>
                        <a:pt x="197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5647447" y="2592891"/>
                  <a:ext cx="856979" cy="1302384"/>
                </a:xfrm>
                <a:custGeom>
                  <a:rect b="b" l="l" r="r" t="t"/>
                  <a:pathLst>
                    <a:path extrusionOk="0" h="29603" w="19479">
                      <a:moveTo>
                        <a:pt x="4484" y="1"/>
                      </a:moveTo>
                      <a:cubicBezTo>
                        <a:pt x="4484" y="1"/>
                        <a:pt x="3360" y="1262"/>
                        <a:pt x="1680" y="3477"/>
                      </a:cubicBezTo>
                      <a:cubicBezTo>
                        <a:pt x="0" y="5691"/>
                        <a:pt x="916" y="9740"/>
                        <a:pt x="916" y="9740"/>
                      </a:cubicBezTo>
                      <a:lnTo>
                        <a:pt x="9589" y="29603"/>
                      </a:lnTo>
                      <a:lnTo>
                        <a:pt x="13637" y="27388"/>
                      </a:lnTo>
                      <a:cubicBezTo>
                        <a:pt x="17686" y="25170"/>
                        <a:pt x="19479" y="16195"/>
                        <a:pt x="19479" y="16195"/>
                      </a:cubicBezTo>
                      <a:lnTo>
                        <a:pt x="19479" y="16195"/>
                      </a:lnTo>
                      <a:lnTo>
                        <a:pt x="16232" y="17110"/>
                      </a:lnTo>
                      <a:lnTo>
                        <a:pt x="8927" y="1824"/>
                      </a:lnTo>
                      <a:lnTo>
                        <a:pt x="4484"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5665529" y="1929573"/>
                  <a:ext cx="567140" cy="658077"/>
                </a:xfrm>
                <a:custGeom>
                  <a:rect b="b" l="l" r="r" t="t"/>
                  <a:pathLst>
                    <a:path extrusionOk="0" h="14958" w="12891">
                      <a:moveTo>
                        <a:pt x="7299" y="0"/>
                      </a:moveTo>
                      <a:lnTo>
                        <a:pt x="580" y="2256"/>
                      </a:lnTo>
                      <a:cubicBezTo>
                        <a:pt x="0" y="2451"/>
                        <a:pt x="350" y="3154"/>
                        <a:pt x="350" y="3154"/>
                      </a:cubicBezTo>
                      <a:cubicBezTo>
                        <a:pt x="350" y="3154"/>
                        <a:pt x="2308" y="5869"/>
                        <a:pt x="3641" y="7847"/>
                      </a:cubicBezTo>
                      <a:cubicBezTo>
                        <a:pt x="4975" y="9825"/>
                        <a:pt x="4492" y="13277"/>
                        <a:pt x="4492" y="13277"/>
                      </a:cubicBezTo>
                      <a:lnTo>
                        <a:pt x="8060" y="14957"/>
                      </a:lnTo>
                      <a:lnTo>
                        <a:pt x="7275" y="10449"/>
                      </a:lnTo>
                      <a:lnTo>
                        <a:pt x="7275" y="10449"/>
                      </a:lnTo>
                      <a:cubicBezTo>
                        <a:pt x="7275" y="10450"/>
                        <a:pt x="7609" y="10508"/>
                        <a:pt x="8087" y="10508"/>
                      </a:cubicBezTo>
                      <a:cubicBezTo>
                        <a:pt x="8807" y="10508"/>
                        <a:pt x="9857" y="10375"/>
                        <a:pt x="10590" y="9712"/>
                      </a:cubicBezTo>
                      <a:cubicBezTo>
                        <a:pt x="11810" y="8608"/>
                        <a:pt x="10937" y="5478"/>
                        <a:pt x="10937" y="5478"/>
                      </a:cubicBezTo>
                      <a:lnTo>
                        <a:pt x="12891" y="5088"/>
                      </a:lnTo>
                      <a:lnTo>
                        <a:pt x="7299" y="0"/>
                      </a:ln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5946836" y="1951262"/>
                  <a:ext cx="59305" cy="65817"/>
                </a:xfrm>
                <a:custGeom>
                  <a:rect b="b" l="l" r="r" t="t"/>
                  <a:pathLst>
                    <a:path extrusionOk="0" h="1496" w="1348">
                      <a:moveTo>
                        <a:pt x="854" y="1"/>
                      </a:moveTo>
                      <a:cubicBezTo>
                        <a:pt x="817" y="1"/>
                        <a:pt x="780" y="9"/>
                        <a:pt x="744" y="28"/>
                      </a:cubicBezTo>
                      <a:cubicBezTo>
                        <a:pt x="473" y="175"/>
                        <a:pt x="45" y="1087"/>
                        <a:pt x="0" y="1495"/>
                      </a:cubicBezTo>
                      <a:cubicBezTo>
                        <a:pt x="0" y="1495"/>
                        <a:pt x="621" y="440"/>
                        <a:pt x="905" y="371"/>
                      </a:cubicBezTo>
                      <a:cubicBezTo>
                        <a:pt x="1000" y="348"/>
                        <a:pt x="1081" y="341"/>
                        <a:pt x="1146" y="341"/>
                      </a:cubicBezTo>
                      <a:cubicBezTo>
                        <a:pt x="1278" y="341"/>
                        <a:pt x="1348" y="371"/>
                        <a:pt x="1348" y="371"/>
                      </a:cubicBezTo>
                      <a:cubicBezTo>
                        <a:pt x="1348" y="371"/>
                        <a:pt x="1099" y="1"/>
                        <a:pt x="854"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5982604" y="2020643"/>
                  <a:ext cx="59569" cy="53322"/>
                </a:xfrm>
                <a:custGeom>
                  <a:rect b="b" l="l" r="r" t="t"/>
                  <a:pathLst>
                    <a:path extrusionOk="0" h="1212" w="1354">
                      <a:moveTo>
                        <a:pt x="363" y="0"/>
                      </a:moveTo>
                      <a:lnTo>
                        <a:pt x="363" y="0"/>
                      </a:lnTo>
                      <a:cubicBezTo>
                        <a:pt x="363" y="1"/>
                        <a:pt x="1008" y="885"/>
                        <a:pt x="795" y="1022"/>
                      </a:cubicBezTo>
                      <a:cubicBezTo>
                        <a:pt x="738" y="1060"/>
                        <a:pt x="652" y="1074"/>
                        <a:pt x="558" y="1074"/>
                      </a:cubicBezTo>
                      <a:cubicBezTo>
                        <a:pt x="309" y="1074"/>
                        <a:pt x="0" y="978"/>
                        <a:pt x="0" y="978"/>
                      </a:cubicBezTo>
                      <a:lnTo>
                        <a:pt x="0" y="978"/>
                      </a:lnTo>
                      <a:cubicBezTo>
                        <a:pt x="0" y="978"/>
                        <a:pt x="396" y="1211"/>
                        <a:pt x="759" y="1211"/>
                      </a:cubicBezTo>
                      <a:cubicBezTo>
                        <a:pt x="827" y="1211"/>
                        <a:pt x="893" y="1203"/>
                        <a:pt x="956" y="1184"/>
                      </a:cubicBezTo>
                      <a:cubicBezTo>
                        <a:pt x="1353" y="1057"/>
                        <a:pt x="363" y="1"/>
                        <a:pt x="363"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6046662" y="1984171"/>
                  <a:ext cx="186011" cy="186451"/>
                </a:xfrm>
                <a:custGeom>
                  <a:rect b="b" l="l" r="r" t="t"/>
                  <a:pathLst>
                    <a:path extrusionOk="0" h="4238" w="4228">
                      <a:moveTo>
                        <a:pt x="0" y="0"/>
                      </a:moveTo>
                      <a:lnTo>
                        <a:pt x="1968" y="3524"/>
                      </a:lnTo>
                      <a:lnTo>
                        <a:pt x="1578" y="3679"/>
                      </a:lnTo>
                      <a:lnTo>
                        <a:pt x="2274" y="4237"/>
                      </a:lnTo>
                      <a:lnTo>
                        <a:pt x="4228" y="3847"/>
                      </a:lnTo>
                      <a:lnTo>
                        <a:pt x="0" y="0"/>
                      </a:lnTo>
                      <a:close/>
                    </a:path>
                  </a:pathLst>
                </a:custGeom>
                <a:solidFill>
                  <a:srgbClr val="FF7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5963378" y="2140839"/>
                  <a:ext cx="192830" cy="79015"/>
                </a:xfrm>
                <a:custGeom>
                  <a:rect b="b" l="l" r="r" t="t"/>
                  <a:pathLst>
                    <a:path extrusionOk="0" h="1796" w="4383">
                      <a:moveTo>
                        <a:pt x="1" y="1"/>
                      </a:moveTo>
                      <a:lnTo>
                        <a:pt x="1" y="1"/>
                      </a:lnTo>
                      <a:cubicBezTo>
                        <a:pt x="149" y="279"/>
                        <a:pt x="1404" y="1420"/>
                        <a:pt x="2398" y="1660"/>
                      </a:cubicBezTo>
                      <a:cubicBezTo>
                        <a:pt x="2838" y="1766"/>
                        <a:pt x="3277" y="1796"/>
                        <a:pt x="3631" y="1796"/>
                      </a:cubicBezTo>
                      <a:cubicBezTo>
                        <a:pt x="4075" y="1796"/>
                        <a:pt x="4382" y="1749"/>
                        <a:pt x="4382" y="1749"/>
                      </a:cubicBezTo>
                      <a:lnTo>
                        <a:pt x="4382" y="1749"/>
                      </a:lnTo>
                      <a:cubicBezTo>
                        <a:pt x="4382" y="1749"/>
                        <a:pt x="4328" y="1754"/>
                        <a:pt x="4223" y="1754"/>
                      </a:cubicBezTo>
                      <a:cubicBezTo>
                        <a:pt x="3973" y="1754"/>
                        <a:pt x="3434" y="1725"/>
                        <a:pt x="2654" y="1530"/>
                      </a:cubicBezTo>
                      <a:cubicBezTo>
                        <a:pt x="1551" y="1256"/>
                        <a:pt x="1" y="1"/>
                        <a:pt x="1"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5947716" y="2133051"/>
                  <a:ext cx="32644" cy="11923"/>
                </a:xfrm>
                <a:custGeom>
                  <a:rect b="b" l="l" r="r" t="t"/>
                  <a:pathLst>
                    <a:path extrusionOk="0" h="271" w="742">
                      <a:moveTo>
                        <a:pt x="398" y="0"/>
                      </a:moveTo>
                      <a:cubicBezTo>
                        <a:pt x="370" y="0"/>
                        <a:pt x="340" y="3"/>
                        <a:pt x="309" y="10"/>
                      </a:cubicBezTo>
                      <a:cubicBezTo>
                        <a:pt x="42" y="68"/>
                        <a:pt x="1" y="271"/>
                        <a:pt x="1" y="271"/>
                      </a:cubicBezTo>
                      <a:cubicBezTo>
                        <a:pt x="242" y="187"/>
                        <a:pt x="454" y="169"/>
                        <a:pt x="589" y="169"/>
                      </a:cubicBezTo>
                      <a:cubicBezTo>
                        <a:pt x="685" y="169"/>
                        <a:pt x="741" y="178"/>
                        <a:pt x="741" y="178"/>
                      </a:cubicBezTo>
                      <a:cubicBezTo>
                        <a:pt x="741" y="178"/>
                        <a:pt x="615" y="0"/>
                        <a:pt x="398"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5752552" y="2144930"/>
                  <a:ext cx="150859" cy="105764"/>
                </a:xfrm>
                <a:custGeom>
                  <a:rect b="b" l="l" r="r" t="t"/>
                  <a:pathLst>
                    <a:path extrusionOk="0" h="2404" w="3429">
                      <a:moveTo>
                        <a:pt x="817" y="1"/>
                      </a:moveTo>
                      <a:cubicBezTo>
                        <a:pt x="0" y="727"/>
                        <a:pt x="625" y="1859"/>
                        <a:pt x="1249" y="2105"/>
                      </a:cubicBezTo>
                      <a:cubicBezTo>
                        <a:pt x="1872" y="2352"/>
                        <a:pt x="3429" y="2403"/>
                        <a:pt x="3429" y="2403"/>
                      </a:cubicBezTo>
                      <a:cubicBezTo>
                        <a:pt x="3429" y="2403"/>
                        <a:pt x="2870" y="792"/>
                        <a:pt x="2558" y="583"/>
                      </a:cubicBezTo>
                      <a:cubicBezTo>
                        <a:pt x="2247" y="371"/>
                        <a:pt x="817" y="1"/>
                        <a:pt x="817" y="1"/>
                      </a:cubicBez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5844723" y="2509300"/>
                  <a:ext cx="203653" cy="167313"/>
                </a:xfrm>
                <a:custGeom>
                  <a:rect b="b" l="l" r="r" t="t"/>
                  <a:pathLst>
                    <a:path extrusionOk="0" h="3803" w="4629">
                      <a:moveTo>
                        <a:pt x="432" y="1"/>
                      </a:moveTo>
                      <a:lnTo>
                        <a:pt x="0" y="1901"/>
                      </a:lnTo>
                      <a:lnTo>
                        <a:pt x="4628" y="3803"/>
                      </a:lnTo>
                      <a:lnTo>
                        <a:pt x="4196" y="1687"/>
                      </a:lnTo>
                      <a:lnTo>
                        <a:pt x="432"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5676088" y="2766717"/>
                  <a:ext cx="959883" cy="718790"/>
                </a:xfrm>
                <a:custGeom>
                  <a:rect b="b" l="l" r="r" t="t"/>
                  <a:pathLst>
                    <a:path extrusionOk="0" h="16338" w="21818">
                      <a:moveTo>
                        <a:pt x="2922" y="1"/>
                      </a:moveTo>
                      <a:cubicBezTo>
                        <a:pt x="833" y="1"/>
                        <a:pt x="282" y="2776"/>
                        <a:pt x="282" y="2776"/>
                      </a:cubicBezTo>
                      <a:cubicBezTo>
                        <a:pt x="1" y="5233"/>
                        <a:pt x="1406" y="7307"/>
                        <a:pt x="1406" y="7307"/>
                      </a:cubicBezTo>
                      <a:lnTo>
                        <a:pt x="10823" y="16337"/>
                      </a:lnTo>
                      <a:lnTo>
                        <a:pt x="21818" y="5956"/>
                      </a:lnTo>
                      <a:lnTo>
                        <a:pt x="20724" y="3064"/>
                      </a:lnTo>
                      <a:lnTo>
                        <a:pt x="11951" y="8816"/>
                      </a:lnTo>
                      <a:cubicBezTo>
                        <a:pt x="10762" y="8144"/>
                        <a:pt x="7063" y="1425"/>
                        <a:pt x="4042" y="235"/>
                      </a:cubicBezTo>
                      <a:cubicBezTo>
                        <a:pt x="3627" y="71"/>
                        <a:pt x="3255" y="1"/>
                        <a:pt x="2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6587807" y="2846085"/>
                  <a:ext cx="103960" cy="182711"/>
                </a:xfrm>
                <a:custGeom>
                  <a:rect b="b" l="l" r="r" t="t"/>
                  <a:pathLst>
                    <a:path extrusionOk="0" h="4153" w="2363">
                      <a:moveTo>
                        <a:pt x="1410" y="1"/>
                      </a:moveTo>
                      <a:lnTo>
                        <a:pt x="1" y="1260"/>
                      </a:lnTo>
                      <a:lnTo>
                        <a:pt x="1095" y="4152"/>
                      </a:lnTo>
                      <a:lnTo>
                        <a:pt x="2363" y="3024"/>
                      </a:lnTo>
                      <a:lnTo>
                        <a:pt x="1410"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6658596" y="2654089"/>
                  <a:ext cx="288519" cy="292963"/>
                </a:xfrm>
                <a:custGeom>
                  <a:rect b="b" l="l" r="r" t="t"/>
                  <a:pathLst>
                    <a:path extrusionOk="0" h="6659" w="6558">
                      <a:moveTo>
                        <a:pt x="1820" y="1"/>
                      </a:moveTo>
                      <a:cubicBezTo>
                        <a:pt x="1820" y="1"/>
                        <a:pt x="1600" y="539"/>
                        <a:pt x="1382" y="1393"/>
                      </a:cubicBezTo>
                      <a:cubicBezTo>
                        <a:pt x="1162" y="2246"/>
                        <a:pt x="2016" y="3028"/>
                        <a:pt x="2016" y="3028"/>
                      </a:cubicBezTo>
                      <a:lnTo>
                        <a:pt x="0" y="4993"/>
                      </a:lnTo>
                      <a:lnTo>
                        <a:pt x="524" y="6659"/>
                      </a:lnTo>
                      <a:cubicBezTo>
                        <a:pt x="524" y="6659"/>
                        <a:pt x="1429" y="5884"/>
                        <a:pt x="2287" y="5397"/>
                      </a:cubicBezTo>
                      <a:cubicBezTo>
                        <a:pt x="2437" y="5311"/>
                        <a:pt x="2595" y="5276"/>
                        <a:pt x="2754" y="5276"/>
                      </a:cubicBezTo>
                      <a:cubicBezTo>
                        <a:pt x="3500" y="5276"/>
                        <a:pt x="4261" y="6056"/>
                        <a:pt x="4261" y="6056"/>
                      </a:cubicBezTo>
                      <a:cubicBezTo>
                        <a:pt x="4261" y="6056"/>
                        <a:pt x="4580" y="3295"/>
                        <a:pt x="5159" y="3247"/>
                      </a:cubicBezTo>
                      <a:cubicBezTo>
                        <a:pt x="5739" y="3200"/>
                        <a:pt x="6558" y="2497"/>
                        <a:pt x="6558" y="2497"/>
                      </a:cubicBezTo>
                      <a:lnTo>
                        <a:pt x="2674" y="2271"/>
                      </a:lnTo>
                      <a:lnTo>
                        <a:pt x="1820" y="1"/>
                      </a:ln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5924178" y="2339522"/>
                  <a:ext cx="68544" cy="50726"/>
                </a:xfrm>
                <a:custGeom>
                  <a:rect b="b" l="l" r="r" t="t"/>
                  <a:pathLst>
                    <a:path extrusionOk="0" h="1153" w="1558">
                      <a:moveTo>
                        <a:pt x="1" y="0"/>
                      </a:moveTo>
                      <a:cubicBezTo>
                        <a:pt x="1" y="0"/>
                        <a:pt x="262" y="816"/>
                        <a:pt x="1558" y="1152"/>
                      </a:cubicBezTo>
                      <a:cubicBezTo>
                        <a:pt x="1558" y="1152"/>
                        <a:pt x="361" y="518"/>
                        <a:pt x="1"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5404899" y="4347383"/>
                  <a:ext cx="157370" cy="90410"/>
                </a:xfrm>
                <a:custGeom>
                  <a:rect b="b" l="l" r="r" t="t"/>
                  <a:pathLst>
                    <a:path extrusionOk="0" h="2055" w="3577">
                      <a:moveTo>
                        <a:pt x="728" y="1"/>
                      </a:moveTo>
                      <a:lnTo>
                        <a:pt x="1" y="1664"/>
                      </a:lnTo>
                      <a:lnTo>
                        <a:pt x="2657" y="2055"/>
                      </a:lnTo>
                      <a:lnTo>
                        <a:pt x="3576" y="282"/>
                      </a:lnTo>
                      <a:lnTo>
                        <a:pt x="728" y="1"/>
                      </a:lnTo>
                      <a:close/>
                    </a:path>
                  </a:pathLst>
                </a:cu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5023150" y="4310779"/>
                  <a:ext cx="416193" cy="189794"/>
                </a:xfrm>
                <a:custGeom>
                  <a:rect b="b" l="l" r="r" t="t"/>
                  <a:pathLst>
                    <a:path extrusionOk="0" h="4314" w="9460">
                      <a:moveTo>
                        <a:pt x="8109" y="0"/>
                      </a:moveTo>
                      <a:lnTo>
                        <a:pt x="1" y="4313"/>
                      </a:lnTo>
                      <a:lnTo>
                        <a:pt x="8678" y="2887"/>
                      </a:lnTo>
                      <a:lnTo>
                        <a:pt x="9459" y="521"/>
                      </a:lnTo>
                      <a:lnTo>
                        <a:pt x="8109"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6842717" y="4284690"/>
                  <a:ext cx="479941" cy="153103"/>
                </a:xfrm>
                <a:custGeom>
                  <a:rect b="b" l="l" r="r" t="t"/>
                  <a:pathLst>
                    <a:path extrusionOk="0" h="3480" w="10909">
                      <a:moveTo>
                        <a:pt x="1" y="0"/>
                      </a:moveTo>
                      <a:lnTo>
                        <a:pt x="1" y="2932"/>
                      </a:lnTo>
                      <a:lnTo>
                        <a:pt x="10909" y="3480"/>
                      </a:lnTo>
                      <a:lnTo>
                        <a:pt x="10909" y="3480"/>
                      </a:lnTo>
                      <a:lnTo>
                        <a:pt x="2167"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6835633" y="2642826"/>
                  <a:ext cx="45447" cy="82799"/>
                </a:xfrm>
                <a:custGeom>
                  <a:rect b="b" l="l" r="r" t="t"/>
                  <a:pathLst>
                    <a:path extrusionOk="0" h="1882" w="1033">
                      <a:moveTo>
                        <a:pt x="645" y="0"/>
                      </a:moveTo>
                      <a:lnTo>
                        <a:pt x="0" y="1882"/>
                      </a:lnTo>
                      <a:lnTo>
                        <a:pt x="367" y="1882"/>
                      </a:lnTo>
                      <a:lnTo>
                        <a:pt x="1032" y="106"/>
                      </a:lnTo>
                      <a:lnTo>
                        <a:pt x="6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6833654" y="2574017"/>
                  <a:ext cx="93401" cy="75319"/>
                </a:xfrm>
                <a:custGeom>
                  <a:rect b="b" l="l" r="r" t="t"/>
                  <a:pathLst>
                    <a:path extrusionOk="0" h="1712" w="2123">
                      <a:moveTo>
                        <a:pt x="423" y="1"/>
                      </a:moveTo>
                      <a:lnTo>
                        <a:pt x="1" y="364"/>
                      </a:lnTo>
                      <a:lnTo>
                        <a:pt x="632" y="1564"/>
                      </a:lnTo>
                      <a:lnTo>
                        <a:pt x="1180" y="1711"/>
                      </a:lnTo>
                      <a:lnTo>
                        <a:pt x="2123" y="635"/>
                      </a:lnTo>
                      <a:lnTo>
                        <a:pt x="2007" y="63"/>
                      </a:lnTo>
                      <a:lnTo>
                        <a:pt x="423" y="1"/>
                      </a:lnTo>
                      <a:close/>
                    </a:path>
                  </a:pathLst>
                </a:custGeom>
                <a:solidFill>
                  <a:srgbClr val="7DDF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6854068" y="2574017"/>
                  <a:ext cx="67884" cy="19446"/>
                </a:xfrm>
                <a:custGeom>
                  <a:rect b="b" l="l" r="r" t="t"/>
                  <a:pathLst>
                    <a:path extrusionOk="0" h="442" w="1543">
                      <a:moveTo>
                        <a:pt x="0" y="1"/>
                      </a:moveTo>
                      <a:lnTo>
                        <a:pt x="0" y="1"/>
                      </a:lnTo>
                      <a:cubicBezTo>
                        <a:pt x="0" y="1"/>
                        <a:pt x="651" y="441"/>
                        <a:pt x="712" y="441"/>
                      </a:cubicBezTo>
                      <a:cubicBezTo>
                        <a:pt x="714" y="441"/>
                        <a:pt x="715" y="441"/>
                        <a:pt x="716" y="439"/>
                      </a:cubicBezTo>
                      <a:cubicBezTo>
                        <a:pt x="733" y="405"/>
                        <a:pt x="1543" y="63"/>
                        <a:pt x="1543" y="63"/>
                      </a:cubicBezTo>
                      <a:lnTo>
                        <a:pt x="0" y="1"/>
                      </a:lnTo>
                      <a:close/>
                    </a:path>
                  </a:pathLst>
                </a:custGeom>
                <a:solidFill>
                  <a:srgbClr val="41DA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6885524" y="2576745"/>
                  <a:ext cx="41531" cy="25253"/>
                </a:xfrm>
                <a:custGeom>
                  <a:rect b="b" l="l" r="r" t="t"/>
                  <a:pathLst>
                    <a:path extrusionOk="0" h="574" w="944">
                      <a:moveTo>
                        <a:pt x="828" y="1"/>
                      </a:moveTo>
                      <a:lnTo>
                        <a:pt x="1" y="377"/>
                      </a:lnTo>
                      <a:lnTo>
                        <a:pt x="944" y="573"/>
                      </a:lnTo>
                      <a:lnTo>
                        <a:pt x="944" y="573"/>
                      </a:lnTo>
                      <a:lnTo>
                        <a:pt x="828" y="1"/>
                      </a:lnTo>
                      <a:close/>
                    </a:path>
                  </a:pathLst>
                </a:custGeom>
                <a:solidFill>
                  <a:srgbClr val="206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6867750" y="2590779"/>
                  <a:ext cx="32512" cy="54774"/>
                </a:xfrm>
                <a:custGeom>
                  <a:rect b="b" l="l" r="r" t="t"/>
                  <a:pathLst>
                    <a:path extrusionOk="0" h="1245" w="739">
                      <a:moveTo>
                        <a:pt x="1" y="0"/>
                      </a:moveTo>
                      <a:lnTo>
                        <a:pt x="151" y="1245"/>
                      </a:lnTo>
                      <a:lnTo>
                        <a:pt x="738" y="127"/>
                      </a:lnTo>
                      <a:lnTo>
                        <a:pt x="405" y="58"/>
                      </a:lnTo>
                      <a:lnTo>
                        <a:pt x="1" y="0"/>
                      </a:lnTo>
                      <a:close/>
                    </a:path>
                  </a:pathLst>
                </a:custGeom>
                <a:solidFill>
                  <a:srgbClr val="75F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6833654" y="2574017"/>
                  <a:ext cx="51914" cy="19358"/>
                </a:xfrm>
                <a:custGeom>
                  <a:rect b="b" l="l" r="r" t="t"/>
                  <a:pathLst>
                    <a:path extrusionOk="0" h="440" w="1180">
                      <a:moveTo>
                        <a:pt x="464" y="1"/>
                      </a:moveTo>
                      <a:lnTo>
                        <a:pt x="1" y="364"/>
                      </a:lnTo>
                      <a:lnTo>
                        <a:pt x="1180" y="439"/>
                      </a:lnTo>
                      <a:lnTo>
                        <a:pt x="464" y="1"/>
                      </a:lnTo>
                      <a:close/>
                    </a:path>
                  </a:pathLst>
                </a:custGeom>
                <a:solidFill>
                  <a:srgbClr val="3D7F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5876707" y="1808321"/>
                  <a:ext cx="66256" cy="71932"/>
                </a:xfrm>
                <a:custGeom>
                  <a:rect b="b" l="l" r="r" t="t"/>
                  <a:pathLst>
                    <a:path extrusionOk="0" h="1635" w="1506">
                      <a:moveTo>
                        <a:pt x="1094" y="0"/>
                      </a:moveTo>
                      <a:cubicBezTo>
                        <a:pt x="1190" y="37"/>
                        <a:pt x="1330" y="89"/>
                        <a:pt x="1505" y="154"/>
                      </a:cubicBezTo>
                      <a:cubicBezTo>
                        <a:pt x="1334" y="89"/>
                        <a:pt x="1190" y="37"/>
                        <a:pt x="1094" y="0"/>
                      </a:cubicBezTo>
                      <a:close/>
                      <a:moveTo>
                        <a:pt x="670" y="398"/>
                      </a:moveTo>
                      <a:cubicBezTo>
                        <a:pt x="958" y="399"/>
                        <a:pt x="1252" y="680"/>
                        <a:pt x="1477" y="997"/>
                      </a:cubicBezTo>
                      <a:lnTo>
                        <a:pt x="1477" y="994"/>
                      </a:lnTo>
                      <a:cubicBezTo>
                        <a:pt x="1252" y="680"/>
                        <a:pt x="958" y="399"/>
                        <a:pt x="670" y="398"/>
                      </a:cubicBezTo>
                      <a:close/>
                      <a:moveTo>
                        <a:pt x="669" y="1419"/>
                      </a:moveTo>
                      <a:lnTo>
                        <a:pt x="669" y="1419"/>
                      </a:lnTo>
                      <a:cubicBezTo>
                        <a:pt x="668" y="1419"/>
                        <a:pt x="346" y="1635"/>
                        <a:pt x="0" y="1635"/>
                      </a:cubicBezTo>
                      <a:cubicBezTo>
                        <a:pt x="346" y="1635"/>
                        <a:pt x="665" y="1423"/>
                        <a:pt x="669" y="1419"/>
                      </a:cubicBezTo>
                      <a:close/>
                    </a:path>
                  </a:pathLst>
                </a:custGeom>
                <a:solidFill>
                  <a:srgbClr val="FF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0" name="Google Shape;3220;p56"/>
                <p:cNvGrpSpPr/>
                <p:nvPr/>
              </p:nvGrpSpPr>
              <p:grpSpPr>
                <a:xfrm>
                  <a:off x="5666585" y="1803922"/>
                  <a:ext cx="411795" cy="419977"/>
                  <a:chOff x="5666585" y="1803922"/>
                  <a:chExt cx="411795" cy="419977"/>
                </a:xfrm>
              </p:grpSpPr>
              <p:sp>
                <p:nvSpPr>
                  <p:cNvPr id="3221" name="Google Shape;3221;p56"/>
                  <p:cNvSpPr/>
                  <p:nvPr/>
                </p:nvSpPr>
                <p:spPr>
                  <a:xfrm>
                    <a:off x="5666585" y="1941495"/>
                    <a:ext cx="274089" cy="282404"/>
                  </a:xfrm>
                  <a:custGeom>
                    <a:rect b="b" l="l" r="r" t="t"/>
                    <a:pathLst>
                      <a:path extrusionOk="0" h="6419" w="6230">
                        <a:moveTo>
                          <a:pt x="5870" y="0"/>
                        </a:moveTo>
                        <a:cubicBezTo>
                          <a:pt x="5870" y="0"/>
                          <a:pt x="446" y="1711"/>
                          <a:pt x="223" y="1916"/>
                        </a:cubicBezTo>
                        <a:cubicBezTo>
                          <a:pt x="0" y="2122"/>
                          <a:pt x="46" y="2314"/>
                          <a:pt x="563" y="3209"/>
                        </a:cubicBezTo>
                        <a:cubicBezTo>
                          <a:pt x="1063" y="4082"/>
                          <a:pt x="2731" y="6292"/>
                          <a:pt x="2822" y="6412"/>
                        </a:cubicBezTo>
                        <a:lnTo>
                          <a:pt x="2822" y="6412"/>
                        </a:lnTo>
                        <a:cubicBezTo>
                          <a:pt x="2761" y="6322"/>
                          <a:pt x="2136" y="5313"/>
                          <a:pt x="2826" y="4655"/>
                        </a:cubicBezTo>
                        <a:lnTo>
                          <a:pt x="2826" y="4655"/>
                        </a:lnTo>
                        <a:lnTo>
                          <a:pt x="3764" y="4964"/>
                        </a:lnTo>
                        <a:cubicBezTo>
                          <a:pt x="3764" y="4964"/>
                          <a:pt x="5956" y="3970"/>
                          <a:pt x="6093" y="2551"/>
                        </a:cubicBezTo>
                        <a:cubicBezTo>
                          <a:pt x="6229" y="1131"/>
                          <a:pt x="5870" y="0"/>
                          <a:pt x="5870" y="0"/>
                        </a:cubicBezTo>
                        <a:close/>
                        <a:moveTo>
                          <a:pt x="2822" y="6412"/>
                        </a:moveTo>
                        <a:cubicBezTo>
                          <a:pt x="2825" y="6417"/>
                          <a:pt x="2826" y="6419"/>
                          <a:pt x="2826" y="6419"/>
                        </a:cubicBezTo>
                        <a:cubicBezTo>
                          <a:pt x="2826" y="6419"/>
                          <a:pt x="2826" y="6419"/>
                          <a:pt x="2826" y="6418"/>
                        </a:cubicBezTo>
                        <a:cubicBezTo>
                          <a:pt x="2826" y="6418"/>
                          <a:pt x="2824" y="6416"/>
                          <a:pt x="2822" y="6412"/>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5819381" y="1803966"/>
                    <a:ext cx="258999" cy="158954"/>
                  </a:xfrm>
                  <a:custGeom>
                    <a:rect b="b" l="l" r="r" t="t"/>
                    <a:pathLst>
                      <a:path extrusionOk="0" h="3613" w="5887">
                        <a:moveTo>
                          <a:pt x="1952" y="0"/>
                        </a:moveTo>
                        <a:cubicBezTo>
                          <a:pt x="1527" y="0"/>
                          <a:pt x="1170" y="293"/>
                          <a:pt x="669" y="729"/>
                        </a:cubicBezTo>
                        <a:cubicBezTo>
                          <a:pt x="0" y="1313"/>
                          <a:pt x="497" y="1878"/>
                          <a:pt x="1081" y="1963"/>
                        </a:cubicBezTo>
                        <a:cubicBezTo>
                          <a:pt x="1124" y="1970"/>
                          <a:pt x="1165" y="1973"/>
                          <a:pt x="1206" y="1973"/>
                        </a:cubicBezTo>
                        <a:cubicBezTo>
                          <a:pt x="1704" y="1973"/>
                          <a:pt x="1972" y="1518"/>
                          <a:pt x="1972" y="1518"/>
                        </a:cubicBezTo>
                        <a:lnTo>
                          <a:pt x="1972" y="1518"/>
                        </a:lnTo>
                        <a:cubicBezTo>
                          <a:pt x="1971" y="1518"/>
                          <a:pt x="1649" y="1735"/>
                          <a:pt x="1303" y="1735"/>
                        </a:cubicBezTo>
                        <a:cubicBezTo>
                          <a:pt x="1182" y="1735"/>
                          <a:pt x="1058" y="1709"/>
                          <a:pt x="943" y="1638"/>
                        </a:cubicBezTo>
                        <a:cubicBezTo>
                          <a:pt x="497" y="1364"/>
                          <a:pt x="1149" y="849"/>
                          <a:pt x="1780" y="541"/>
                        </a:cubicBezTo>
                        <a:cubicBezTo>
                          <a:pt x="1842" y="511"/>
                          <a:pt x="1906" y="497"/>
                          <a:pt x="1970" y="497"/>
                        </a:cubicBezTo>
                        <a:cubicBezTo>
                          <a:pt x="2558" y="497"/>
                          <a:pt x="3182" y="1653"/>
                          <a:pt x="3151" y="1946"/>
                        </a:cubicBezTo>
                        <a:cubicBezTo>
                          <a:pt x="3117" y="2272"/>
                          <a:pt x="2397" y="3126"/>
                          <a:pt x="2397" y="3126"/>
                        </a:cubicBezTo>
                        <a:lnTo>
                          <a:pt x="2380" y="3612"/>
                        </a:lnTo>
                        <a:lnTo>
                          <a:pt x="3802" y="2855"/>
                        </a:lnTo>
                        <a:lnTo>
                          <a:pt x="4636" y="3612"/>
                        </a:lnTo>
                        <a:cubicBezTo>
                          <a:pt x="4636" y="3612"/>
                          <a:pt x="4896" y="3126"/>
                          <a:pt x="5389" y="2152"/>
                        </a:cubicBezTo>
                        <a:cubicBezTo>
                          <a:pt x="5886" y="1175"/>
                          <a:pt x="3048" y="373"/>
                          <a:pt x="2397" y="99"/>
                        </a:cubicBezTo>
                        <a:cubicBezTo>
                          <a:pt x="2236" y="31"/>
                          <a:pt x="2091" y="0"/>
                          <a:pt x="1952"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5834604" y="1803922"/>
                    <a:ext cx="108360" cy="86758"/>
                  </a:xfrm>
                  <a:custGeom>
                    <a:rect b="b" l="l" r="r" t="t"/>
                    <a:pathLst>
                      <a:path extrusionOk="0" h="1972" w="2463">
                        <a:moveTo>
                          <a:pt x="1608" y="1"/>
                        </a:moveTo>
                        <a:cubicBezTo>
                          <a:pt x="1184" y="1"/>
                          <a:pt x="827" y="292"/>
                          <a:pt x="323" y="730"/>
                        </a:cubicBezTo>
                        <a:cubicBezTo>
                          <a:pt x="97" y="929"/>
                          <a:pt x="4" y="1124"/>
                          <a:pt x="4" y="1300"/>
                        </a:cubicBezTo>
                        <a:cubicBezTo>
                          <a:pt x="1" y="1643"/>
                          <a:pt x="347" y="1906"/>
                          <a:pt x="735" y="1964"/>
                        </a:cubicBezTo>
                        <a:lnTo>
                          <a:pt x="741" y="1964"/>
                        </a:lnTo>
                        <a:cubicBezTo>
                          <a:pt x="782" y="1972"/>
                          <a:pt x="820" y="1972"/>
                          <a:pt x="858" y="1972"/>
                        </a:cubicBezTo>
                        <a:cubicBezTo>
                          <a:pt x="899" y="1972"/>
                          <a:pt x="937" y="1972"/>
                          <a:pt x="971" y="1964"/>
                        </a:cubicBezTo>
                        <a:cubicBezTo>
                          <a:pt x="1200" y="1934"/>
                          <a:pt x="1372" y="1807"/>
                          <a:pt x="1482" y="1697"/>
                        </a:cubicBezTo>
                        <a:cubicBezTo>
                          <a:pt x="1578" y="1605"/>
                          <a:pt x="1626" y="1523"/>
                          <a:pt x="1626" y="1519"/>
                        </a:cubicBezTo>
                        <a:lnTo>
                          <a:pt x="1626" y="1519"/>
                        </a:lnTo>
                        <a:cubicBezTo>
                          <a:pt x="1622" y="1523"/>
                          <a:pt x="1303" y="1735"/>
                          <a:pt x="957" y="1735"/>
                        </a:cubicBezTo>
                        <a:cubicBezTo>
                          <a:pt x="896" y="1735"/>
                          <a:pt x="837" y="1728"/>
                          <a:pt x="776" y="1714"/>
                        </a:cubicBezTo>
                        <a:lnTo>
                          <a:pt x="772" y="1714"/>
                        </a:lnTo>
                        <a:cubicBezTo>
                          <a:pt x="724" y="1700"/>
                          <a:pt x="673" y="1684"/>
                          <a:pt x="624" y="1656"/>
                        </a:cubicBezTo>
                        <a:cubicBezTo>
                          <a:pt x="621" y="1653"/>
                          <a:pt x="621" y="1653"/>
                          <a:pt x="618" y="1653"/>
                        </a:cubicBezTo>
                        <a:cubicBezTo>
                          <a:pt x="614" y="1649"/>
                          <a:pt x="611" y="1646"/>
                          <a:pt x="608" y="1646"/>
                        </a:cubicBezTo>
                        <a:cubicBezTo>
                          <a:pt x="604" y="1643"/>
                          <a:pt x="600" y="1643"/>
                          <a:pt x="597" y="1639"/>
                        </a:cubicBezTo>
                        <a:cubicBezTo>
                          <a:pt x="494" y="1574"/>
                          <a:pt x="450" y="1499"/>
                          <a:pt x="450" y="1417"/>
                        </a:cubicBezTo>
                        <a:cubicBezTo>
                          <a:pt x="450" y="1138"/>
                          <a:pt x="947" y="782"/>
                          <a:pt x="1434" y="542"/>
                        </a:cubicBezTo>
                        <a:cubicBezTo>
                          <a:pt x="1496" y="515"/>
                          <a:pt x="1561" y="498"/>
                          <a:pt x="1626" y="498"/>
                        </a:cubicBezTo>
                        <a:cubicBezTo>
                          <a:pt x="1914" y="498"/>
                          <a:pt x="2208" y="779"/>
                          <a:pt x="2434" y="1094"/>
                        </a:cubicBezTo>
                        <a:cubicBezTo>
                          <a:pt x="2445" y="813"/>
                          <a:pt x="2452" y="532"/>
                          <a:pt x="2462" y="254"/>
                        </a:cubicBezTo>
                        <a:cubicBezTo>
                          <a:pt x="2287" y="189"/>
                          <a:pt x="2146" y="137"/>
                          <a:pt x="2051" y="100"/>
                        </a:cubicBezTo>
                        <a:cubicBezTo>
                          <a:pt x="1890" y="31"/>
                          <a:pt x="1746" y="1"/>
                          <a:pt x="1608"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4" name="Google Shape;3224;p56"/>
                <p:cNvSpPr/>
                <p:nvPr/>
              </p:nvSpPr>
              <p:spPr>
                <a:xfrm>
                  <a:off x="5946836" y="1952626"/>
                  <a:ext cx="59305" cy="64453"/>
                </a:xfrm>
                <a:custGeom>
                  <a:rect b="b" l="l" r="r" t="t"/>
                  <a:pathLst>
                    <a:path extrusionOk="0" h="1465" w="1348">
                      <a:moveTo>
                        <a:pt x="1032" y="0"/>
                      </a:moveTo>
                      <a:cubicBezTo>
                        <a:pt x="1019" y="0"/>
                        <a:pt x="1005" y="0"/>
                        <a:pt x="991" y="4"/>
                      </a:cubicBezTo>
                      <a:cubicBezTo>
                        <a:pt x="1183" y="97"/>
                        <a:pt x="1348" y="340"/>
                        <a:pt x="1348" y="340"/>
                      </a:cubicBezTo>
                      <a:cubicBezTo>
                        <a:pt x="1348" y="340"/>
                        <a:pt x="1220" y="0"/>
                        <a:pt x="1032" y="0"/>
                      </a:cubicBezTo>
                      <a:close/>
                      <a:moveTo>
                        <a:pt x="1145" y="309"/>
                      </a:moveTo>
                      <a:cubicBezTo>
                        <a:pt x="1080" y="309"/>
                        <a:pt x="998" y="316"/>
                        <a:pt x="905" y="340"/>
                      </a:cubicBezTo>
                      <a:cubicBezTo>
                        <a:pt x="755" y="374"/>
                        <a:pt x="511" y="686"/>
                        <a:pt x="315" y="971"/>
                      </a:cubicBezTo>
                      <a:cubicBezTo>
                        <a:pt x="138" y="1258"/>
                        <a:pt x="0" y="1464"/>
                        <a:pt x="0" y="1464"/>
                      </a:cubicBezTo>
                      <a:lnTo>
                        <a:pt x="1348" y="340"/>
                      </a:lnTo>
                      <a:cubicBezTo>
                        <a:pt x="1348" y="340"/>
                        <a:pt x="1275" y="309"/>
                        <a:pt x="1145" y="309"/>
                      </a:cubicBez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5863729" y="2492890"/>
                  <a:ext cx="154774" cy="85878"/>
                </a:xfrm>
                <a:custGeom>
                  <a:rect b="b" l="l" r="r" t="t"/>
                  <a:pathLst>
                    <a:path extrusionOk="0" h="1952" w="3518">
                      <a:moveTo>
                        <a:pt x="35" y="0"/>
                      </a:moveTo>
                      <a:cubicBezTo>
                        <a:pt x="21" y="165"/>
                        <a:pt x="11" y="292"/>
                        <a:pt x="0" y="374"/>
                      </a:cubicBezTo>
                      <a:lnTo>
                        <a:pt x="3517" y="1951"/>
                      </a:lnTo>
                      <a:lnTo>
                        <a:pt x="3443" y="1505"/>
                      </a:lnTo>
                      <a:lnTo>
                        <a:pt x="35" y="0"/>
                      </a:lnTo>
                      <a:close/>
                    </a:path>
                  </a:pathLst>
                </a:custGeom>
                <a:solidFill>
                  <a:srgbClr val="A778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6392071" y="3510635"/>
                  <a:ext cx="448881" cy="670484"/>
                </a:xfrm>
                <a:custGeom>
                  <a:rect b="b" l="l" r="r" t="t"/>
                  <a:pathLst>
                    <a:path extrusionOk="0" h="15240" w="10203">
                      <a:moveTo>
                        <a:pt x="9332" y="1"/>
                      </a:moveTo>
                      <a:cubicBezTo>
                        <a:pt x="9332" y="1"/>
                        <a:pt x="4196" y="4169"/>
                        <a:pt x="3" y="5750"/>
                      </a:cubicBezTo>
                      <a:lnTo>
                        <a:pt x="0" y="5805"/>
                      </a:lnTo>
                      <a:cubicBezTo>
                        <a:pt x="2842" y="4930"/>
                        <a:pt x="9335" y="384"/>
                        <a:pt x="9335" y="384"/>
                      </a:cubicBezTo>
                      <a:lnTo>
                        <a:pt x="10202" y="15239"/>
                      </a:lnTo>
                      <a:lnTo>
                        <a:pt x="9332" y="1"/>
                      </a:lnTo>
                      <a:close/>
                    </a:path>
                  </a:pathLst>
                </a:custGeom>
                <a:solidFill>
                  <a:srgbClr val="FFB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6371085" y="3763564"/>
                  <a:ext cx="21162" cy="7611"/>
                </a:xfrm>
                <a:custGeom>
                  <a:rect b="b" l="l" r="r" t="t"/>
                  <a:pathLst>
                    <a:path extrusionOk="0" h="173" w="481">
                      <a:moveTo>
                        <a:pt x="480" y="1"/>
                      </a:moveTo>
                      <a:cubicBezTo>
                        <a:pt x="319" y="62"/>
                        <a:pt x="159" y="121"/>
                        <a:pt x="1" y="173"/>
                      </a:cubicBezTo>
                      <a:cubicBezTo>
                        <a:pt x="145" y="148"/>
                        <a:pt x="306" y="111"/>
                        <a:pt x="477" y="56"/>
                      </a:cubicBezTo>
                      <a:lnTo>
                        <a:pt x="480" y="1"/>
                      </a:lnTo>
                      <a:close/>
                    </a:path>
                  </a:pathLst>
                </a:custGeom>
                <a:solidFill>
                  <a:srgbClr val="A6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6370953" y="3401746"/>
                  <a:ext cx="523980" cy="780867"/>
                </a:xfrm>
                <a:custGeom>
                  <a:rect b="b" l="l" r="r" t="t"/>
                  <a:pathLst>
                    <a:path extrusionOk="0" h="17749" w="11910">
                      <a:moveTo>
                        <a:pt x="10724" y="0"/>
                      </a:moveTo>
                      <a:lnTo>
                        <a:pt x="0" y="8397"/>
                      </a:lnTo>
                      <a:lnTo>
                        <a:pt x="4" y="8397"/>
                      </a:lnTo>
                      <a:cubicBezTo>
                        <a:pt x="162" y="8345"/>
                        <a:pt x="322" y="8286"/>
                        <a:pt x="483" y="8225"/>
                      </a:cubicBezTo>
                      <a:cubicBezTo>
                        <a:pt x="4676" y="6644"/>
                        <a:pt x="9812" y="2476"/>
                        <a:pt x="9812" y="2476"/>
                      </a:cubicBezTo>
                      <a:lnTo>
                        <a:pt x="10682" y="17714"/>
                      </a:lnTo>
                      <a:lnTo>
                        <a:pt x="11910" y="17748"/>
                      </a:lnTo>
                      <a:lnTo>
                        <a:pt x="107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9" name="Google Shape;3229;p56"/>
                <p:cNvGrpSpPr/>
                <p:nvPr/>
              </p:nvGrpSpPr>
              <p:grpSpPr>
                <a:xfrm rot="-2994236">
                  <a:off x="7426993" y="1067038"/>
                  <a:ext cx="59308" cy="65819"/>
                  <a:chOff x="7216436" y="1174437"/>
                  <a:chExt cx="59305" cy="65817"/>
                </a:xfrm>
              </p:grpSpPr>
              <p:sp>
                <p:nvSpPr>
                  <p:cNvPr id="3230" name="Google Shape;3230;p56"/>
                  <p:cNvSpPr/>
                  <p:nvPr/>
                </p:nvSpPr>
                <p:spPr>
                  <a:xfrm flipH="1">
                    <a:off x="7216436" y="1174437"/>
                    <a:ext cx="59305" cy="65817"/>
                  </a:xfrm>
                  <a:custGeom>
                    <a:rect b="b" l="l" r="r" t="t"/>
                    <a:pathLst>
                      <a:path extrusionOk="0" h="1496" w="1348">
                        <a:moveTo>
                          <a:pt x="854" y="1"/>
                        </a:moveTo>
                        <a:cubicBezTo>
                          <a:pt x="817" y="1"/>
                          <a:pt x="780" y="9"/>
                          <a:pt x="744" y="28"/>
                        </a:cubicBezTo>
                        <a:cubicBezTo>
                          <a:pt x="473" y="175"/>
                          <a:pt x="45" y="1087"/>
                          <a:pt x="0" y="1495"/>
                        </a:cubicBezTo>
                        <a:cubicBezTo>
                          <a:pt x="0" y="1495"/>
                          <a:pt x="621" y="440"/>
                          <a:pt x="905" y="371"/>
                        </a:cubicBezTo>
                        <a:cubicBezTo>
                          <a:pt x="1000" y="348"/>
                          <a:pt x="1081" y="341"/>
                          <a:pt x="1146" y="341"/>
                        </a:cubicBezTo>
                        <a:cubicBezTo>
                          <a:pt x="1278" y="341"/>
                          <a:pt x="1348" y="371"/>
                          <a:pt x="1348" y="371"/>
                        </a:cubicBezTo>
                        <a:cubicBezTo>
                          <a:pt x="1348" y="371"/>
                          <a:pt x="1099" y="1"/>
                          <a:pt x="854"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flipH="1">
                    <a:off x="7216436" y="1175801"/>
                    <a:ext cx="59305" cy="64453"/>
                  </a:xfrm>
                  <a:custGeom>
                    <a:rect b="b" l="l" r="r" t="t"/>
                    <a:pathLst>
                      <a:path extrusionOk="0" h="1465" w="1348">
                        <a:moveTo>
                          <a:pt x="1032" y="0"/>
                        </a:moveTo>
                        <a:cubicBezTo>
                          <a:pt x="1019" y="0"/>
                          <a:pt x="1005" y="0"/>
                          <a:pt x="991" y="4"/>
                        </a:cubicBezTo>
                        <a:cubicBezTo>
                          <a:pt x="1183" y="97"/>
                          <a:pt x="1348" y="340"/>
                          <a:pt x="1348" y="340"/>
                        </a:cubicBezTo>
                        <a:cubicBezTo>
                          <a:pt x="1348" y="340"/>
                          <a:pt x="1220" y="0"/>
                          <a:pt x="1032" y="0"/>
                        </a:cubicBezTo>
                        <a:close/>
                        <a:moveTo>
                          <a:pt x="1145" y="309"/>
                        </a:moveTo>
                        <a:cubicBezTo>
                          <a:pt x="1080" y="309"/>
                          <a:pt x="998" y="316"/>
                          <a:pt x="905" y="340"/>
                        </a:cubicBezTo>
                        <a:cubicBezTo>
                          <a:pt x="755" y="374"/>
                          <a:pt x="511" y="686"/>
                          <a:pt x="315" y="971"/>
                        </a:cubicBezTo>
                        <a:cubicBezTo>
                          <a:pt x="138" y="1258"/>
                          <a:pt x="0" y="1464"/>
                          <a:pt x="0" y="1464"/>
                        </a:cubicBezTo>
                        <a:lnTo>
                          <a:pt x="1348" y="340"/>
                        </a:lnTo>
                        <a:cubicBezTo>
                          <a:pt x="1348" y="340"/>
                          <a:pt x="1275" y="309"/>
                          <a:pt x="1145" y="309"/>
                        </a:cubicBezTo>
                        <a:close/>
                      </a:path>
                    </a:pathLst>
                  </a:custGeom>
                  <a:solidFill>
                    <a:srgbClr val="EB96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2" name="Google Shape;3232;p56"/>
                <p:cNvSpPr/>
                <p:nvPr/>
              </p:nvSpPr>
              <p:spPr>
                <a:xfrm rot="-2106321">
                  <a:off x="7788655" y="298007"/>
                  <a:ext cx="121710" cy="111275"/>
                </a:xfrm>
                <a:custGeom>
                  <a:rect b="b" l="l" r="r" t="t"/>
                  <a:pathLst>
                    <a:path extrusionOk="0" h="3317" w="3628">
                      <a:moveTo>
                        <a:pt x="1044" y="0"/>
                      </a:moveTo>
                      <a:cubicBezTo>
                        <a:pt x="971" y="0"/>
                        <a:pt x="890" y="24"/>
                        <a:pt x="800" y="77"/>
                      </a:cubicBezTo>
                      <a:cubicBezTo>
                        <a:pt x="0" y="553"/>
                        <a:pt x="800" y="3317"/>
                        <a:pt x="800" y="3317"/>
                      </a:cubicBezTo>
                      <a:cubicBezTo>
                        <a:pt x="1693" y="3164"/>
                        <a:pt x="3628" y="1488"/>
                        <a:pt x="2873" y="1019"/>
                      </a:cubicBezTo>
                      <a:cubicBezTo>
                        <a:pt x="2720" y="923"/>
                        <a:pt x="2580" y="885"/>
                        <a:pt x="2455" y="885"/>
                      </a:cubicBezTo>
                      <a:cubicBezTo>
                        <a:pt x="1963" y="885"/>
                        <a:pt x="1693" y="1474"/>
                        <a:pt x="1693" y="1474"/>
                      </a:cubicBezTo>
                      <a:cubicBezTo>
                        <a:pt x="1693" y="1474"/>
                        <a:pt x="1621" y="0"/>
                        <a:pt x="10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flipH="1" rot="568401">
                  <a:off x="5753700" y="1288821"/>
                  <a:ext cx="263301" cy="323520"/>
                </a:xfrm>
                <a:custGeom>
                  <a:rect b="b" l="l" r="r" t="t"/>
                  <a:pathLst>
                    <a:path extrusionOk="0" h="3317" w="3628">
                      <a:moveTo>
                        <a:pt x="1044" y="0"/>
                      </a:moveTo>
                      <a:cubicBezTo>
                        <a:pt x="971" y="0"/>
                        <a:pt x="890" y="24"/>
                        <a:pt x="800" y="77"/>
                      </a:cubicBezTo>
                      <a:cubicBezTo>
                        <a:pt x="0" y="553"/>
                        <a:pt x="800" y="3317"/>
                        <a:pt x="800" y="3317"/>
                      </a:cubicBezTo>
                      <a:cubicBezTo>
                        <a:pt x="1693" y="3164"/>
                        <a:pt x="3628" y="1488"/>
                        <a:pt x="2873" y="1019"/>
                      </a:cubicBezTo>
                      <a:cubicBezTo>
                        <a:pt x="2720" y="923"/>
                        <a:pt x="2580" y="885"/>
                        <a:pt x="2455" y="885"/>
                      </a:cubicBezTo>
                      <a:cubicBezTo>
                        <a:pt x="1963" y="885"/>
                        <a:pt x="1693" y="1474"/>
                        <a:pt x="1693" y="1474"/>
                      </a:cubicBezTo>
                      <a:cubicBezTo>
                        <a:pt x="1693" y="1474"/>
                        <a:pt x="1621" y="0"/>
                        <a:pt x="1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rot="-2106341">
                  <a:off x="7560968" y="457546"/>
                  <a:ext cx="340098" cy="311124"/>
                </a:xfrm>
                <a:custGeom>
                  <a:rect b="b" l="l" r="r" t="t"/>
                  <a:pathLst>
                    <a:path extrusionOk="0" h="3317" w="3628">
                      <a:moveTo>
                        <a:pt x="1044" y="0"/>
                      </a:moveTo>
                      <a:cubicBezTo>
                        <a:pt x="971" y="0"/>
                        <a:pt x="890" y="24"/>
                        <a:pt x="800" y="77"/>
                      </a:cubicBezTo>
                      <a:cubicBezTo>
                        <a:pt x="0" y="553"/>
                        <a:pt x="800" y="3317"/>
                        <a:pt x="800" y="3317"/>
                      </a:cubicBezTo>
                      <a:cubicBezTo>
                        <a:pt x="1693" y="3164"/>
                        <a:pt x="3628" y="1488"/>
                        <a:pt x="2873" y="1019"/>
                      </a:cubicBezTo>
                      <a:cubicBezTo>
                        <a:pt x="2720" y="923"/>
                        <a:pt x="2580" y="885"/>
                        <a:pt x="2455" y="885"/>
                      </a:cubicBezTo>
                      <a:cubicBezTo>
                        <a:pt x="1963" y="885"/>
                        <a:pt x="1693" y="1474"/>
                        <a:pt x="1693" y="1474"/>
                      </a:cubicBezTo>
                      <a:cubicBezTo>
                        <a:pt x="1693" y="1474"/>
                        <a:pt x="1621" y="0"/>
                        <a:pt x="10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5" name="Google Shape;3235;p56"/>
              <p:cNvGrpSpPr/>
              <p:nvPr/>
            </p:nvGrpSpPr>
            <p:grpSpPr>
              <a:xfrm>
                <a:off x="4765150" y="1957775"/>
                <a:ext cx="3919450" cy="1903227"/>
                <a:chOff x="4765150" y="1957775"/>
                <a:chExt cx="3919450" cy="1903227"/>
              </a:xfrm>
            </p:grpSpPr>
            <p:grpSp>
              <p:nvGrpSpPr>
                <p:cNvPr id="3236" name="Google Shape;3236;p56"/>
                <p:cNvGrpSpPr/>
                <p:nvPr/>
              </p:nvGrpSpPr>
              <p:grpSpPr>
                <a:xfrm>
                  <a:off x="6627175" y="2034600"/>
                  <a:ext cx="397700" cy="379450"/>
                  <a:chOff x="6627175" y="2034600"/>
                  <a:chExt cx="397700" cy="379450"/>
                </a:xfrm>
              </p:grpSpPr>
              <p:sp>
                <p:nvSpPr>
                  <p:cNvPr id="3237" name="Google Shape;3237;p56"/>
                  <p:cNvSpPr/>
                  <p:nvPr/>
                </p:nvSpPr>
                <p:spPr>
                  <a:xfrm>
                    <a:off x="6627175" y="2034600"/>
                    <a:ext cx="397700" cy="379450"/>
                  </a:xfrm>
                  <a:custGeom>
                    <a:rect b="b" l="l" r="r" t="t"/>
                    <a:pathLst>
                      <a:path extrusionOk="0" h="15178" w="15908">
                        <a:moveTo>
                          <a:pt x="12013" y="0"/>
                        </a:moveTo>
                        <a:cubicBezTo>
                          <a:pt x="12009" y="0"/>
                          <a:pt x="12004" y="0"/>
                          <a:pt x="12000" y="1"/>
                        </a:cubicBezTo>
                        <a:lnTo>
                          <a:pt x="3867" y="27"/>
                        </a:lnTo>
                        <a:cubicBezTo>
                          <a:pt x="1727" y="33"/>
                          <a:pt x="0" y="1774"/>
                          <a:pt x="7" y="3914"/>
                        </a:cubicBezTo>
                        <a:lnTo>
                          <a:pt x="20" y="8235"/>
                        </a:lnTo>
                        <a:cubicBezTo>
                          <a:pt x="27" y="10371"/>
                          <a:pt x="1760" y="12096"/>
                          <a:pt x="3891" y="12096"/>
                        </a:cubicBezTo>
                        <a:cubicBezTo>
                          <a:pt x="3895" y="12096"/>
                          <a:pt x="3900" y="12096"/>
                          <a:pt x="3904" y="12096"/>
                        </a:cubicBezTo>
                        <a:lnTo>
                          <a:pt x="4758" y="12093"/>
                        </a:lnTo>
                        <a:lnTo>
                          <a:pt x="7862" y="15177"/>
                        </a:lnTo>
                        <a:lnTo>
                          <a:pt x="10946" y="12073"/>
                        </a:lnTo>
                        <a:lnTo>
                          <a:pt x="12040" y="12070"/>
                        </a:lnTo>
                        <a:cubicBezTo>
                          <a:pt x="14177" y="12064"/>
                          <a:pt x="15907" y="10323"/>
                          <a:pt x="15901" y="8186"/>
                        </a:cubicBezTo>
                        <a:lnTo>
                          <a:pt x="15887" y="3861"/>
                        </a:lnTo>
                        <a:cubicBezTo>
                          <a:pt x="15881" y="1729"/>
                          <a:pt x="14148" y="0"/>
                          <a:pt x="1201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6746775" y="2126275"/>
                    <a:ext cx="159725" cy="147200"/>
                  </a:xfrm>
                  <a:custGeom>
                    <a:rect b="b" l="l" r="r" t="t"/>
                    <a:pathLst>
                      <a:path extrusionOk="0" h="5888" w="6389">
                        <a:moveTo>
                          <a:pt x="3195" y="1"/>
                        </a:moveTo>
                        <a:cubicBezTo>
                          <a:pt x="3048" y="1"/>
                          <a:pt x="2901" y="77"/>
                          <a:pt x="2824" y="230"/>
                        </a:cubicBezTo>
                        <a:lnTo>
                          <a:pt x="2195" y="1508"/>
                        </a:lnTo>
                        <a:cubicBezTo>
                          <a:pt x="2135" y="1631"/>
                          <a:pt x="2018" y="1715"/>
                          <a:pt x="1884" y="1735"/>
                        </a:cubicBezTo>
                        <a:lnTo>
                          <a:pt x="474" y="1938"/>
                        </a:lnTo>
                        <a:cubicBezTo>
                          <a:pt x="137" y="1988"/>
                          <a:pt x="1" y="2405"/>
                          <a:pt x="244" y="2642"/>
                        </a:cubicBezTo>
                        <a:lnTo>
                          <a:pt x="1267" y="3639"/>
                        </a:lnTo>
                        <a:cubicBezTo>
                          <a:pt x="1364" y="3731"/>
                          <a:pt x="1407" y="3868"/>
                          <a:pt x="1384" y="4002"/>
                        </a:cubicBezTo>
                        <a:lnTo>
                          <a:pt x="1144" y="5405"/>
                        </a:lnTo>
                        <a:cubicBezTo>
                          <a:pt x="1099" y="5672"/>
                          <a:pt x="1309" y="5888"/>
                          <a:pt x="1548" y="5888"/>
                        </a:cubicBezTo>
                        <a:cubicBezTo>
                          <a:pt x="1612" y="5888"/>
                          <a:pt x="1677" y="5873"/>
                          <a:pt x="1741" y="5839"/>
                        </a:cubicBezTo>
                        <a:lnTo>
                          <a:pt x="3004" y="5176"/>
                        </a:lnTo>
                        <a:cubicBezTo>
                          <a:pt x="3064" y="5144"/>
                          <a:pt x="3129" y="5128"/>
                          <a:pt x="3195" y="5128"/>
                        </a:cubicBezTo>
                        <a:cubicBezTo>
                          <a:pt x="3260" y="5128"/>
                          <a:pt x="3325" y="5144"/>
                          <a:pt x="3385" y="5176"/>
                        </a:cubicBezTo>
                        <a:lnTo>
                          <a:pt x="4648" y="5839"/>
                        </a:lnTo>
                        <a:cubicBezTo>
                          <a:pt x="4712" y="5873"/>
                          <a:pt x="4778" y="5888"/>
                          <a:pt x="4841" y="5888"/>
                        </a:cubicBezTo>
                        <a:cubicBezTo>
                          <a:pt x="5081" y="5888"/>
                          <a:pt x="5290" y="5672"/>
                          <a:pt x="5245" y="5405"/>
                        </a:cubicBezTo>
                        <a:lnTo>
                          <a:pt x="5005" y="4002"/>
                        </a:lnTo>
                        <a:cubicBezTo>
                          <a:pt x="4982" y="3868"/>
                          <a:pt x="5025" y="3731"/>
                          <a:pt x="5122" y="3639"/>
                        </a:cubicBezTo>
                        <a:lnTo>
                          <a:pt x="6145" y="2642"/>
                        </a:lnTo>
                        <a:cubicBezTo>
                          <a:pt x="6389" y="2405"/>
                          <a:pt x="6252" y="1988"/>
                          <a:pt x="5916" y="1938"/>
                        </a:cubicBezTo>
                        <a:lnTo>
                          <a:pt x="4505" y="1735"/>
                        </a:lnTo>
                        <a:cubicBezTo>
                          <a:pt x="4372" y="1715"/>
                          <a:pt x="4255" y="1631"/>
                          <a:pt x="4195" y="1508"/>
                        </a:cubicBezTo>
                        <a:lnTo>
                          <a:pt x="3565" y="230"/>
                        </a:lnTo>
                        <a:cubicBezTo>
                          <a:pt x="3488" y="77"/>
                          <a:pt x="3342" y="1"/>
                          <a:pt x="3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6755775" y="2123925"/>
                    <a:ext cx="20625" cy="20125"/>
                  </a:xfrm>
                  <a:custGeom>
                    <a:rect b="b" l="l" r="r" t="t"/>
                    <a:pathLst>
                      <a:path extrusionOk="0" h="805" w="825">
                        <a:moveTo>
                          <a:pt x="107" y="1"/>
                        </a:moveTo>
                        <a:cubicBezTo>
                          <a:pt x="82" y="1"/>
                          <a:pt x="57" y="10"/>
                          <a:pt x="37" y="28"/>
                        </a:cubicBezTo>
                        <a:cubicBezTo>
                          <a:pt x="1" y="64"/>
                          <a:pt x="1" y="124"/>
                          <a:pt x="37" y="161"/>
                        </a:cubicBezTo>
                        <a:lnTo>
                          <a:pt x="654" y="778"/>
                        </a:lnTo>
                        <a:cubicBezTo>
                          <a:pt x="671" y="795"/>
                          <a:pt x="698" y="805"/>
                          <a:pt x="721" y="805"/>
                        </a:cubicBezTo>
                        <a:cubicBezTo>
                          <a:pt x="744" y="805"/>
                          <a:pt x="771" y="795"/>
                          <a:pt x="787" y="778"/>
                        </a:cubicBezTo>
                        <a:cubicBezTo>
                          <a:pt x="824" y="741"/>
                          <a:pt x="824" y="678"/>
                          <a:pt x="787" y="641"/>
                        </a:cubicBezTo>
                        <a:lnTo>
                          <a:pt x="174" y="28"/>
                        </a:lnTo>
                        <a:cubicBezTo>
                          <a:pt x="156" y="10"/>
                          <a:pt x="132" y="1"/>
                          <a:pt x="1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6872375" y="2123925"/>
                    <a:ext cx="20725" cy="20125"/>
                  </a:xfrm>
                  <a:custGeom>
                    <a:rect b="b" l="l" r="r" t="t"/>
                    <a:pathLst>
                      <a:path extrusionOk="0" h="805" w="829">
                        <a:moveTo>
                          <a:pt x="722" y="1"/>
                        </a:moveTo>
                        <a:cubicBezTo>
                          <a:pt x="697" y="1"/>
                          <a:pt x="673" y="10"/>
                          <a:pt x="655" y="28"/>
                        </a:cubicBezTo>
                        <a:lnTo>
                          <a:pt x="38" y="641"/>
                        </a:lnTo>
                        <a:cubicBezTo>
                          <a:pt x="1" y="678"/>
                          <a:pt x="1" y="741"/>
                          <a:pt x="38" y="778"/>
                        </a:cubicBezTo>
                        <a:cubicBezTo>
                          <a:pt x="58" y="795"/>
                          <a:pt x="81" y="805"/>
                          <a:pt x="108" y="805"/>
                        </a:cubicBezTo>
                        <a:cubicBezTo>
                          <a:pt x="131" y="805"/>
                          <a:pt x="155" y="795"/>
                          <a:pt x="175" y="778"/>
                        </a:cubicBezTo>
                        <a:lnTo>
                          <a:pt x="788" y="161"/>
                        </a:lnTo>
                        <a:cubicBezTo>
                          <a:pt x="828" y="124"/>
                          <a:pt x="828" y="64"/>
                          <a:pt x="788" y="28"/>
                        </a:cubicBezTo>
                        <a:cubicBezTo>
                          <a:pt x="770" y="10"/>
                          <a:pt x="746" y="1"/>
                          <a:pt x="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6825800" y="2079000"/>
                    <a:ext cx="4850" cy="25875"/>
                  </a:xfrm>
                  <a:custGeom>
                    <a:rect b="b" l="l" r="r" t="t"/>
                    <a:pathLst>
                      <a:path extrusionOk="0" h="1035" w="194">
                        <a:moveTo>
                          <a:pt x="97" y="1"/>
                        </a:moveTo>
                        <a:cubicBezTo>
                          <a:pt x="44" y="1"/>
                          <a:pt x="0" y="45"/>
                          <a:pt x="0" y="98"/>
                        </a:cubicBezTo>
                        <a:lnTo>
                          <a:pt x="0" y="938"/>
                        </a:lnTo>
                        <a:cubicBezTo>
                          <a:pt x="0" y="992"/>
                          <a:pt x="44" y="1035"/>
                          <a:pt x="97" y="1035"/>
                        </a:cubicBezTo>
                        <a:cubicBezTo>
                          <a:pt x="151" y="1035"/>
                          <a:pt x="194" y="992"/>
                          <a:pt x="194" y="938"/>
                        </a:cubicBezTo>
                        <a:lnTo>
                          <a:pt x="194" y="98"/>
                        </a:lnTo>
                        <a:cubicBezTo>
                          <a:pt x="194" y="45"/>
                          <a:pt x="151" y="1"/>
                          <a:pt x="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2" name="Google Shape;3242;p56"/>
                <p:cNvSpPr/>
                <p:nvPr/>
              </p:nvSpPr>
              <p:spPr>
                <a:xfrm>
                  <a:off x="4765150" y="3050300"/>
                  <a:ext cx="400800" cy="400875"/>
                </a:xfrm>
                <a:custGeom>
                  <a:rect b="b" l="l" r="r" t="t"/>
                  <a:pathLst>
                    <a:path extrusionOk="0" h="16035" w="16032">
                      <a:moveTo>
                        <a:pt x="8016" y="437"/>
                      </a:moveTo>
                      <a:cubicBezTo>
                        <a:pt x="12198" y="437"/>
                        <a:pt x="15599" y="3837"/>
                        <a:pt x="15599" y="8020"/>
                      </a:cubicBezTo>
                      <a:cubicBezTo>
                        <a:pt x="15599" y="12198"/>
                        <a:pt x="12198" y="15603"/>
                        <a:pt x="8016" y="15603"/>
                      </a:cubicBezTo>
                      <a:cubicBezTo>
                        <a:pt x="3834" y="15603"/>
                        <a:pt x="432" y="12198"/>
                        <a:pt x="432" y="8020"/>
                      </a:cubicBezTo>
                      <a:cubicBezTo>
                        <a:pt x="432" y="3837"/>
                        <a:pt x="3834" y="437"/>
                        <a:pt x="8016" y="437"/>
                      </a:cubicBezTo>
                      <a:close/>
                      <a:moveTo>
                        <a:pt x="8016" y="1"/>
                      </a:moveTo>
                      <a:cubicBezTo>
                        <a:pt x="3597" y="1"/>
                        <a:pt x="0" y="3597"/>
                        <a:pt x="0" y="8020"/>
                      </a:cubicBezTo>
                      <a:cubicBezTo>
                        <a:pt x="0" y="12439"/>
                        <a:pt x="3597" y="16035"/>
                        <a:pt x="8016" y="16035"/>
                      </a:cubicBezTo>
                      <a:cubicBezTo>
                        <a:pt x="12435" y="16035"/>
                        <a:pt x="16031" y="12439"/>
                        <a:pt x="16031" y="8020"/>
                      </a:cubicBezTo>
                      <a:cubicBezTo>
                        <a:pt x="16031" y="3597"/>
                        <a:pt x="12435" y="1"/>
                        <a:pt x="80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4857900" y="3170225"/>
                  <a:ext cx="222675" cy="185275"/>
                </a:xfrm>
                <a:custGeom>
                  <a:rect b="b" l="l" r="r" t="t"/>
                  <a:pathLst>
                    <a:path extrusionOk="0" h="7411" w="8907">
                      <a:moveTo>
                        <a:pt x="2307" y="1"/>
                      </a:moveTo>
                      <a:cubicBezTo>
                        <a:pt x="1100" y="1"/>
                        <a:pt x="157" y="898"/>
                        <a:pt x="75" y="2099"/>
                      </a:cubicBezTo>
                      <a:cubicBezTo>
                        <a:pt x="0" y="3233"/>
                        <a:pt x="785" y="4135"/>
                        <a:pt x="1570" y="4847"/>
                      </a:cubicBezTo>
                      <a:cubicBezTo>
                        <a:pt x="2527" y="5715"/>
                        <a:pt x="3486" y="6589"/>
                        <a:pt x="4484" y="7409"/>
                      </a:cubicBezTo>
                      <a:cubicBezTo>
                        <a:pt x="4485" y="7410"/>
                        <a:pt x="4487" y="7410"/>
                        <a:pt x="4489" y="7410"/>
                      </a:cubicBezTo>
                      <a:cubicBezTo>
                        <a:pt x="4632" y="7410"/>
                        <a:pt x="7014" y="5197"/>
                        <a:pt x="7244" y="4985"/>
                      </a:cubicBezTo>
                      <a:cubicBezTo>
                        <a:pt x="8015" y="4275"/>
                        <a:pt x="8869" y="3422"/>
                        <a:pt x="8899" y="2304"/>
                      </a:cubicBezTo>
                      <a:cubicBezTo>
                        <a:pt x="8907" y="2012"/>
                        <a:pt x="8855" y="1714"/>
                        <a:pt x="8731" y="1416"/>
                      </a:cubicBezTo>
                      <a:cubicBezTo>
                        <a:pt x="8378" y="569"/>
                        <a:pt x="7528" y="1"/>
                        <a:pt x="6606" y="1"/>
                      </a:cubicBezTo>
                      <a:cubicBezTo>
                        <a:pt x="5619" y="1"/>
                        <a:pt x="4782" y="628"/>
                        <a:pt x="4456" y="1505"/>
                      </a:cubicBezTo>
                      <a:cubicBezTo>
                        <a:pt x="4131" y="628"/>
                        <a:pt x="3295" y="1"/>
                        <a:pt x="2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8455050" y="1957775"/>
                  <a:ext cx="229550" cy="229550"/>
                </a:xfrm>
                <a:custGeom>
                  <a:rect b="b" l="l" r="r" t="t"/>
                  <a:pathLst>
                    <a:path extrusionOk="0" h="9182" w="9182">
                      <a:moveTo>
                        <a:pt x="4591" y="433"/>
                      </a:moveTo>
                      <a:cubicBezTo>
                        <a:pt x="6884" y="433"/>
                        <a:pt x="8750" y="2298"/>
                        <a:pt x="8750" y="4591"/>
                      </a:cubicBezTo>
                      <a:cubicBezTo>
                        <a:pt x="8750" y="6885"/>
                        <a:pt x="6884" y="8750"/>
                        <a:pt x="4591" y="8750"/>
                      </a:cubicBezTo>
                      <a:cubicBezTo>
                        <a:pt x="2298" y="8750"/>
                        <a:pt x="432" y="6885"/>
                        <a:pt x="432" y="4591"/>
                      </a:cubicBezTo>
                      <a:cubicBezTo>
                        <a:pt x="432" y="2298"/>
                        <a:pt x="2298" y="433"/>
                        <a:pt x="4591" y="433"/>
                      </a:cubicBezTo>
                      <a:close/>
                      <a:moveTo>
                        <a:pt x="4591" y="1"/>
                      </a:moveTo>
                      <a:cubicBezTo>
                        <a:pt x="2061" y="1"/>
                        <a:pt x="0" y="2061"/>
                        <a:pt x="0" y="4591"/>
                      </a:cubicBezTo>
                      <a:cubicBezTo>
                        <a:pt x="0" y="7125"/>
                        <a:pt x="2061" y="9182"/>
                        <a:pt x="4591" y="9182"/>
                      </a:cubicBezTo>
                      <a:cubicBezTo>
                        <a:pt x="7125" y="9182"/>
                        <a:pt x="9182" y="7125"/>
                        <a:pt x="9182" y="4591"/>
                      </a:cubicBezTo>
                      <a:cubicBezTo>
                        <a:pt x="9182" y="2061"/>
                        <a:pt x="7125" y="1"/>
                        <a:pt x="45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8509400" y="2027375"/>
                  <a:ext cx="124975" cy="103925"/>
                </a:xfrm>
                <a:custGeom>
                  <a:rect b="b" l="l" r="r" t="t"/>
                  <a:pathLst>
                    <a:path extrusionOk="0" h="4157" w="4999">
                      <a:moveTo>
                        <a:pt x="1296" y="1"/>
                      </a:moveTo>
                      <a:cubicBezTo>
                        <a:pt x="620" y="1"/>
                        <a:pt x="89" y="504"/>
                        <a:pt x="45" y="1177"/>
                      </a:cubicBezTo>
                      <a:cubicBezTo>
                        <a:pt x="0" y="1814"/>
                        <a:pt x="442" y="2321"/>
                        <a:pt x="885" y="2719"/>
                      </a:cubicBezTo>
                      <a:cubicBezTo>
                        <a:pt x="1419" y="3206"/>
                        <a:pt x="1957" y="3696"/>
                        <a:pt x="2516" y="4156"/>
                      </a:cubicBezTo>
                      <a:cubicBezTo>
                        <a:pt x="2517" y="4156"/>
                        <a:pt x="2518" y="4157"/>
                        <a:pt x="2519" y="4157"/>
                      </a:cubicBezTo>
                      <a:cubicBezTo>
                        <a:pt x="2599" y="4157"/>
                        <a:pt x="3934" y="2916"/>
                        <a:pt x="4066" y="2794"/>
                      </a:cubicBezTo>
                      <a:cubicBezTo>
                        <a:pt x="4498" y="2400"/>
                        <a:pt x="4978" y="1920"/>
                        <a:pt x="4995" y="1293"/>
                      </a:cubicBezTo>
                      <a:cubicBezTo>
                        <a:pt x="4998" y="1128"/>
                        <a:pt x="4971" y="960"/>
                        <a:pt x="4899" y="796"/>
                      </a:cubicBezTo>
                      <a:cubicBezTo>
                        <a:pt x="4700" y="319"/>
                        <a:pt x="4223" y="1"/>
                        <a:pt x="3709" y="1"/>
                      </a:cubicBezTo>
                      <a:cubicBezTo>
                        <a:pt x="3154" y="1"/>
                        <a:pt x="2684" y="354"/>
                        <a:pt x="2503" y="844"/>
                      </a:cubicBezTo>
                      <a:cubicBezTo>
                        <a:pt x="2321" y="354"/>
                        <a:pt x="1851" y="1"/>
                        <a:pt x="1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6" name="Google Shape;3246;p56"/>
                <p:cNvGrpSpPr/>
                <p:nvPr/>
              </p:nvGrpSpPr>
              <p:grpSpPr>
                <a:xfrm rot="-4819779">
                  <a:off x="5188619" y="3139271"/>
                  <a:ext cx="602277" cy="727532"/>
                  <a:chOff x="6075379" y="625072"/>
                  <a:chExt cx="440445" cy="532043"/>
                </a:xfrm>
              </p:grpSpPr>
              <p:grpSp>
                <p:nvGrpSpPr>
                  <p:cNvPr id="3247" name="Google Shape;3247;p56"/>
                  <p:cNvGrpSpPr/>
                  <p:nvPr/>
                </p:nvGrpSpPr>
                <p:grpSpPr>
                  <a:xfrm>
                    <a:off x="6075379" y="625072"/>
                    <a:ext cx="247062" cy="530284"/>
                    <a:chOff x="7961737" y="4045778"/>
                    <a:chExt cx="518493" cy="1112873"/>
                  </a:xfrm>
                </p:grpSpPr>
                <p:sp>
                  <p:nvSpPr>
                    <p:cNvPr id="3248" name="Google Shape;3248;p56"/>
                    <p:cNvSpPr/>
                    <p:nvPr/>
                  </p:nvSpPr>
                  <p:spPr>
                    <a:xfrm flipH="1" rot="-5400000">
                      <a:off x="7964400" y="4043114"/>
                      <a:ext cx="406933" cy="412259"/>
                    </a:xfrm>
                    <a:custGeom>
                      <a:rect b="b" l="l" r="r" t="t"/>
                      <a:pathLst>
                        <a:path extrusionOk="0" h="8934" w="8820">
                          <a:moveTo>
                            <a:pt x="4751" y="0"/>
                          </a:moveTo>
                          <a:cubicBezTo>
                            <a:pt x="3963" y="0"/>
                            <a:pt x="3193" y="383"/>
                            <a:pt x="2728" y="1042"/>
                          </a:cubicBezTo>
                          <a:cubicBezTo>
                            <a:pt x="2064" y="1979"/>
                            <a:pt x="2151" y="3153"/>
                            <a:pt x="2774" y="3980"/>
                          </a:cubicBezTo>
                          <a:cubicBezTo>
                            <a:pt x="2747" y="3979"/>
                            <a:pt x="2721" y="3979"/>
                            <a:pt x="2694" y="3979"/>
                          </a:cubicBezTo>
                          <a:cubicBezTo>
                            <a:pt x="1689" y="3979"/>
                            <a:pt x="720" y="4582"/>
                            <a:pt x="347" y="5637"/>
                          </a:cubicBezTo>
                          <a:cubicBezTo>
                            <a:pt x="1" y="6617"/>
                            <a:pt x="321" y="7748"/>
                            <a:pt x="1141" y="8388"/>
                          </a:cubicBezTo>
                          <a:cubicBezTo>
                            <a:pt x="1613" y="8759"/>
                            <a:pt x="2157" y="8933"/>
                            <a:pt x="2691" y="8933"/>
                          </a:cubicBezTo>
                          <a:cubicBezTo>
                            <a:pt x="2948" y="8933"/>
                            <a:pt x="3202" y="8893"/>
                            <a:pt x="3445" y="8815"/>
                          </a:cubicBezTo>
                          <a:lnTo>
                            <a:pt x="8820" y="7108"/>
                          </a:lnTo>
                          <a:lnTo>
                            <a:pt x="7109" y="1733"/>
                          </a:lnTo>
                          <a:cubicBezTo>
                            <a:pt x="6872" y="990"/>
                            <a:pt x="6285" y="353"/>
                            <a:pt x="5432" y="99"/>
                          </a:cubicBezTo>
                          <a:cubicBezTo>
                            <a:pt x="5208" y="32"/>
                            <a:pt x="4979" y="0"/>
                            <a:pt x="4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9" name="Google Shape;3249;p56"/>
                    <p:cNvGrpSpPr/>
                    <p:nvPr/>
                  </p:nvGrpSpPr>
                  <p:grpSpPr>
                    <a:xfrm flipH="1">
                      <a:off x="8015543" y="4094363"/>
                      <a:ext cx="336678" cy="293580"/>
                      <a:chOff x="6125913" y="3579410"/>
                      <a:chExt cx="452342" cy="394490"/>
                    </a:xfrm>
                  </p:grpSpPr>
                  <p:sp>
                    <p:nvSpPr>
                      <p:cNvPr id="3250" name="Google Shape;3250;p56"/>
                      <p:cNvSpPr/>
                      <p:nvPr/>
                    </p:nvSpPr>
                    <p:spPr>
                      <a:xfrm rot="5400000">
                        <a:off x="6011714" y="3694477"/>
                        <a:ext cx="393622" cy="165223"/>
                      </a:xfrm>
                      <a:custGeom>
                        <a:rect b="b" l="l" r="r" t="t"/>
                        <a:pathLst>
                          <a:path extrusionOk="0" h="2665" w="6349">
                            <a:moveTo>
                              <a:pt x="3884" y="1"/>
                            </a:moveTo>
                            <a:cubicBezTo>
                              <a:pt x="2549" y="1"/>
                              <a:pt x="1032" y="532"/>
                              <a:pt x="0" y="2611"/>
                            </a:cubicBezTo>
                            <a:lnTo>
                              <a:pt x="107" y="2664"/>
                            </a:lnTo>
                            <a:cubicBezTo>
                              <a:pt x="1111" y="641"/>
                              <a:pt x="2590" y="124"/>
                              <a:pt x="3894" y="124"/>
                            </a:cubicBezTo>
                            <a:cubicBezTo>
                              <a:pt x="4861" y="124"/>
                              <a:pt x="5731" y="408"/>
                              <a:pt x="6242" y="574"/>
                            </a:cubicBezTo>
                            <a:lnTo>
                              <a:pt x="6312" y="597"/>
                            </a:lnTo>
                            <a:lnTo>
                              <a:pt x="6348" y="484"/>
                            </a:lnTo>
                            <a:lnTo>
                              <a:pt x="6279" y="460"/>
                            </a:lnTo>
                            <a:cubicBezTo>
                              <a:pt x="5758" y="290"/>
                              <a:pt x="4870" y="1"/>
                              <a:pt x="388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rot="5400000">
                        <a:off x="6354227" y="3720120"/>
                        <a:ext cx="153878" cy="294178"/>
                      </a:xfrm>
                      <a:custGeom>
                        <a:rect b="b" l="l" r="r" t="t"/>
                        <a:pathLst>
                          <a:path extrusionOk="0" h="4745" w="2482">
                            <a:moveTo>
                              <a:pt x="2461" y="0"/>
                            </a:moveTo>
                            <a:cubicBezTo>
                              <a:pt x="1788" y="107"/>
                              <a:pt x="877" y="747"/>
                              <a:pt x="451" y="1761"/>
                            </a:cubicBezTo>
                            <a:cubicBezTo>
                              <a:pt x="161" y="2441"/>
                              <a:pt x="0" y="3511"/>
                              <a:pt x="871" y="4745"/>
                            </a:cubicBezTo>
                            <a:lnTo>
                              <a:pt x="968" y="4674"/>
                            </a:lnTo>
                            <a:cubicBezTo>
                              <a:pt x="131" y="3488"/>
                              <a:pt x="285" y="2461"/>
                              <a:pt x="561" y="1807"/>
                            </a:cubicBezTo>
                            <a:cubicBezTo>
                              <a:pt x="974" y="833"/>
                              <a:pt x="1838" y="220"/>
                              <a:pt x="2481" y="120"/>
                            </a:cubicBezTo>
                            <a:lnTo>
                              <a:pt x="246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rot="5400000">
                        <a:off x="6281624" y="3668535"/>
                        <a:ext cx="120337" cy="159210"/>
                      </a:xfrm>
                      <a:custGeom>
                        <a:rect b="b" l="l" r="r" t="t"/>
                        <a:pathLst>
                          <a:path extrusionOk="0" h="2568" w="1941">
                            <a:moveTo>
                              <a:pt x="1938" y="1"/>
                            </a:moveTo>
                            <a:cubicBezTo>
                              <a:pt x="1124" y="31"/>
                              <a:pt x="527" y="391"/>
                              <a:pt x="254" y="1021"/>
                            </a:cubicBezTo>
                            <a:cubicBezTo>
                              <a:pt x="0" y="1604"/>
                              <a:pt x="87" y="2292"/>
                              <a:pt x="324" y="2568"/>
                            </a:cubicBezTo>
                            <a:lnTo>
                              <a:pt x="417" y="2488"/>
                            </a:lnTo>
                            <a:cubicBezTo>
                              <a:pt x="204" y="2244"/>
                              <a:pt x="134" y="1601"/>
                              <a:pt x="364" y="1067"/>
                            </a:cubicBezTo>
                            <a:cubicBezTo>
                              <a:pt x="544" y="658"/>
                              <a:pt x="964" y="157"/>
                              <a:pt x="1941" y="124"/>
                            </a:cubicBezTo>
                            <a:lnTo>
                              <a:pt x="1938"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rot="5400000">
                        <a:off x="6205799" y="3548318"/>
                        <a:ext cx="134473" cy="196656"/>
                      </a:xfrm>
                      <a:custGeom>
                        <a:rect b="b" l="l" r="r" t="t"/>
                        <a:pathLst>
                          <a:path extrusionOk="0" h="3172" w="2169">
                            <a:moveTo>
                              <a:pt x="2125" y="0"/>
                            </a:moveTo>
                            <a:cubicBezTo>
                              <a:pt x="1138" y="374"/>
                              <a:pt x="518" y="900"/>
                              <a:pt x="288" y="1565"/>
                            </a:cubicBezTo>
                            <a:cubicBezTo>
                              <a:pt x="1" y="2401"/>
                              <a:pt x="438" y="3141"/>
                              <a:pt x="458" y="3171"/>
                            </a:cubicBezTo>
                            <a:lnTo>
                              <a:pt x="561" y="3108"/>
                            </a:lnTo>
                            <a:cubicBezTo>
                              <a:pt x="554" y="3101"/>
                              <a:pt x="131" y="2385"/>
                              <a:pt x="405" y="1601"/>
                            </a:cubicBezTo>
                            <a:cubicBezTo>
                              <a:pt x="621" y="974"/>
                              <a:pt x="1215" y="474"/>
                              <a:pt x="2168" y="111"/>
                            </a:cubicBezTo>
                            <a:lnTo>
                              <a:pt x="2125"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rot="5400000">
                        <a:off x="6360737" y="3661776"/>
                        <a:ext cx="222261" cy="202732"/>
                      </a:xfrm>
                      <a:custGeom>
                        <a:rect b="b" l="l" r="r" t="t"/>
                        <a:pathLst>
                          <a:path extrusionOk="0" h="3270" w="3585">
                            <a:moveTo>
                              <a:pt x="2229" y="1"/>
                            </a:moveTo>
                            <a:cubicBezTo>
                              <a:pt x="1642" y="1"/>
                              <a:pt x="1103" y="254"/>
                              <a:pt x="754" y="636"/>
                            </a:cubicBezTo>
                            <a:cubicBezTo>
                              <a:pt x="244" y="1193"/>
                              <a:pt x="0" y="2216"/>
                              <a:pt x="994" y="3270"/>
                            </a:cubicBezTo>
                            <a:lnTo>
                              <a:pt x="1081" y="3187"/>
                            </a:lnTo>
                            <a:cubicBezTo>
                              <a:pt x="144" y="2196"/>
                              <a:pt x="344" y="1263"/>
                              <a:pt x="841" y="716"/>
                            </a:cubicBezTo>
                            <a:cubicBezTo>
                              <a:pt x="1170" y="358"/>
                              <a:pt x="1677" y="120"/>
                              <a:pt x="2229" y="120"/>
                            </a:cubicBezTo>
                            <a:cubicBezTo>
                              <a:pt x="2648" y="120"/>
                              <a:pt x="3094" y="258"/>
                              <a:pt x="3508" y="586"/>
                            </a:cubicBezTo>
                            <a:lnTo>
                              <a:pt x="3584" y="492"/>
                            </a:lnTo>
                            <a:cubicBezTo>
                              <a:pt x="3146" y="146"/>
                              <a:pt x="2674" y="1"/>
                              <a:pt x="222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56"/>
                    <p:cNvGrpSpPr/>
                    <p:nvPr/>
                  </p:nvGrpSpPr>
                  <p:grpSpPr>
                    <a:xfrm flipH="1">
                      <a:off x="8144937" y="4359483"/>
                      <a:ext cx="335293" cy="799167"/>
                      <a:chOff x="5953928" y="3935659"/>
                      <a:chExt cx="450481" cy="1073861"/>
                    </a:xfrm>
                  </p:grpSpPr>
                  <p:sp>
                    <p:nvSpPr>
                      <p:cNvPr id="3256" name="Google Shape;3256;p56"/>
                      <p:cNvSpPr/>
                      <p:nvPr/>
                    </p:nvSpPr>
                    <p:spPr>
                      <a:xfrm rot="5400000">
                        <a:off x="6175884" y="3931133"/>
                        <a:ext cx="137076" cy="146128"/>
                      </a:xfrm>
                      <a:custGeom>
                        <a:rect b="b" l="l" r="r" t="t"/>
                        <a:pathLst>
                          <a:path extrusionOk="0" h="2357" w="2211">
                            <a:moveTo>
                              <a:pt x="1502" y="0"/>
                            </a:moveTo>
                            <a:cubicBezTo>
                              <a:pt x="1482" y="0"/>
                              <a:pt x="1462" y="2"/>
                              <a:pt x="1444" y="5"/>
                            </a:cubicBezTo>
                            <a:cubicBezTo>
                              <a:pt x="1110" y="59"/>
                              <a:pt x="920" y="332"/>
                              <a:pt x="1000" y="642"/>
                            </a:cubicBezTo>
                            <a:cubicBezTo>
                              <a:pt x="1013" y="688"/>
                              <a:pt x="1027" y="745"/>
                              <a:pt x="987" y="762"/>
                            </a:cubicBezTo>
                            <a:cubicBezTo>
                              <a:pt x="970" y="768"/>
                              <a:pt x="950" y="768"/>
                              <a:pt x="930" y="768"/>
                            </a:cubicBezTo>
                            <a:cubicBezTo>
                              <a:pt x="859" y="768"/>
                              <a:pt x="787" y="766"/>
                              <a:pt x="715" y="766"/>
                            </a:cubicBezTo>
                            <a:cubicBezTo>
                              <a:pt x="526" y="766"/>
                              <a:pt x="342" y="779"/>
                              <a:pt x="210" y="859"/>
                            </a:cubicBezTo>
                            <a:cubicBezTo>
                              <a:pt x="23" y="965"/>
                              <a:pt x="0" y="1256"/>
                              <a:pt x="240" y="1419"/>
                            </a:cubicBezTo>
                            <a:cubicBezTo>
                              <a:pt x="350" y="1492"/>
                              <a:pt x="480" y="1522"/>
                              <a:pt x="607" y="1545"/>
                            </a:cubicBezTo>
                            <a:cubicBezTo>
                              <a:pt x="373" y="1599"/>
                              <a:pt x="200" y="1739"/>
                              <a:pt x="126" y="1929"/>
                            </a:cubicBezTo>
                            <a:cubicBezTo>
                              <a:pt x="103" y="1992"/>
                              <a:pt x="90" y="2072"/>
                              <a:pt x="133" y="2149"/>
                            </a:cubicBezTo>
                            <a:cubicBezTo>
                              <a:pt x="193" y="2256"/>
                              <a:pt x="333" y="2329"/>
                              <a:pt x="460" y="2349"/>
                            </a:cubicBezTo>
                            <a:cubicBezTo>
                              <a:pt x="493" y="2354"/>
                              <a:pt x="526" y="2356"/>
                              <a:pt x="558" y="2356"/>
                            </a:cubicBezTo>
                            <a:cubicBezTo>
                              <a:pt x="646" y="2356"/>
                              <a:pt x="728" y="2339"/>
                              <a:pt x="807" y="2319"/>
                            </a:cubicBezTo>
                            <a:cubicBezTo>
                              <a:pt x="1264" y="2212"/>
                              <a:pt x="2210" y="1832"/>
                              <a:pt x="2210" y="1832"/>
                            </a:cubicBezTo>
                            <a:cubicBezTo>
                              <a:pt x="2210" y="1832"/>
                              <a:pt x="1873" y="748"/>
                              <a:pt x="1750" y="248"/>
                            </a:cubicBezTo>
                            <a:cubicBezTo>
                              <a:pt x="1730" y="162"/>
                              <a:pt x="1690" y="55"/>
                              <a:pt x="1587" y="15"/>
                            </a:cubicBezTo>
                            <a:cubicBezTo>
                              <a:pt x="1558" y="4"/>
                              <a:pt x="1529" y="0"/>
                              <a:pt x="15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rot="5400000">
                        <a:off x="5622306" y="4390103"/>
                        <a:ext cx="996982" cy="241852"/>
                      </a:xfrm>
                      <a:custGeom>
                        <a:rect b="b" l="l" r="r" t="t"/>
                        <a:pathLst>
                          <a:path extrusionOk="0" h="3901" w="16081">
                            <a:moveTo>
                              <a:pt x="130" y="0"/>
                            </a:moveTo>
                            <a:lnTo>
                              <a:pt x="0" y="203"/>
                            </a:lnTo>
                            <a:cubicBezTo>
                              <a:pt x="5586" y="3666"/>
                              <a:pt x="13534" y="3901"/>
                              <a:pt x="15584" y="3901"/>
                            </a:cubicBezTo>
                            <a:cubicBezTo>
                              <a:pt x="15893" y="3901"/>
                              <a:pt x="16068" y="3895"/>
                              <a:pt x="16080" y="3895"/>
                            </a:cubicBezTo>
                            <a:lnTo>
                              <a:pt x="16074" y="3655"/>
                            </a:lnTo>
                            <a:cubicBezTo>
                              <a:pt x="16061" y="3655"/>
                              <a:pt x="15888" y="3660"/>
                              <a:pt x="15581" y="3660"/>
                            </a:cubicBezTo>
                            <a:cubicBezTo>
                              <a:pt x="13547" y="3660"/>
                              <a:pt x="5659" y="3428"/>
                              <a:pt x="13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rot="5400000">
                        <a:off x="6181435" y="4119519"/>
                        <a:ext cx="171485" cy="274463"/>
                      </a:xfrm>
                      <a:custGeom>
                        <a:rect b="b" l="l" r="r" t="t"/>
                        <a:pathLst>
                          <a:path extrusionOk="0" h="4427" w="2766">
                            <a:moveTo>
                              <a:pt x="448" y="0"/>
                            </a:moveTo>
                            <a:cubicBezTo>
                              <a:pt x="171" y="830"/>
                              <a:pt x="1" y="2221"/>
                              <a:pt x="51" y="2894"/>
                            </a:cubicBezTo>
                            <a:cubicBezTo>
                              <a:pt x="107" y="3697"/>
                              <a:pt x="612" y="4426"/>
                              <a:pt x="1238" y="4426"/>
                            </a:cubicBezTo>
                            <a:cubicBezTo>
                              <a:pt x="1355" y="4426"/>
                              <a:pt x="1477" y="4401"/>
                              <a:pt x="1601" y="4345"/>
                            </a:cubicBezTo>
                            <a:cubicBezTo>
                              <a:pt x="2766" y="3618"/>
                              <a:pt x="1941" y="1164"/>
                              <a:pt x="44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rot="5400000">
                        <a:off x="5915924" y="4061702"/>
                        <a:ext cx="259274" cy="183265"/>
                      </a:xfrm>
                      <a:custGeom>
                        <a:rect b="b" l="l" r="r" t="t"/>
                        <a:pathLst>
                          <a:path extrusionOk="0" h="2956" w="4182">
                            <a:moveTo>
                              <a:pt x="2909" y="1"/>
                            </a:moveTo>
                            <a:cubicBezTo>
                              <a:pt x="1802" y="1"/>
                              <a:pt x="403" y="1439"/>
                              <a:pt x="0" y="2955"/>
                            </a:cubicBezTo>
                            <a:cubicBezTo>
                              <a:pt x="873" y="2885"/>
                              <a:pt x="2221" y="2498"/>
                              <a:pt x="2821" y="2192"/>
                            </a:cubicBezTo>
                            <a:cubicBezTo>
                              <a:pt x="3671" y="1755"/>
                              <a:pt x="4181" y="781"/>
                              <a:pt x="3548" y="198"/>
                            </a:cubicBezTo>
                            <a:cubicBezTo>
                              <a:pt x="3355" y="62"/>
                              <a:pt x="3138" y="1"/>
                              <a:pt x="290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60" name="Google Shape;3260;p56"/>
                  <p:cNvGrpSpPr/>
                  <p:nvPr/>
                </p:nvGrpSpPr>
                <p:grpSpPr>
                  <a:xfrm flipH="1">
                    <a:off x="6305417" y="755414"/>
                    <a:ext cx="210407" cy="401702"/>
                    <a:chOff x="5403630" y="4020350"/>
                    <a:chExt cx="593197" cy="1132830"/>
                  </a:xfrm>
                </p:grpSpPr>
                <p:sp>
                  <p:nvSpPr>
                    <p:cNvPr id="3261" name="Google Shape;3261;p56"/>
                    <p:cNvSpPr/>
                    <p:nvPr/>
                  </p:nvSpPr>
                  <p:spPr>
                    <a:xfrm rot="5400000">
                      <a:off x="5403289" y="4020691"/>
                      <a:ext cx="418235" cy="417553"/>
                    </a:xfrm>
                    <a:custGeom>
                      <a:rect b="b" l="l" r="r" t="t"/>
                      <a:pathLst>
                        <a:path extrusionOk="0" h="6735" w="6746">
                          <a:moveTo>
                            <a:pt x="2083" y="1"/>
                          </a:moveTo>
                          <a:cubicBezTo>
                            <a:pt x="1610" y="1"/>
                            <a:pt x="1128" y="174"/>
                            <a:pt x="741" y="545"/>
                          </a:cubicBezTo>
                          <a:cubicBezTo>
                            <a:pt x="161" y="1102"/>
                            <a:pt x="1" y="1993"/>
                            <a:pt x="341" y="2723"/>
                          </a:cubicBezTo>
                          <a:cubicBezTo>
                            <a:pt x="677" y="3440"/>
                            <a:pt x="1367" y="3831"/>
                            <a:pt x="2075" y="3831"/>
                          </a:cubicBezTo>
                          <a:cubicBezTo>
                            <a:pt x="2160" y="3831"/>
                            <a:pt x="2246" y="3825"/>
                            <a:pt x="2331" y="3813"/>
                          </a:cubicBezTo>
                          <a:lnTo>
                            <a:pt x="2331" y="3813"/>
                          </a:lnTo>
                          <a:cubicBezTo>
                            <a:pt x="1915" y="4497"/>
                            <a:pt x="1938" y="5407"/>
                            <a:pt x="2518" y="6077"/>
                          </a:cubicBezTo>
                          <a:cubicBezTo>
                            <a:pt x="2885" y="6502"/>
                            <a:pt x="3422" y="6734"/>
                            <a:pt x="3966" y="6734"/>
                          </a:cubicBezTo>
                          <a:cubicBezTo>
                            <a:pt x="4203" y="6734"/>
                            <a:pt x="4442" y="6690"/>
                            <a:pt x="4668" y="6597"/>
                          </a:cubicBezTo>
                          <a:cubicBezTo>
                            <a:pt x="5305" y="6341"/>
                            <a:pt x="5712" y="5807"/>
                            <a:pt x="5836" y="5214"/>
                          </a:cubicBezTo>
                          <a:lnTo>
                            <a:pt x="6746" y="953"/>
                          </a:lnTo>
                          <a:lnTo>
                            <a:pt x="2481" y="42"/>
                          </a:lnTo>
                          <a:cubicBezTo>
                            <a:pt x="2351" y="15"/>
                            <a:pt x="2217" y="1"/>
                            <a:pt x="20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2" name="Google Shape;3262;p56"/>
                    <p:cNvGrpSpPr/>
                    <p:nvPr/>
                  </p:nvGrpSpPr>
                  <p:grpSpPr>
                    <a:xfrm>
                      <a:off x="5622977" y="4344483"/>
                      <a:ext cx="373849" cy="808697"/>
                      <a:chOff x="5622977" y="4344483"/>
                      <a:chExt cx="373849" cy="808697"/>
                    </a:xfrm>
                  </p:grpSpPr>
                  <p:sp>
                    <p:nvSpPr>
                      <p:cNvPr id="3263" name="Google Shape;3263;p56"/>
                      <p:cNvSpPr/>
                      <p:nvPr/>
                    </p:nvSpPr>
                    <p:spPr>
                      <a:xfrm rot="5400000">
                        <a:off x="5679611" y="4341786"/>
                        <a:ext cx="102792" cy="108186"/>
                      </a:xfrm>
                      <a:custGeom>
                        <a:rect b="b" l="l" r="r" t="t"/>
                        <a:pathLst>
                          <a:path extrusionOk="0" h="1745" w="1658">
                            <a:moveTo>
                              <a:pt x="404" y="0"/>
                            </a:moveTo>
                            <a:cubicBezTo>
                              <a:pt x="361" y="0"/>
                              <a:pt x="317" y="4"/>
                              <a:pt x="271" y="17"/>
                            </a:cubicBezTo>
                            <a:cubicBezTo>
                              <a:pt x="174" y="40"/>
                              <a:pt x="71" y="111"/>
                              <a:pt x="34" y="194"/>
                            </a:cubicBezTo>
                            <a:cubicBezTo>
                              <a:pt x="8" y="257"/>
                              <a:pt x="24" y="317"/>
                              <a:pt x="48" y="364"/>
                            </a:cubicBezTo>
                            <a:cubicBezTo>
                              <a:pt x="117" y="507"/>
                              <a:pt x="261" y="600"/>
                              <a:pt x="444" y="624"/>
                            </a:cubicBezTo>
                            <a:cubicBezTo>
                              <a:pt x="351" y="651"/>
                              <a:pt x="251" y="684"/>
                              <a:pt x="171" y="751"/>
                            </a:cubicBezTo>
                            <a:cubicBezTo>
                              <a:pt x="0" y="894"/>
                              <a:pt x="41" y="1114"/>
                              <a:pt x="191" y="1184"/>
                            </a:cubicBezTo>
                            <a:cubicBezTo>
                              <a:pt x="257" y="1213"/>
                              <a:pt x="335" y="1223"/>
                              <a:pt x="419" y="1223"/>
                            </a:cubicBezTo>
                            <a:cubicBezTo>
                              <a:pt x="525" y="1223"/>
                              <a:pt x="641" y="1207"/>
                              <a:pt x="751" y="1194"/>
                            </a:cubicBezTo>
                            <a:cubicBezTo>
                              <a:pt x="759" y="1194"/>
                              <a:pt x="767" y="1193"/>
                              <a:pt x="774" y="1193"/>
                            </a:cubicBezTo>
                            <a:cubicBezTo>
                              <a:pt x="781" y="1193"/>
                              <a:pt x="787" y="1194"/>
                              <a:pt x="794" y="1197"/>
                            </a:cubicBezTo>
                            <a:cubicBezTo>
                              <a:pt x="828" y="1207"/>
                              <a:pt x="821" y="1251"/>
                              <a:pt x="817" y="1287"/>
                            </a:cubicBezTo>
                            <a:cubicBezTo>
                              <a:pt x="777" y="1534"/>
                              <a:pt x="944" y="1731"/>
                              <a:pt x="1204" y="1744"/>
                            </a:cubicBezTo>
                            <a:cubicBezTo>
                              <a:pt x="1211" y="1745"/>
                              <a:pt x="1219" y="1745"/>
                              <a:pt x="1227" y="1745"/>
                            </a:cubicBezTo>
                            <a:cubicBezTo>
                              <a:pt x="1255" y="1745"/>
                              <a:pt x="1286" y="1740"/>
                              <a:pt x="1314" y="1727"/>
                            </a:cubicBezTo>
                            <a:cubicBezTo>
                              <a:pt x="1391" y="1687"/>
                              <a:pt x="1414" y="1601"/>
                              <a:pt x="1424" y="1534"/>
                            </a:cubicBezTo>
                            <a:cubicBezTo>
                              <a:pt x="1478" y="1141"/>
                              <a:pt x="1658" y="280"/>
                              <a:pt x="1658" y="280"/>
                            </a:cubicBezTo>
                            <a:cubicBezTo>
                              <a:pt x="1658" y="280"/>
                              <a:pt x="901" y="60"/>
                              <a:pt x="541" y="11"/>
                            </a:cubicBezTo>
                            <a:cubicBezTo>
                              <a:pt x="496" y="5"/>
                              <a:pt x="451" y="0"/>
                              <a:pt x="404"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rot="5400000">
                        <a:off x="5489253" y="4645606"/>
                        <a:ext cx="751472" cy="263675"/>
                      </a:xfrm>
                      <a:custGeom>
                        <a:rect b="b" l="l" r="r" t="t"/>
                        <a:pathLst>
                          <a:path extrusionOk="0" h="4253" w="12121">
                            <a:moveTo>
                              <a:pt x="12108" y="1"/>
                            </a:moveTo>
                            <a:cubicBezTo>
                              <a:pt x="12034" y="8"/>
                              <a:pt x="4652" y="505"/>
                              <a:pt x="1" y="4059"/>
                            </a:cubicBezTo>
                            <a:lnTo>
                              <a:pt x="148" y="4252"/>
                            </a:lnTo>
                            <a:cubicBezTo>
                              <a:pt x="4739" y="741"/>
                              <a:pt x="12048" y="248"/>
                              <a:pt x="12121" y="241"/>
                            </a:cubicBezTo>
                            <a:lnTo>
                              <a:pt x="12108"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rot="5400000">
                        <a:off x="5666841" y="4481844"/>
                        <a:ext cx="127281" cy="215007"/>
                      </a:xfrm>
                      <a:custGeom>
                        <a:rect b="b" l="l" r="r" t="t"/>
                        <a:pathLst>
                          <a:path extrusionOk="0" h="3468" w="2053">
                            <a:moveTo>
                              <a:pt x="875" y="1"/>
                            </a:moveTo>
                            <a:cubicBezTo>
                              <a:pt x="363" y="1"/>
                              <a:pt x="1" y="624"/>
                              <a:pt x="18" y="1270"/>
                            </a:cubicBezTo>
                            <a:cubicBezTo>
                              <a:pt x="32" y="1793"/>
                              <a:pt x="265" y="2851"/>
                              <a:pt x="542" y="3468"/>
                            </a:cubicBezTo>
                            <a:cubicBezTo>
                              <a:pt x="1602" y="2460"/>
                              <a:pt x="2052" y="510"/>
                              <a:pt x="1098" y="39"/>
                            </a:cubicBezTo>
                            <a:cubicBezTo>
                              <a:pt x="1021" y="13"/>
                              <a:pt x="947" y="1"/>
                              <a:pt x="875"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rot="5400000">
                        <a:off x="5787615" y="4431498"/>
                        <a:ext cx="209676" cy="127777"/>
                      </a:xfrm>
                      <a:custGeom>
                        <a:rect b="b" l="l" r="r" t="t"/>
                        <a:pathLst>
                          <a:path extrusionOk="0" h="2061" w="3382">
                            <a:moveTo>
                              <a:pt x="69" y="1"/>
                            </a:moveTo>
                            <a:cubicBezTo>
                              <a:pt x="46" y="1"/>
                              <a:pt x="23" y="1"/>
                              <a:pt x="1" y="2"/>
                            </a:cubicBezTo>
                            <a:cubicBezTo>
                              <a:pt x="410" y="1093"/>
                              <a:pt x="1520" y="2061"/>
                              <a:pt x="2361" y="2061"/>
                            </a:cubicBezTo>
                            <a:cubicBezTo>
                              <a:pt x="2577" y="2061"/>
                              <a:pt x="2775" y="1997"/>
                              <a:pt x="2938" y="1856"/>
                            </a:cubicBezTo>
                            <a:cubicBezTo>
                              <a:pt x="3382" y="1359"/>
                              <a:pt x="2915" y="648"/>
                              <a:pt x="2229" y="378"/>
                            </a:cubicBezTo>
                            <a:cubicBezTo>
                              <a:pt x="1761" y="191"/>
                              <a:pt x="747" y="1"/>
                              <a:pt x="6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56"/>
                    <p:cNvGrpSpPr/>
                    <p:nvPr/>
                  </p:nvGrpSpPr>
                  <p:grpSpPr>
                    <a:xfrm>
                      <a:off x="5460910" y="4061889"/>
                      <a:ext cx="330390" cy="314085"/>
                      <a:chOff x="5460910" y="4061889"/>
                      <a:chExt cx="330390" cy="314085"/>
                    </a:xfrm>
                  </p:grpSpPr>
                  <p:sp>
                    <p:nvSpPr>
                      <p:cNvPr id="3268" name="Google Shape;3268;p56"/>
                      <p:cNvSpPr/>
                      <p:nvPr/>
                    </p:nvSpPr>
                    <p:spPr>
                      <a:xfrm rot="5400000">
                        <a:off x="5578369" y="4163038"/>
                        <a:ext cx="314079" cy="111781"/>
                      </a:xfrm>
                      <a:custGeom>
                        <a:rect b="b" l="l" r="r" t="t"/>
                        <a:pathLst>
                          <a:path extrusionOk="0" h="1803" w="5066">
                            <a:moveTo>
                              <a:pt x="105" y="0"/>
                            </a:moveTo>
                            <a:lnTo>
                              <a:pt x="1" y="63"/>
                            </a:lnTo>
                            <a:cubicBezTo>
                              <a:pt x="847" y="1416"/>
                              <a:pt x="1894" y="1803"/>
                              <a:pt x="2839" y="1803"/>
                            </a:cubicBezTo>
                            <a:cubicBezTo>
                              <a:pt x="3748" y="1803"/>
                              <a:pt x="4563" y="1445"/>
                              <a:pt x="5012" y="1247"/>
                            </a:cubicBezTo>
                            <a:lnTo>
                              <a:pt x="5066" y="1224"/>
                            </a:lnTo>
                            <a:lnTo>
                              <a:pt x="5015" y="1114"/>
                            </a:lnTo>
                            <a:lnTo>
                              <a:pt x="4962" y="1137"/>
                            </a:lnTo>
                            <a:cubicBezTo>
                              <a:pt x="4525" y="1329"/>
                              <a:pt x="3731" y="1677"/>
                              <a:pt x="2847" y="1677"/>
                            </a:cubicBezTo>
                            <a:cubicBezTo>
                              <a:pt x="1932" y="1677"/>
                              <a:pt x="920" y="1304"/>
                              <a:pt x="10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rot="5400000">
                        <a:off x="5511564" y="4198351"/>
                        <a:ext cx="135031" cy="220215"/>
                      </a:xfrm>
                      <a:custGeom>
                        <a:rect b="b" l="l" r="r" t="t"/>
                        <a:pathLst>
                          <a:path extrusionOk="0" h="3552" w="2178">
                            <a:moveTo>
                              <a:pt x="577" y="0"/>
                            </a:moveTo>
                            <a:cubicBezTo>
                              <a:pt x="0" y="1020"/>
                              <a:pt x="207" y="1837"/>
                              <a:pt x="481" y="2341"/>
                            </a:cubicBezTo>
                            <a:cubicBezTo>
                              <a:pt x="887" y="3094"/>
                              <a:pt x="1641" y="3518"/>
                              <a:pt x="2171" y="3551"/>
                            </a:cubicBezTo>
                            <a:lnTo>
                              <a:pt x="2178" y="3428"/>
                            </a:lnTo>
                            <a:cubicBezTo>
                              <a:pt x="1681" y="3401"/>
                              <a:pt x="974" y="2998"/>
                              <a:pt x="587" y="2285"/>
                            </a:cubicBezTo>
                            <a:cubicBezTo>
                              <a:pt x="327" y="1805"/>
                              <a:pt x="130" y="1031"/>
                              <a:pt x="681" y="60"/>
                            </a:cubicBezTo>
                            <a:lnTo>
                              <a:pt x="57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rot="5400000">
                        <a:off x="5587201" y="4151355"/>
                        <a:ext cx="100684" cy="116555"/>
                      </a:xfrm>
                      <a:custGeom>
                        <a:rect b="b" l="l" r="r" t="t"/>
                        <a:pathLst>
                          <a:path extrusionOk="0" h="1880" w="1624">
                            <a:moveTo>
                              <a:pt x="180" y="1"/>
                            </a:moveTo>
                            <a:lnTo>
                              <a:pt x="180" y="1"/>
                            </a:lnTo>
                            <a:cubicBezTo>
                              <a:pt x="14" y="234"/>
                              <a:pt x="0" y="778"/>
                              <a:pt x="240" y="1211"/>
                            </a:cubicBezTo>
                            <a:cubicBezTo>
                              <a:pt x="482" y="1644"/>
                              <a:pt x="924" y="1879"/>
                              <a:pt x="1489" y="1879"/>
                            </a:cubicBezTo>
                            <a:cubicBezTo>
                              <a:pt x="1533" y="1879"/>
                              <a:pt x="1578" y="1878"/>
                              <a:pt x="1624" y="1875"/>
                            </a:cubicBezTo>
                            <a:lnTo>
                              <a:pt x="1618" y="1755"/>
                            </a:lnTo>
                            <a:cubicBezTo>
                              <a:pt x="1572" y="1757"/>
                              <a:pt x="1528" y="1759"/>
                              <a:pt x="1486" y="1759"/>
                            </a:cubicBezTo>
                            <a:cubicBezTo>
                              <a:pt x="828" y="1759"/>
                              <a:pt x="504" y="1433"/>
                              <a:pt x="347" y="1151"/>
                            </a:cubicBezTo>
                            <a:cubicBezTo>
                              <a:pt x="110" y="727"/>
                              <a:pt x="157" y="244"/>
                              <a:pt x="280" y="71"/>
                            </a:cubicBezTo>
                            <a:lnTo>
                              <a:pt x="180"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rot="5400000">
                        <a:off x="5625238" y="4053427"/>
                        <a:ext cx="115439" cy="144764"/>
                      </a:xfrm>
                      <a:custGeom>
                        <a:rect b="b" l="l" r="r" t="t"/>
                        <a:pathLst>
                          <a:path extrusionOk="0" h="2335" w="1862">
                            <a:moveTo>
                              <a:pt x="297" y="0"/>
                            </a:moveTo>
                            <a:cubicBezTo>
                              <a:pt x="285" y="24"/>
                              <a:pt x="1" y="634"/>
                              <a:pt x="291" y="1261"/>
                            </a:cubicBezTo>
                            <a:cubicBezTo>
                              <a:pt x="518" y="1758"/>
                              <a:pt x="1038" y="2118"/>
                              <a:pt x="1831" y="2335"/>
                            </a:cubicBezTo>
                            <a:lnTo>
                              <a:pt x="1861" y="2218"/>
                            </a:lnTo>
                            <a:cubicBezTo>
                              <a:pt x="1105" y="2011"/>
                              <a:pt x="614" y="1674"/>
                              <a:pt x="401" y="1211"/>
                            </a:cubicBezTo>
                            <a:cubicBezTo>
                              <a:pt x="134" y="634"/>
                              <a:pt x="405" y="57"/>
                              <a:pt x="408" y="51"/>
                            </a:cubicBezTo>
                            <a:lnTo>
                              <a:pt x="297"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rot="5400000">
                        <a:off x="5446526" y="4154392"/>
                        <a:ext cx="180785" cy="152018"/>
                      </a:xfrm>
                      <a:custGeom>
                        <a:rect b="b" l="l" r="r" t="t"/>
                        <a:pathLst>
                          <a:path extrusionOk="0" h="2452" w="2916">
                            <a:moveTo>
                              <a:pt x="691" y="1"/>
                            </a:moveTo>
                            <a:lnTo>
                              <a:pt x="691" y="1"/>
                            </a:lnTo>
                            <a:cubicBezTo>
                              <a:pt x="1" y="891"/>
                              <a:pt x="268" y="1668"/>
                              <a:pt x="708" y="2064"/>
                            </a:cubicBezTo>
                            <a:cubicBezTo>
                              <a:pt x="974" y="2302"/>
                              <a:pt x="1349" y="2452"/>
                              <a:pt x="1748" y="2452"/>
                            </a:cubicBezTo>
                            <a:cubicBezTo>
                              <a:pt x="2140" y="2452"/>
                              <a:pt x="2556" y="2308"/>
                              <a:pt x="2915" y="1961"/>
                            </a:cubicBezTo>
                            <a:lnTo>
                              <a:pt x="2832" y="1875"/>
                            </a:lnTo>
                            <a:cubicBezTo>
                              <a:pt x="2496" y="2198"/>
                              <a:pt x="2109" y="2332"/>
                              <a:pt x="1746" y="2332"/>
                            </a:cubicBezTo>
                            <a:cubicBezTo>
                              <a:pt x="1377" y="2332"/>
                              <a:pt x="1033" y="2194"/>
                              <a:pt x="788" y="1975"/>
                            </a:cubicBezTo>
                            <a:cubicBezTo>
                              <a:pt x="368" y="1598"/>
                              <a:pt x="148" y="901"/>
                              <a:pt x="785" y="74"/>
                            </a:cubicBezTo>
                            <a:lnTo>
                              <a:pt x="691"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sp>
        <p:nvSpPr>
          <p:cNvPr id="3273" name="Google Shape;3273;p56"/>
          <p:cNvSpPr/>
          <p:nvPr/>
        </p:nvSpPr>
        <p:spPr>
          <a:xfrm>
            <a:off x="5793950" y="3451175"/>
            <a:ext cx="165000" cy="165000"/>
          </a:xfrm>
          <a:prstGeom prst="chord">
            <a:avLst>
              <a:gd fmla="val 2700000" name="adj1"/>
              <a:gd fmla="val 16200000" name="adj2"/>
            </a:avLst>
          </a:prstGeom>
          <a:solidFill>
            <a:srgbClr val="D4A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txBox="1"/>
          <p:nvPr/>
        </p:nvSpPr>
        <p:spPr>
          <a:xfrm>
            <a:off x="720000" y="4255358"/>
            <a:ext cx="1881300" cy="4404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20124D"/>
                </a:solidFill>
                <a:latin typeface="Roboto Condensed Light"/>
                <a:ea typeface="Roboto Condensed Light"/>
                <a:cs typeface="Roboto Condensed Light"/>
                <a:sym typeface="Roboto Condensed Light"/>
              </a:rPr>
              <a:t>Please keep this slide for attribution.</a:t>
            </a:r>
            <a:endParaRPr>
              <a:solidFill>
                <a:srgbClr val="20124D"/>
              </a:solidFill>
              <a:latin typeface="Roboto Condensed Light"/>
              <a:ea typeface="Roboto Condensed Light"/>
              <a:cs typeface="Roboto Condensed Light"/>
              <a:sym typeface="Roboto Condensed Light"/>
            </a:endParaRPr>
          </a:p>
        </p:txBody>
      </p:sp>
      <p:grpSp>
        <p:nvGrpSpPr>
          <p:cNvPr id="3275" name="Google Shape;3275;p56"/>
          <p:cNvGrpSpPr/>
          <p:nvPr/>
        </p:nvGrpSpPr>
        <p:grpSpPr>
          <a:xfrm>
            <a:off x="835075" y="2208420"/>
            <a:ext cx="362920" cy="356865"/>
            <a:chOff x="3314750" y="3817357"/>
            <a:chExt cx="362920" cy="356865"/>
          </a:xfrm>
        </p:grpSpPr>
        <p:sp>
          <p:nvSpPr>
            <p:cNvPr id="3276" name="Google Shape;3276;p5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1" name="Google Shape;3281;p56"/>
          <p:cNvGrpSpPr/>
          <p:nvPr/>
        </p:nvGrpSpPr>
        <p:grpSpPr>
          <a:xfrm>
            <a:off x="1362035" y="2208420"/>
            <a:ext cx="362947" cy="356576"/>
            <a:chOff x="4211985" y="3817357"/>
            <a:chExt cx="362947" cy="356576"/>
          </a:xfrm>
        </p:grpSpPr>
        <p:sp>
          <p:nvSpPr>
            <p:cNvPr id="3282" name="Google Shape;3282;p5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DF18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56"/>
          <p:cNvGrpSpPr/>
          <p:nvPr/>
        </p:nvGrpSpPr>
        <p:grpSpPr>
          <a:xfrm>
            <a:off x="1889011" y="2208420"/>
            <a:ext cx="362947" cy="356576"/>
            <a:chOff x="5557286" y="3817357"/>
            <a:chExt cx="362947" cy="356576"/>
          </a:xfrm>
        </p:grpSpPr>
        <p:sp>
          <p:nvSpPr>
            <p:cNvPr id="3286" name="Google Shape;3286;p56"/>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0" name="Google Shape;3290;p56"/>
          <p:cNvGrpSpPr/>
          <p:nvPr/>
        </p:nvGrpSpPr>
        <p:grpSpPr>
          <a:xfrm>
            <a:off x="4043480" y="539996"/>
            <a:ext cx="1959170" cy="463433"/>
            <a:chOff x="4043480" y="539996"/>
            <a:chExt cx="1959170" cy="463433"/>
          </a:xfrm>
        </p:grpSpPr>
        <p:grpSp>
          <p:nvGrpSpPr>
            <p:cNvPr id="3291" name="Google Shape;3291;p56"/>
            <p:cNvGrpSpPr/>
            <p:nvPr/>
          </p:nvGrpSpPr>
          <p:grpSpPr>
            <a:xfrm>
              <a:off x="4043480" y="539996"/>
              <a:ext cx="721658" cy="463433"/>
              <a:chOff x="2207300" y="905800"/>
              <a:chExt cx="864675" cy="555275"/>
            </a:xfrm>
          </p:grpSpPr>
          <p:sp>
            <p:nvSpPr>
              <p:cNvPr id="3292" name="Google Shape;3292;p56"/>
              <p:cNvSpPr/>
              <p:nvPr/>
            </p:nvSpPr>
            <p:spPr>
              <a:xfrm>
                <a:off x="2261625" y="971000"/>
                <a:ext cx="621750" cy="490075"/>
              </a:xfrm>
              <a:custGeom>
                <a:rect b="b" l="l" r="r" t="t"/>
                <a:pathLst>
                  <a:path extrusionOk="0" h="19603" w="24870">
                    <a:moveTo>
                      <a:pt x="6631" y="1"/>
                    </a:moveTo>
                    <a:cubicBezTo>
                      <a:pt x="6409" y="1"/>
                      <a:pt x="6179" y="14"/>
                      <a:pt x="5943" y="43"/>
                    </a:cubicBezTo>
                    <a:cubicBezTo>
                      <a:pt x="1033" y="634"/>
                      <a:pt x="0" y="11421"/>
                      <a:pt x="6653" y="17038"/>
                    </a:cubicBezTo>
                    <a:cubicBezTo>
                      <a:pt x="8828" y="18875"/>
                      <a:pt x="11098" y="19603"/>
                      <a:pt x="13240" y="19603"/>
                    </a:cubicBezTo>
                    <a:cubicBezTo>
                      <a:pt x="17653" y="19603"/>
                      <a:pt x="21519" y="16513"/>
                      <a:pt x="22867" y="13659"/>
                    </a:cubicBezTo>
                    <a:cubicBezTo>
                      <a:pt x="24869" y="9419"/>
                      <a:pt x="24546" y="1767"/>
                      <a:pt x="24546" y="1766"/>
                    </a:cubicBezTo>
                    <a:lnTo>
                      <a:pt x="24546" y="1766"/>
                    </a:lnTo>
                    <a:cubicBezTo>
                      <a:pt x="24546" y="1766"/>
                      <a:pt x="20970" y="7278"/>
                      <a:pt x="16788" y="7278"/>
                    </a:cubicBezTo>
                    <a:cubicBezTo>
                      <a:pt x="15463" y="7278"/>
                      <a:pt x="14077" y="6725"/>
                      <a:pt x="12725" y="5268"/>
                    </a:cubicBezTo>
                    <a:cubicBezTo>
                      <a:pt x="12725" y="5268"/>
                      <a:pt x="11028" y="1"/>
                      <a:pt x="6631" y="1"/>
                    </a:cubicBezTo>
                    <a:close/>
                  </a:path>
                </a:pathLst>
              </a:custGeom>
              <a:solidFill>
                <a:srgbClr val="19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2565750" y="942550"/>
                <a:ext cx="264925" cy="340875"/>
              </a:xfrm>
              <a:custGeom>
                <a:rect b="b" l="l" r="r" t="t"/>
                <a:pathLst>
                  <a:path extrusionOk="0" h="13635" w="10597">
                    <a:moveTo>
                      <a:pt x="9876" y="0"/>
                    </a:moveTo>
                    <a:cubicBezTo>
                      <a:pt x="9106" y="0"/>
                      <a:pt x="2854" y="4476"/>
                      <a:pt x="1498" y="5722"/>
                    </a:cubicBezTo>
                    <a:cubicBezTo>
                      <a:pt x="136" y="6977"/>
                      <a:pt x="193" y="8228"/>
                      <a:pt x="193" y="8228"/>
                    </a:cubicBezTo>
                    <a:cubicBezTo>
                      <a:pt x="1" y="10353"/>
                      <a:pt x="1275" y="13634"/>
                      <a:pt x="4145" y="13634"/>
                    </a:cubicBezTo>
                    <a:cubicBezTo>
                      <a:pt x="4328" y="13634"/>
                      <a:pt x="4518" y="13621"/>
                      <a:pt x="4715" y="13593"/>
                    </a:cubicBezTo>
                    <a:cubicBezTo>
                      <a:pt x="7982" y="13124"/>
                      <a:pt x="8961" y="10571"/>
                      <a:pt x="8961" y="10571"/>
                    </a:cubicBezTo>
                    <a:lnTo>
                      <a:pt x="8961" y="10571"/>
                    </a:lnTo>
                    <a:cubicBezTo>
                      <a:pt x="8961" y="10571"/>
                      <a:pt x="8689" y="10571"/>
                      <a:pt x="7655" y="10941"/>
                    </a:cubicBezTo>
                    <a:cubicBezTo>
                      <a:pt x="7060" y="11152"/>
                      <a:pt x="6520" y="11197"/>
                      <a:pt x="6168" y="11197"/>
                    </a:cubicBezTo>
                    <a:cubicBezTo>
                      <a:pt x="5906" y="11197"/>
                      <a:pt x="5749" y="11172"/>
                      <a:pt x="5749" y="11172"/>
                    </a:cubicBezTo>
                    <a:cubicBezTo>
                      <a:pt x="10161" y="10353"/>
                      <a:pt x="10249" y="5485"/>
                      <a:pt x="9617" y="5039"/>
                    </a:cubicBezTo>
                    <a:cubicBezTo>
                      <a:pt x="9174" y="4727"/>
                      <a:pt x="7909" y="4681"/>
                      <a:pt x="7189" y="4681"/>
                    </a:cubicBezTo>
                    <a:cubicBezTo>
                      <a:pt x="6881" y="4681"/>
                      <a:pt x="6673" y="4689"/>
                      <a:pt x="6673" y="4689"/>
                    </a:cubicBezTo>
                    <a:lnTo>
                      <a:pt x="8145" y="4111"/>
                    </a:lnTo>
                    <a:cubicBezTo>
                      <a:pt x="9617" y="3533"/>
                      <a:pt x="10596" y="55"/>
                      <a:pt x="9889" y="1"/>
                    </a:cubicBezTo>
                    <a:cubicBezTo>
                      <a:pt x="9885" y="0"/>
                      <a:pt x="9881" y="0"/>
                      <a:pt x="9876" y="0"/>
                    </a:cubicBezTo>
                    <a:close/>
                  </a:path>
                </a:pathLst>
              </a:custGeom>
              <a:solidFill>
                <a:srgbClr val="EF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2397425" y="1032350"/>
                <a:ext cx="37850" cy="29575"/>
              </a:xfrm>
              <a:custGeom>
                <a:rect b="b" l="l" r="r" t="t"/>
                <a:pathLst>
                  <a:path extrusionOk="0" h="1183" w="1514">
                    <a:moveTo>
                      <a:pt x="844" y="0"/>
                    </a:moveTo>
                    <a:cubicBezTo>
                      <a:pt x="826" y="0"/>
                      <a:pt x="808" y="1"/>
                      <a:pt x="790" y="2"/>
                    </a:cubicBezTo>
                    <a:cubicBezTo>
                      <a:pt x="167" y="43"/>
                      <a:pt x="1" y="1019"/>
                      <a:pt x="602" y="1162"/>
                    </a:cubicBezTo>
                    <a:cubicBezTo>
                      <a:pt x="660" y="1176"/>
                      <a:pt x="716" y="1182"/>
                      <a:pt x="768" y="1182"/>
                    </a:cubicBezTo>
                    <a:cubicBezTo>
                      <a:pt x="1261" y="1182"/>
                      <a:pt x="1513" y="624"/>
                      <a:pt x="1513" y="624"/>
                    </a:cubicBezTo>
                    <a:cubicBezTo>
                      <a:pt x="1513" y="624"/>
                      <a:pt x="1414" y="0"/>
                      <a:pt x="844" y="0"/>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2355525" y="1023125"/>
                <a:ext cx="38875" cy="27375"/>
              </a:xfrm>
              <a:custGeom>
                <a:rect b="b" l="l" r="r" t="t"/>
                <a:pathLst>
                  <a:path extrusionOk="0" h="1095" w="1555">
                    <a:moveTo>
                      <a:pt x="1034" y="1"/>
                    </a:moveTo>
                    <a:cubicBezTo>
                      <a:pt x="517" y="1"/>
                      <a:pt x="1" y="514"/>
                      <a:pt x="476" y="963"/>
                    </a:cubicBezTo>
                    <a:cubicBezTo>
                      <a:pt x="577" y="1057"/>
                      <a:pt x="678" y="1094"/>
                      <a:pt x="774" y="1094"/>
                    </a:cubicBezTo>
                    <a:cubicBezTo>
                      <a:pt x="1132" y="1094"/>
                      <a:pt x="1429" y="579"/>
                      <a:pt x="1429" y="579"/>
                    </a:cubicBezTo>
                    <a:cubicBezTo>
                      <a:pt x="1429" y="579"/>
                      <a:pt x="1554" y="1"/>
                      <a:pt x="1034" y="1"/>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2207300" y="1061900"/>
                <a:ext cx="171275" cy="62550"/>
              </a:xfrm>
              <a:custGeom>
                <a:rect b="b" l="l" r="r" t="t"/>
                <a:pathLst>
                  <a:path extrusionOk="0" h="2502" w="6851">
                    <a:moveTo>
                      <a:pt x="6371" y="0"/>
                    </a:moveTo>
                    <a:lnTo>
                      <a:pt x="0" y="136"/>
                    </a:lnTo>
                    <a:lnTo>
                      <a:pt x="6219" y="2502"/>
                    </a:lnTo>
                    <a:cubicBezTo>
                      <a:pt x="6219" y="2502"/>
                      <a:pt x="6738" y="1958"/>
                      <a:pt x="6793" y="1078"/>
                    </a:cubicBezTo>
                    <a:cubicBezTo>
                      <a:pt x="6851" y="197"/>
                      <a:pt x="6371" y="0"/>
                      <a:pt x="6371" y="0"/>
                    </a:cubicBezTo>
                    <a:close/>
                  </a:path>
                </a:pathLst>
              </a:custGeom>
              <a:solidFill>
                <a:srgbClr val="FDD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2398450" y="905800"/>
                <a:ext cx="303300" cy="65250"/>
              </a:xfrm>
              <a:custGeom>
                <a:rect b="b" l="l" r="r" t="t"/>
                <a:pathLst>
                  <a:path extrusionOk="0" h="2610" w="12132">
                    <a:moveTo>
                      <a:pt x="7665" y="0"/>
                    </a:moveTo>
                    <a:cubicBezTo>
                      <a:pt x="7209" y="0"/>
                      <a:pt x="6717" y="18"/>
                      <a:pt x="6188" y="60"/>
                    </a:cubicBezTo>
                    <a:cubicBezTo>
                      <a:pt x="2122" y="379"/>
                      <a:pt x="1" y="2610"/>
                      <a:pt x="1" y="2610"/>
                    </a:cubicBezTo>
                    <a:cubicBezTo>
                      <a:pt x="781" y="2162"/>
                      <a:pt x="4037" y="1645"/>
                      <a:pt x="6891" y="1645"/>
                    </a:cubicBezTo>
                    <a:cubicBezTo>
                      <a:pt x="7071" y="1645"/>
                      <a:pt x="7250" y="1647"/>
                      <a:pt x="7426" y="1651"/>
                    </a:cubicBezTo>
                    <a:cubicBezTo>
                      <a:pt x="7567" y="1655"/>
                      <a:pt x="7706" y="1656"/>
                      <a:pt x="7842" y="1656"/>
                    </a:cubicBezTo>
                    <a:cubicBezTo>
                      <a:pt x="10559" y="1656"/>
                      <a:pt x="12131" y="1010"/>
                      <a:pt x="12131" y="909"/>
                    </a:cubicBezTo>
                    <a:cubicBezTo>
                      <a:pt x="12131" y="815"/>
                      <a:pt x="10711" y="0"/>
                      <a:pt x="7665" y="0"/>
                    </a:cubicBezTo>
                    <a:close/>
                  </a:path>
                </a:pathLst>
              </a:custGeom>
              <a:solidFill>
                <a:srgbClr val="EF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2459050" y="955625"/>
                <a:ext cx="176400" cy="41100"/>
              </a:xfrm>
              <a:custGeom>
                <a:rect b="b" l="l" r="r" t="t"/>
                <a:pathLst>
                  <a:path extrusionOk="0" h="1644" w="7056">
                    <a:moveTo>
                      <a:pt x="1" y="1"/>
                    </a:moveTo>
                    <a:cubicBezTo>
                      <a:pt x="1" y="1"/>
                      <a:pt x="2493" y="1568"/>
                      <a:pt x="3941" y="1637"/>
                    </a:cubicBezTo>
                    <a:cubicBezTo>
                      <a:pt x="4038" y="1642"/>
                      <a:pt x="4137" y="1644"/>
                      <a:pt x="4236" y="1644"/>
                    </a:cubicBezTo>
                    <a:cubicBezTo>
                      <a:pt x="5608" y="1644"/>
                      <a:pt x="7055" y="1215"/>
                      <a:pt x="7055" y="1215"/>
                    </a:cubicBezTo>
                    <a:cubicBezTo>
                      <a:pt x="7055" y="1215"/>
                      <a:pt x="5570" y="967"/>
                      <a:pt x="3978" y="617"/>
                    </a:cubicBezTo>
                    <a:cubicBezTo>
                      <a:pt x="2387" y="266"/>
                      <a:pt x="1" y="1"/>
                      <a:pt x="1" y="1"/>
                    </a:cubicBezTo>
                    <a:close/>
                  </a:path>
                </a:pathLst>
              </a:custGeom>
              <a:solidFill>
                <a:srgbClr val="EF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2871550" y="921050"/>
                <a:ext cx="200425" cy="135500"/>
              </a:xfrm>
              <a:custGeom>
                <a:rect b="b" l="l" r="r" t="t"/>
                <a:pathLst>
                  <a:path extrusionOk="0" h="5420" w="8017">
                    <a:moveTo>
                      <a:pt x="3789" y="1"/>
                    </a:moveTo>
                    <a:cubicBezTo>
                      <a:pt x="3733" y="1"/>
                      <a:pt x="3658" y="12"/>
                      <a:pt x="3563" y="38"/>
                    </a:cubicBezTo>
                    <a:cubicBezTo>
                      <a:pt x="2152" y="409"/>
                      <a:pt x="0" y="3985"/>
                      <a:pt x="0" y="3985"/>
                    </a:cubicBezTo>
                    <a:lnTo>
                      <a:pt x="6643" y="5420"/>
                    </a:lnTo>
                    <a:cubicBezTo>
                      <a:pt x="6643" y="5420"/>
                      <a:pt x="7051" y="4604"/>
                      <a:pt x="5789" y="3601"/>
                    </a:cubicBezTo>
                    <a:cubicBezTo>
                      <a:pt x="5213" y="3142"/>
                      <a:pt x="4248" y="3018"/>
                      <a:pt x="3370" y="3018"/>
                    </a:cubicBezTo>
                    <a:cubicBezTo>
                      <a:pt x="2329" y="3018"/>
                      <a:pt x="1411" y="3193"/>
                      <a:pt x="1411" y="3193"/>
                    </a:cubicBezTo>
                    <a:cubicBezTo>
                      <a:pt x="1411" y="3193"/>
                      <a:pt x="3746" y="2560"/>
                      <a:pt x="5345" y="2207"/>
                    </a:cubicBezTo>
                    <a:cubicBezTo>
                      <a:pt x="6939" y="1853"/>
                      <a:pt x="7979" y="1153"/>
                      <a:pt x="7979" y="1153"/>
                    </a:cubicBezTo>
                    <a:cubicBezTo>
                      <a:pt x="7979" y="1153"/>
                      <a:pt x="8017" y="853"/>
                      <a:pt x="6344" y="694"/>
                    </a:cubicBezTo>
                    <a:cubicBezTo>
                      <a:pt x="6268" y="687"/>
                      <a:pt x="6189" y="684"/>
                      <a:pt x="6108" y="684"/>
                    </a:cubicBezTo>
                    <a:cubicBezTo>
                      <a:pt x="4417" y="684"/>
                      <a:pt x="1781" y="2207"/>
                      <a:pt x="1781" y="2207"/>
                    </a:cubicBezTo>
                    <a:cubicBezTo>
                      <a:pt x="1781" y="2207"/>
                      <a:pt x="4554" y="1"/>
                      <a:pt x="3789" y="1"/>
                    </a:cubicBezTo>
                    <a:close/>
                  </a:path>
                </a:pathLst>
              </a:custGeom>
              <a:solidFill>
                <a:srgbClr val="EF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2730675" y="1365925"/>
                <a:ext cx="161875" cy="61375"/>
              </a:xfrm>
              <a:custGeom>
                <a:rect b="b" l="l" r="r" t="t"/>
                <a:pathLst>
                  <a:path extrusionOk="0" h="2455" w="6475">
                    <a:moveTo>
                      <a:pt x="484" y="0"/>
                    </a:moveTo>
                    <a:lnTo>
                      <a:pt x="484" y="0"/>
                    </a:lnTo>
                    <a:cubicBezTo>
                      <a:pt x="1" y="259"/>
                      <a:pt x="409" y="1452"/>
                      <a:pt x="1711" y="1822"/>
                    </a:cubicBezTo>
                    <a:cubicBezTo>
                      <a:pt x="2212" y="1966"/>
                      <a:pt x="2909" y="2011"/>
                      <a:pt x="3576" y="2011"/>
                    </a:cubicBezTo>
                    <a:cubicBezTo>
                      <a:pt x="4643" y="2011"/>
                      <a:pt x="5635" y="1897"/>
                      <a:pt x="5635" y="1897"/>
                    </a:cubicBezTo>
                    <a:lnTo>
                      <a:pt x="5635" y="2455"/>
                    </a:lnTo>
                    <a:lnTo>
                      <a:pt x="6475" y="1040"/>
                    </a:lnTo>
                    <a:lnTo>
                      <a:pt x="6475" y="1040"/>
                    </a:lnTo>
                    <a:cubicBezTo>
                      <a:pt x="6475" y="1041"/>
                      <a:pt x="5925" y="1511"/>
                      <a:pt x="4472" y="1511"/>
                    </a:cubicBezTo>
                    <a:cubicBezTo>
                      <a:pt x="4191" y="1511"/>
                      <a:pt x="3877" y="1494"/>
                      <a:pt x="3527" y="1452"/>
                    </a:cubicBezTo>
                    <a:cubicBezTo>
                      <a:pt x="1361" y="1190"/>
                      <a:pt x="484" y="0"/>
                      <a:pt x="484" y="0"/>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2717975" y="1405025"/>
                <a:ext cx="101975" cy="39950"/>
              </a:xfrm>
              <a:custGeom>
                <a:rect b="b" l="l" r="r" t="t"/>
                <a:pathLst>
                  <a:path extrusionOk="0" h="1598" w="4079">
                    <a:moveTo>
                      <a:pt x="23" y="0"/>
                    </a:moveTo>
                    <a:cubicBezTo>
                      <a:pt x="1" y="1139"/>
                      <a:pt x="1158" y="1366"/>
                      <a:pt x="2088" y="1366"/>
                    </a:cubicBezTo>
                    <a:cubicBezTo>
                      <a:pt x="2708" y="1366"/>
                      <a:pt x="3226" y="1265"/>
                      <a:pt x="3226" y="1265"/>
                    </a:cubicBezTo>
                    <a:lnTo>
                      <a:pt x="3226" y="1265"/>
                    </a:lnTo>
                    <a:lnTo>
                      <a:pt x="3189" y="1598"/>
                    </a:lnTo>
                    <a:lnTo>
                      <a:pt x="4079" y="928"/>
                    </a:lnTo>
                    <a:lnTo>
                      <a:pt x="2519" y="891"/>
                    </a:lnTo>
                    <a:cubicBezTo>
                      <a:pt x="955" y="853"/>
                      <a:pt x="24" y="0"/>
                      <a:pt x="23" y="0"/>
                    </a:cubicBezTo>
                    <a:close/>
                  </a:path>
                </a:pathLst>
              </a:custGeom>
              <a:solidFill>
                <a:srgbClr val="692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2403900" y="1023050"/>
                <a:ext cx="46250" cy="30525"/>
              </a:xfrm>
              <a:custGeom>
                <a:rect b="b" l="l" r="r" t="t"/>
                <a:pathLst>
                  <a:path extrusionOk="0" h="1221" w="1850">
                    <a:moveTo>
                      <a:pt x="802" y="1"/>
                    </a:moveTo>
                    <a:cubicBezTo>
                      <a:pt x="782" y="1"/>
                      <a:pt x="755" y="1"/>
                      <a:pt x="731" y="4"/>
                    </a:cubicBezTo>
                    <a:cubicBezTo>
                      <a:pt x="0" y="58"/>
                      <a:pt x="7" y="762"/>
                      <a:pt x="10" y="796"/>
                    </a:cubicBezTo>
                    <a:cubicBezTo>
                      <a:pt x="85" y="578"/>
                      <a:pt x="266" y="391"/>
                      <a:pt x="531" y="374"/>
                    </a:cubicBezTo>
                    <a:lnTo>
                      <a:pt x="585" y="374"/>
                    </a:lnTo>
                    <a:cubicBezTo>
                      <a:pt x="1156" y="374"/>
                      <a:pt x="1254" y="996"/>
                      <a:pt x="1254" y="996"/>
                    </a:cubicBezTo>
                    <a:cubicBezTo>
                      <a:pt x="1254" y="996"/>
                      <a:pt x="1207" y="1102"/>
                      <a:pt x="1112" y="1220"/>
                    </a:cubicBezTo>
                    <a:cubicBezTo>
                      <a:pt x="1210" y="1190"/>
                      <a:pt x="1306" y="1149"/>
                      <a:pt x="1380" y="1095"/>
                    </a:cubicBezTo>
                    <a:cubicBezTo>
                      <a:pt x="1849" y="779"/>
                      <a:pt x="1506" y="1"/>
                      <a:pt x="802"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2401600" y="1032400"/>
                <a:ext cx="33675" cy="22700"/>
              </a:xfrm>
              <a:custGeom>
                <a:rect b="b" l="l" r="r" t="t"/>
                <a:pathLst>
                  <a:path extrusionOk="0" h="908" w="1347">
                    <a:moveTo>
                      <a:pt x="623" y="0"/>
                    </a:moveTo>
                    <a:cubicBezTo>
                      <a:pt x="358" y="17"/>
                      <a:pt x="177" y="204"/>
                      <a:pt x="102" y="422"/>
                    </a:cubicBezTo>
                    <a:cubicBezTo>
                      <a:pt x="0" y="741"/>
                      <a:pt x="367" y="908"/>
                      <a:pt x="779" y="908"/>
                    </a:cubicBezTo>
                    <a:cubicBezTo>
                      <a:pt x="921" y="908"/>
                      <a:pt x="1067" y="887"/>
                      <a:pt x="1204" y="846"/>
                    </a:cubicBezTo>
                    <a:cubicBezTo>
                      <a:pt x="1299" y="728"/>
                      <a:pt x="1346" y="622"/>
                      <a:pt x="1346" y="622"/>
                    </a:cubicBezTo>
                    <a:cubicBezTo>
                      <a:pt x="1346" y="622"/>
                      <a:pt x="1248" y="0"/>
                      <a:pt x="677" y="0"/>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2359175" y="1014025"/>
                <a:ext cx="46675" cy="25025"/>
              </a:xfrm>
              <a:custGeom>
                <a:rect b="b" l="l" r="r" t="t"/>
                <a:pathLst>
                  <a:path extrusionOk="0" h="1001" w="1867">
                    <a:moveTo>
                      <a:pt x="1044" y="1"/>
                    </a:moveTo>
                    <a:cubicBezTo>
                      <a:pt x="565" y="1"/>
                      <a:pt x="1" y="406"/>
                      <a:pt x="202" y="735"/>
                    </a:cubicBezTo>
                    <a:cubicBezTo>
                      <a:pt x="321" y="517"/>
                      <a:pt x="606" y="365"/>
                      <a:pt x="888" y="365"/>
                    </a:cubicBezTo>
                    <a:cubicBezTo>
                      <a:pt x="1408" y="365"/>
                      <a:pt x="1283" y="943"/>
                      <a:pt x="1283" y="943"/>
                    </a:cubicBezTo>
                    <a:cubicBezTo>
                      <a:pt x="1283" y="943"/>
                      <a:pt x="1269" y="966"/>
                      <a:pt x="1245" y="1000"/>
                    </a:cubicBezTo>
                    <a:cubicBezTo>
                      <a:pt x="1259" y="990"/>
                      <a:pt x="1867" y="426"/>
                      <a:pt x="1402" y="103"/>
                    </a:cubicBezTo>
                    <a:cubicBezTo>
                      <a:pt x="1300" y="31"/>
                      <a:pt x="1173" y="1"/>
                      <a:pt x="1044"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2364200" y="1023125"/>
                <a:ext cx="30200" cy="16600"/>
              </a:xfrm>
              <a:custGeom>
                <a:rect b="b" l="l" r="r" t="t"/>
                <a:pathLst>
                  <a:path extrusionOk="0" h="664" w="1208">
                    <a:moveTo>
                      <a:pt x="687" y="1"/>
                    </a:moveTo>
                    <a:cubicBezTo>
                      <a:pt x="405" y="1"/>
                      <a:pt x="120" y="153"/>
                      <a:pt x="1" y="371"/>
                    </a:cubicBezTo>
                    <a:cubicBezTo>
                      <a:pt x="150" y="613"/>
                      <a:pt x="479" y="663"/>
                      <a:pt x="728" y="663"/>
                    </a:cubicBezTo>
                    <a:cubicBezTo>
                      <a:pt x="908" y="663"/>
                      <a:pt x="1044" y="636"/>
                      <a:pt x="1044" y="636"/>
                    </a:cubicBezTo>
                    <a:cubicBezTo>
                      <a:pt x="1068" y="602"/>
                      <a:pt x="1082" y="579"/>
                      <a:pt x="1082" y="579"/>
                    </a:cubicBezTo>
                    <a:cubicBezTo>
                      <a:pt x="1082" y="579"/>
                      <a:pt x="1207" y="1"/>
                      <a:pt x="687" y="1"/>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2398450" y="946875"/>
                <a:ext cx="207150" cy="24175"/>
              </a:xfrm>
              <a:custGeom>
                <a:rect b="b" l="l" r="r" t="t"/>
                <a:pathLst>
                  <a:path extrusionOk="0" h="967" w="8286">
                    <a:moveTo>
                      <a:pt x="6899" y="1"/>
                    </a:moveTo>
                    <a:cubicBezTo>
                      <a:pt x="6283" y="1"/>
                      <a:pt x="5651" y="24"/>
                      <a:pt x="5028" y="65"/>
                    </a:cubicBezTo>
                    <a:cubicBezTo>
                      <a:pt x="6089" y="62"/>
                      <a:pt x="7347" y="69"/>
                      <a:pt x="8286" y="8"/>
                    </a:cubicBezTo>
                    <a:lnTo>
                      <a:pt x="8286" y="8"/>
                    </a:lnTo>
                    <a:cubicBezTo>
                      <a:pt x="8143" y="11"/>
                      <a:pt x="7994" y="11"/>
                      <a:pt x="7840" y="11"/>
                    </a:cubicBezTo>
                    <a:cubicBezTo>
                      <a:pt x="7705" y="11"/>
                      <a:pt x="7568" y="11"/>
                      <a:pt x="7426" y="8"/>
                    </a:cubicBezTo>
                    <a:cubicBezTo>
                      <a:pt x="7252" y="4"/>
                      <a:pt x="7076" y="1"/>
                      <a:pt x="6899" y="1"/>
                    </a:cubicBezTo>
                    <a:close/>
                    <a:moveTo>
                      <a:pt x="1782" y="460"/>
                    </a:moveTo>
                    <a:lnTo>
                      <a:pt x="1782" y="460"/>
                    </a:lnTo>
                    <a:cubicBezTo>
                      <a:pt x="939" y="620"/>
                      <a:pt x="296" y="796"/>
                      <a:pt x="1" y="967"/>
                    </a:cubicBezTo>
                    <a:cubicBezTo>
                      <a:pt x="1" y="967"/>
                      <a:pt x="918" y="698"/>
                      <a:pt x="1782" y="460"/>
                    </a:cubicBez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2398450" y="919775"/>
                <a:ext cx="296050" cy="51275"/>
              </a:xfrm>
              <a:custGeom>
                <a:rect b="b" l="l" r="r" t="t"/>
                <a:pathLst>
                  <a:path extrusionOk="0" h="2051" w="11842">
                    <a:moveTo>
                      <a:pt x="6742" y="0"/>
                    </a:moveTo>
                    <a:lnTo>
                      <a:pt x="6321" y="656"/>
                    </a:lnTo>
                    <a:lnTo>
                      <a:pt x="6164" y="313"/>
                    </a:lnTo>
                    <a:cubicBezTo>
                      <a:pt x="6164" y="313"/>
                      <a:pt x="6147" y="306"/>
                      <a:pt x="6073" y="306"/>
                    </a:cubicBezTo>
                    <a:cubicBezTo>
                      <a:pt x="5893" y="306"/>
                      <a:pt x="5365" y="337"/>
                      <a:pt x="3880" y="562"/>
                    </a:cubicBezTo>
                    <a:cubicBezTo>
                      <a:pt x="1799" y="874"/>
                      <a:pt x="1" y="2051"/>
                      <a:pt x="1" y="2051"/>
                    </a:cubicBezTo>
                    <a:cubicBezTo>
                      <a:pt x="296" y="1880"/>
                      <a:pt x="939" y="1704"/>
                      <a:pt x="1782" y="1544"/>
                    </a:cubicBezTo>
                    <a:cubicBezTo>
                      <a:pt x="2319" y="1401"/>
                      <a:pt x="2833" y="1268"/>
                      <a:pt x="3098" y="1221"/>
                    </a:cubicBezTo>
                    <a:cubicBezTo>
                      <a:pt x="3407" y="1163"/>
                      <a:pt x="4151" y="1153"/>
                      <a:pt x="5028" y="1149"/>
                    </a:cubicBezTo>
                    <a:cubicBezTo>
                      <a:pt x="5651" y="1108"/>
                      <a:pt x="6283" y="1085"/>
                      <a:pt x="6899" y="1085"/>
                    </a:cubicBezTo>
                    <a:cubicBezTo>
                      <a:pt x="7076" y="1085"/>
                      <a:pt x="7252" y="1088"/>
                      <a:pt x="7426" y="1092"/>
                    </a:cubicBezTo>
                    <a:cubicBezTo>
                      <a:pt x="7568" y="1095"/>
                      <a:pt x="7705" y="1095"/>
                      <a:pt x="7840" y="1095"/>
                    </a:cubicBezTo>
                    <a:cubicBezTo>
                      <a:pt x="7994" y="1095"/>
                      <a:pt x="8143" y="1095"/>
                      <a:pt x="8286" y="1092"/>
                    </a:cubicBezTo>
                    <a:lnTo>
                      <a:pt x="8289" y="1092"/>
                    </a:lnTo>
                    <a:cubicBezTo>
                      <a:pt x="10010" y="976"/>
                      <a:pt x="11842" y="510"/>
                      <a:pt x="11842" y="510"/>
                    </a:cubicBezTo>
                    <a:cubicBezTo>
                      <a:pt x="11842" y="510"/>
                      <a:pt x="10903" y="501"/>
                      <a:pt x="10153" y="405"/>
                    </a:cubicBezTo>
                    <a:cubicBezTo>
                      <a:pt x="9401" y="313"/>
                      <a:pt x="7994" y="201"/>
                      <a:pt x="7994" y="201"/>
                    </a:cubicBezTo>
                    <a:lnTo>
                      <a:pt x="7493" y="745"/>
                    </a:lnTo>
                    <a:lnTo>
                      <a:pt x="7790" y="123"/>
                    </a:lnTo>
                    <a:lnTo>
                      <a:pt x="6742" y="0"/>
                    </a:lnTo>
                    <a:close/>
                  </a:path>
                </a:pathLst>
              </a:custGeom>
              <a:solidFill>
                <a:srgbClr val="DC3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2207300" y="1065275"/>
                <a:ext cx="105500" cy="47650"/>
              </a:xfrm>
              <a:custGeom>
                <a:rect b="b" l="l" r="r" t="t"/>
                <a:pathLst>
                  <a:path extrusionOk="0" h="1906" w="4220">
                    <a:moveTo>
                      <a:pt x="0" y="1"/>
                    </a:moveTo>
                    <a:lnTo>
                      <a:pt x="4185" y="1905"/>
                    </a:lnTo>
                    <a:cubicBezTo>
                      <a:pt x="4196" y="1806"/>
                      <a:pt x="4206" y="1708"/>
                      <a:pt x="4220" y="1606"/>
                    </a:cubicBezTo>
                    <a:lnTo>
                      <a:pt x="0" y="1"/>
                    </a:ln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2311925" y="1093175"/>
                <a:ext cx="75175" cy="53400"/>
              </a:xfrm>
              <a:custGeom>
                <a:rect b="b" l="l" r="r" t="t"/>
                <a:pathLst>
                  <a:path extrusionOk="0" h="2136" w="3007">
                    <a:moveTo>
                      <a:pt x="2591" y="0"/>
                    </a:moveTo>
                    <a:cubicBezTo>
                      <a:pt x="2482" y="778"/>
                      <a:pt x="2034" y="1251"/>
                      <a:pt x="2034" y="1251"/>
                    </a:cubicBezTo>
                    <a:lnTo>
                      <a:pt x="35" y="490"/>
                    </a:lnTo>
                    <a:cubicBezTo>
                      <a:pt x="21" y="592"/>
                      <a:pt x="11" y="690"/>
                      <a:pt x="0" y="789"/>
                    </a:cubicBezTo>
                    <a:lnTo>
                      <a:pt x="1381" y="1418"/>
                    </a:lnTo>
                    <a:cubicBezTo>
                      <a:pt x="1381" y="1418"/>
                      <a:pt x="1585" y="2050"/>
                      <a:pt x="1864" y="2125"/>
                    </a:cubicBezTo>
                    <a:cubicBezTo>
                      <a:pt x="1891" y="2132"/>
                      <a:pt x="1914" y="2135"/>
                      <a:pt x="1941" y="2135"/>
                    </a:cubicBezTo>
                    <a:cubicBezTo>
                      <a:pt x="2159" y="2135"/>
                      <a:pt x="2255" y="1833"/>
                      <a:pt x="2615" y="1251"/>
                    </a:cubicBezTo>
                    <a:cubicBezTo>
                      <a:pt x="3006" y="618"/>
                      <a:pt x="2605" y="20"/>
                      <a:pt x="2591" y="0"/>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2207300" y="1065275"/>
                <a:ext cx="169400" cy="59175"/>
              </a:xfrm>
              <a:custGeom>
                <a:rect b="b" l="l" r="r" t="t"/>
                <a:pathLst>
                  <a:path extrusionOk="0" h="2367" w="6776">
                    <a:moveTo>
                      <a:pt x="0" y="1"/>
                    </a:moveTo>
                    <a:lnTo>
                      <a:pt x="4220" y="1606"/>
                    </a:lnTo>
                    <a:lnTo>
                      <a:pt x="6219" y="2367"/>
                    </a:lnTo>
                    <a:cubicBezTo>
                      <a:pt x="6219" y="2367"/>
                      <a:pt x="6667" y="1894"/>
                      <a:pt x="6776" y="1116"/>
                    </a:cubicBezTo>
                    <a:lnTo>
                      <a:pt x="0" y="1"/>
                    </a:lnTo>
                    <a:close/>
                  </a:path>
                </a:pathLst>
              </a:custGeom>
              <a:solidFill>
                <a:srgbClr val="E9AD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2732575" y="988875"/>
                <a:ext cx="92325" cy="99550"/>
              </a:xfrm>
              <a:custGeom>
                <a:rect b="b" l="l" r="r" t="t"/>
                <a:pathLst>
                  <a:path extrusionOk="0" h="3982" w="3693">
                    <a:moveTo>
                      <a:pt x="3165" y="1"/>
                    </a:moveTo>
                    <a:cubicBezTo>
                      <a:pt x="3141" y="58"/>
                      <a:pt x="3121" y="116"/>
                      <a:pt x="3097" y="177"/>
                    </a:cubicBezTo>
                    <a:cubicBezTo>
                      <a:pt x="3121" y="119"/>
                      <a:pt x="3145" y="62"/>
                      <a:pt x="3165" y="1"/>
                    </a:cubicBezTo>
                    <a:close/>
                    <a:moveTo>
                      <a:pt x="472" y="2649"/>
                    </a:moveTo>
                    <a:lnTo>
                      <a:pt x="0" y="2836"/>
                    </a:lnTo>
                    <a:cubicBezTo>
                      <a:pt x="0" y="2836"/>
                      <a:pt x="207" y="2826"/>
                      <a:pt x="517" y="2826"/>
                    </a:cubicBezTo>
                    <a:cubicBezTo>
                      <a:pt x="725" y="2826"/>
                      <a:pt x="979" y="2829"/>
                      <a:pt x="1248" y="2843"/>
                    </a:cubicBezTo>
                    <a:cubicBezTo>
                      <a:pt x="761" y="2738"/>
                      <a:pt x="476" y="2649"/>
                      <a:pt x="472" y="2649"/>
                    </a:cubicBezTo>
                    <a:close/>
                    <a:moveTo>
                      <a:pt x="3692" y="3513"/>
                    </a:moveTo>
                    <a:lnTo>
                      <a:pt x="3213" y="3975"/>
                    </a:lnTo>
                    <a:lnTo>
                      <a:pt x="3213" y="3982"/>
                    </a:lnTo>
                    <a:cubicBezTo>
                      <a:pt x="3380" y="3825"/>
                      <a:pt x="3540" y="3669"/>
                      <a:pt x="3692" y="3513"/>
                    </a:cubicBez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2576350" y="1076675"/>
                <a:ext cx="266650" cy="226625"/>
              </a:xfrm>
              <a:custGeom>
                <a:rect b="b" l="l" r="r" t="t"/>
                <a:pathLst>
                  <a:path extrusionOk="0" h="9065" w="10666">
                    <a:moveTo>
                      <a:pt x="9941" y="1"/>
                    </a:moveTo>
                    <a:lnTo>
                      <a:pt x="9941" y="1"/>
                    </a:lnTo>
                    <a:cubicBezTo>
                      <a:pt x="9789" y="157"/>
                      <a:pt x="9629" y="313"/>
                      <a:pt x="9462" y="470"/>
                    </a:cubicBezTo>
                    <a:cubicBezTo>
                      <a:pt x="9594" y="2000"/>
                      <a:pt x="8802" y="5162"/>
                      <a:pt x="5325" y="5807"/>
                    </a:cubicBezTo>
                    <a:cubicBezTo>
                      <a:pt x="5325" y="5807"/>
                      <a:pt x="5484" y="5832"/>
                      <a:pt x="5753" y="5832"/>
                    </a:cubicBezTo>
                    <a:cubicBezTo>
                      <a:pt x="6103" y="5832"/>
                      <a:pt x="6640" y="5787"/>
                      <a:pt x="7231" y="5576"/>
                    </a:cubicBezTo>
                    <a:cubicBezTo>
                      <a:pt x="8136" y="5253"/>
                      <a:pt x="8455" y="5212"/>
                      <a:pt x="8524" y="5206"/>
                    </a:cubicBezTo>
                    <a:lnTo>
                      <a:pt x="7167" y="5206"/>
                    </a:lnTo>
                    <a:cubicBezTo>
                      <a:pt x="7180" y="5206"/>
                      <a:pt x="8444" y="5199"/>
                      <a:pt x="9554" y="3247"/>
                    </a:cubicBezTo>
                    <a:cubicBezTo>
                      <a:pt x="10666" y="1299"/>
                      <a:pt x="9952" y="18"/>
                      <a:pt x="9941" y="1"/>
                    </a:cubicBezTo>
                    <a:close/>
                    <a:moveTo>
                      <a:pt x="0" y="4988"/>
                    </a:moveTo>
                    <a:cubicBezTo>
                      <a:pt x="13" y="5107"/>
                      <a:pt x="439" y="8765"/>
                      <a:pt x="3196" y="9041"/>
                    </a:cubicBezTo>
                    <a:cubicBezTo>
                      <a:pt x="3356" y="9058"/>
                      <a:pt x="3512" y="9064"/>
                      <a:pt x="3665" y="9064"/>
                    </a:cubicBezTo>
                    <a:cubicBezTo>
                      <a:pt x="6235" y="9064"/>
                      <a:pt x="8149" y="6987"/>
                      <a:pt x="8149" y="6987"/>
                    </a:cubicBezTo>
                    <a:lnTo>
                      <a:pt x="9268" y="5206"/>
                    </a:lnTo>
                    <a:lnTo>
                      <a:pt x="8537" y="5206"/>
                    </a:lnTo>
                    <a:cubicBezTo>
                      <a:pt x="8520" y="5256"/>
                      <a:pt x="7524" y="7765"/>
                      <a:pt x="4291" y="8228"/>
                    </a:cubicBezTo>
                    <a:cubicBezTo>
                      <a:pt x="4093" y="8255"/>
                      <a:pt x="3903" y="8269"/>
                      <a:pt x="3720" y="8269"/>
                    </a:cubicBezTo>
                    <a:cubicBezTo>
                      <a:pt x="1720" y="8269"/>
                      <a:pt x="493" y="6674"/>
                      <a:pt x="0" y="4988"/>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2576350" y="950025"/>
                <a:ext cx="248100" cy="333375"/>
              </a:xfrm>
              <a:custGeom>
                <a:rect b="b" l="l" r="r" t="t"/>
                <a:pathLst>
                  <a:path extrusionOk="0" h="13335" w="9924">
                    <a:moveTo>
                      <a:pt x="9554" y="0"/>
                    </a:moveTo>
                    <a:cubicBezTo>
                      <a:pt x="9554" y="0"/>
                      <a:pt x="9411" y="1028"/>
                      <a:pt x="8242" y="2102"/>
                    </a:cubicBezTo>
                    <a:cubicBezTo>
                      <a:pt x="7076" y="3176"/>
                      <a:pt x="4036" y="4475"/>
                      <a:pt x="4036" y="4475"/>
                    </a:cubicBezTo>
                    <a:cubicBezTo>
                      <a:pt x="4036" y="4475"/>
                      <a:pt x="4165" y="4468"/>
                      <a:pt x="4376" y="4468"/>
                    </a:cubicBezTo>
                    <a:cubicBezTo>
                      <a:pt x="5240" y="4468"/>
                      <a:pt x="7500" y="4590"/>
                      <a:pt x="7915" y="5835"/>
                    </a:cubicBezTo>
                    <a:cubicBezTo>
                      <a:pt x="8428" y="7378"/>
                      <a:pt x="7776" y="9062"/>
                      <a:pt x="6045" y="9248"/>
                    </a:cubicBezTo>
                    <a:cubicBezTo>
                      <a:pt x="4318" y="9435"/>
                      <a:pt x="0" y="10051"/>
                      <a:pt x="0" y="10051"/>
                    </a:cubicBezTo>
                    <a:lnTo>
                      <a:pt x="0" y="10054"/>
                    </a:lnTo>
                    <a:cubicBezTo>
                      <a:pt x="493" y="11740"/>
                      <a:pt x="1720" y="13335"/>
                      <a:pt x="3720" y="13335"/>
                    </a:cubicBezTo>
                    <a:cubicBezTo>
                      <a:pt x="3903" y="13335"/>
                      <a:pt x="4093" y="13321"/>
                      <a:pt x="4291" y="13294"/>
                    </a:cubicBezTo>
                    <a:cubicBezTo>
                      <a:pt x="7524" y="12831"/>
                      <a:pt x="8520" y="10322"/>
                      <a:pt x="8537" y="10272"/>
                    </a:cubicBezTo>
                    <a:lnTo>
                      <a:pt x="8524" y="10272"/>
                    </a:lnTo>
                    <a:cubicBezTo>
                      <a:pt x="8455" y="10278"/>
                      <a:pt x="8136" y="10319"/>
                      <a:pt x="7231" y="10642"/>
                    </a:cubicBezTo>
                    <a:cubicBezTo>
                      <a:pt x="6640" y="10853"/>
                      <a:pt x="6103" y="10898"/>
                      <a:pt x="5753" y="10898"/>
                    </a:cubicBezTo>
                    <a:cubicBezTo>
                      <a:pt x="5484" y="10898"/>
                      <a:pt x="5325" y="10873"/>
                      <a:pt x="5325" y="10873"/>
                    </a:cubicBezTo>
                    <a:cubicBezTo>
                      <a:pt x="8802" y="10228"/>
                      <a:pt x="9594" y="7066"/>
                      <a:pt x="9462" y="5536"/>
                    </a:cubicBezTo>
                    <a:lnTo>
                      <a:pt x="9462" y="5529"/>
                    </a:lnTo>
                    <a:lnTo>
                      <a:pt x="9254" y="5726"/>
                    </a:lnTo>
                    <a:cubicBezTo>
                      <a:pt x="9254" y="5726"/>
                      <a:pt x="9829" y="4788"/>
                      <a:pt x="8663" y="4611"/>
                    </a:cubicBezTo>
                    <a:cubicBezTo>
                      <a:pt x="8204" y="4543"/>
                      <a:pt x="7810" y="4465"/>
                      <a:pt x="7497" y="4397"/>
                    </a:cubicBezTo>
                    <a:cubicBezTo>
                      <a:pt x="7228" y="4383"/>
                      <a:pt x="6974" y="4380"/>
                      <a:pt x="6766" y="4380"/>
                    </a:cubicBezTo>
                    <a:cubicBezTo>
                      <a:pt x="6456" y="4380"/>
                      <a:pt x="6249" y="4390"/>
                      <a:pt x="6249" y="4390"/>
                    </a:cubicBezTo>
                    <a:lnTo>
                      <a:pt x="6721" y="4203"/>
                    </a:lnTo>
                    <a:cubicBezTo>
                      <a:pt x="6721" y="4203"/>
                      <a:pt x="8738" y="3187"/>
                      <a:pt x="9346" y="1731"/>
                    </a:cubicBezTo>
                    <a:cubicBezTo>
                      <a:pt x="9370" y="1670"/>
                      <a:pt x="9390" y="1612"/>
                      <a:pt x="9414" y="1555"/>
                    </a:cubicBezTo>
                    <a:lnTo>
                      <a:pt x="9414" y="1551"/>
                    </a:lnTo>
                    <a:cubicBezTo>
                      <a:pt x="9924" y="1"/>
                      <a:pt x="9554" y="0"/>
                      <a:pt x="9554" y="0"/>
                    </a:cubicBezTo>
                    <a:close/>
                  </a:path>
                </a:pathLst>
              </a:custGeom>
              <a:solidFill>
                <a:srgbClr val="DC3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2871550" y="1020675"/>
                <a:ext cx="3900" cy="875"/>
              </a:xfrm>
              <a:custGeom>
                <a:rect b="b" l="l" r="r" t="t"/>
                <a:pathLst>
                  <a:path extrusionOk="0" h="35" w="156">
                    <a:moveTo>
                      <a:pt x="0" y="0"/>
                    </a:moveTo>
                    <a:lnTo>
                      <a:pt x="0" y="0"/>
                    </a:lnTo>
                    <a:lnTo>
                      <a:pt x="156" y="34"/>
                    </a:lnTo>
                    <a:lnTo>
                      <a:pt x="156" y="34"/>
                    </a:ln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2871550" y="1013100"/>
                <a:ext cx="165650" cy="43375"/>
              </a:xfrm>
              <a:custGeom>
                <a:rect b="b" l="l" r="r" t="t"/>
                <a:pathLst>
                  <a:path extrusionOk="0" h="1735" w="6626">
                    <a:moveTo>
                      <a:pt x="3719" y="0"/>
                    </a:moveTo>
                    <a:cubicBezTo>
                      <a:pt x="2114" y="0"/>
                      <a:pt x="0" y="303"/>
                      <a:pt x="0" y="303"/>
                    </a:cubicBezTo>
                    <a:lnTo>
                      <a:pt x="156" y="337"/>
                    </a:lnTo>
                    <a:lnTo>
                      <a:pt x="6626" y="1734"/>
                    </a:lnTo>
                    <a:cubicBezTo>
                      <a:pt x="6531" y="1432"/>
                      <a:pt x="6103" y="300"/>
                      <a:pt x="4848" y="75"/>
                    </a:cubicBezTo>
                    <a:cubicBezTo>
                      <a:pt x="4542" y="21"/>
                      <a:pt x="4148" y="0"/>
                      <a:pt x="3719" y="0"/>
                    </a:cubicBezTo>
                    <a:close/>
                  </a:path>
                </a:pathLst>
              </a:custGeom>
              <a:solidFill>
                <a:srgbClr val="DC3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2329350" y="1258650"/>
                <a:ext cx="446650" cy="196375"/>
              </a:xfrm>
              <a:custGeom>
                <a:rect b="b" l="l" r="r" t="t"/>
                <a:pathLst>
                  <a:path extrusionOk="0" h="7855" w="17866">
                    <a:moveTo>
                      <a:pt x="102" y="1"/>
                    </a:moveTo>
                    <a:cubicBezTo>
                      <a:pt x="38" y="48"/>
                      <a:pt x="0" y="72"/>
                      <a:pt x="0" y="72"/>
                    </a:cubicBezTo>
                    <a:cubicBezTo>
                      <a:pt x="140" y="317"/>
                      <a:pt x="282" y="558"/>
                      <a:pt x="428" y="800"/>
                    </a:cubicBezTo>
                    <a:cubicBezTo>
                      <a:pt x="310" y="538"/>
                      <a:pt x="201" y="269"/>
                      <a:pt x="102" y="1"/>
                    </a:cubicBezTo>
                    <a:close/>
                    <a:moveTo>
                      <a:pt x="17866" y="5128"/>
                    </a:moveTo>
                    <a:cubicBezTo>
                      <a:pt x="17833" y="5158"/>
                      <a:pt x="17798" y="5189"/>
                      <a:pt x="17764" y="5219"/>
                    </a:cubicBezTo>
                    <a:lnTo>
                      <a:pt x="17767" y="5219"/>
                    </a:lnTo>
                    <a:cubicBezTo>
                      <a:pt x="17802" y="5189"/>
                      <a:pt x="17833" y="5158"/>
                      <a:pt x="17866" y="5128"/>
                    </a:cubicBezTo>
                    <a:close/>
                    <a:moveTo>
                      <a:pt x="17064" y="5790"/>
                    </a:moveTo>
                    <a:cubicBezTo>
                      <a:pt x="16819" y="5974"/>
                      <a:pt x="16564" y="6154"/>
                      <a:pt x="16303" y="6320"/>
                    </a:cubicBezTo>
                    <a:cubicBezTo>
                      <a:pt x="16319" y="6331"/>
                      <a:pt x="16333" y="6338"/>
                      <a:pt x="16350" y="6345"/>
                    </a:cubicBezTo>
                    <a:cubicBezTo>
                      <a:pt x="16612" y="6171"/>
                      <a:pt x="16857" y="5991"/>
                      <a:pt x="17088" y="5804"/>
                    </a:cubicBezTo>
                    <a:cubicBezTo>
                      <a:pt x="17081" y="5801"/>
                      <a:pt x="17074" y="5794"/>
                      <a:pt x="17064" y="5790"/>
                    </a:cubicBezTo>
                    <a:close/>
                    <a:moveTo>
                      <a:pt x="15806" y="6623"/>
                    </a:moveTo>
                    <a:cubicBezTo>
                      <a:pt x="14858" y="7171"/>
                      <a:pt x="13807" y="7602"/>
                      <a:pt x="12695" y="7854"/>
                    </a:cubicBezTo>
                    <a:cubicBezTo>
                      <a:pt x="13896" y="7630"/>
                      <a:pt x="14943" y="7198"/>
                      <a:pt x="15843" y="6664"/>
                    </a:cubicBezTo>
                    <a:cubicBezTo>
                      <a:pt x="15830" y="6651"/>
                      <a:pt x="15820" y="6637"/>
                      <a:pt x="15806" y="6623"/>
                    </a:cubicBezTo>
                    <a:close/>
                  </a:path>
                </a:pathLst>
              </a:custGeom>
              <a:solidFill>
                <a:srgbClr val="EB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2331900" y="1229400"/>
                <a:ext cx="501425" cy="229775"/>
              </a:xfrm>
              <a:custGeom>
                <a:rect b="b" l="l" r="r" t="t"/>
                <a:pathLst>
                  <a:path extrusionOk="0" h="9191" w="20057">
                    <a:moveTo>
                      <a:pt x="3509" y="1"/>
                    </a:moveTo>
                    <a:cubicBezTo>
                      <a:pt x="1847" y="1"/>
                      <a:pt x="395" y="906"/>
                      <a:pt x="0" y="1171"/>
                    </a:cubicBezTo>
                    <a:cubicBezTo>
                      <a:pt x="99" y="1439"/>
                      <a:pt x="208" y="1708"/>
                      <a:pt x="326" y="1970"/>
                    </a:cubicBezTo>
                    <a:cubicBezTo>
                      <a:pt x="2516" y="5638"/>
                      <a:pt x="5338" y="9191"/>
                      <a:pt x="10679" y="9191"/>
                    </a:cubicBezTo>
                    <a:cubicBezTo>
                      <a:pt x="10860" y="9191"/>
                      <a:pt x="11043" y="9188"/>
                      <a:pt x="11227" y="9180"/>
                    </a:cubicBezTo>
                    <a:cubicBezTo>
                      <a:pt x="11702" y="9157"/>
                      <a:pt x="12158" y="9106"/>
                      <a:pt x="12593" y="9024"/>
                    </a:cubicBezTo>
                    <a:cubicBezTo>
                      <a:pt x="13705" y="8772"/>
                      <a:pt x="14756" y="8341"/>
                      <a:pt x="15704" y="7793"/>
                    </a:cubicBezTo>
                    <a:cubicBezTo>
                      <a:pt x="15551" y="7600"/>
                      <a:pt x="15459" y="7348"/>
                      <a:pt x="15466" y="7025"/>
                    </a:cubicBezTo>
                    <a:lnTo>
                      <a:pt x="15466" y="7025"/>
                    </a:lnTo>
                    <a:cubicBezTo>
                      <a:pt x="15467" y="7025"/>
                      <a:pt x="15724" y="7263"/>
                      <a:pt x="16201" y="7490"/>
                    </a:cubicBezTo>
                    <a:cubicBezTo>
                      <a:pt x="16462" y="7324"/>
                      <a:pt x="16717" y="7144"/>
                      <a:pt x="16962" y="6960"/>
                    </a:cubicBezTo>
                    <a:cubicBezTo>
                      <a:pt x="16228" y="6454"/>
                      <a:pt x="16051" y="5665"/>
                      <a:pt x="16435" y="5461"/>
                    </a:cubicBezTo>
                    <a:lnTo>
                      <a:pt x="16435" y="5461"/>
                    </a:lnTo>
                    <a:cubicBezTo>
                      <a:pt x="16435" y="5461"/>
                      <a:pt x="16805" y="5965"/>
                      <a:pt x="17662" y="6389"/>
                    </a:cubicBezTo>
                    <a:cubicBezTo>
                      <a:pt x="17696" y="6359"/>
                      <a:pt x="17731" y="6328"/>
                      <a:pt x="17764" y="6297"/>
                    </a:cubicBezTo>
                    <a:cubicBezTo>
                      <a:pt x="19314" y="4815"/>
                      <a:pt x="20056" y="3323"/>
                      <a:pt x="20056" y="3323"/>
                    </a:cubicBezTo>
                    <a:lnTo>
                      <a:pt x="20056" y="3323"/>
                    </a:lnTo>
                    <a:cubicBezTo>
                      <a:pt x="20056" y="3323"/>
                      <a:pt x="16976" y="5968"/>
                      <a:pt x="13684" y="6026"/>
                    </a:cubicBezTo>
                    <a:lnTo>
                      <a:pt x="13552" y="6026"/>
                    </a:lnTo>
                    <a:cubicBezTo>
                      <a:pt x="10363" y="6026"/>
                      <a:pt x="9278" y="4002"/>
                      <a:pt x="6477" y="1242"/>
                    </a:cubicBezTo>
                    <a:cubicBezTo>
                      <a:pt x="5528" y="310"/>
                      <a:pt x="4481" y="1"/>
                      <a:pt x="3509" y="1"/>
                    </a:cubicBezTo>
                    <a:close/>
                  </a:path>
                </a:pathLst>
              </a:custGeom>
              <a:solidFill>
                <a:srgbClr val="177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2733150" y="1365925"/>
                <a:ext cx="40400" cy="37825"/>
              </a:xfrm>
              <a:custGeom>
                <a:rect b="b" l="l" r="r" t="t"/>
                <a:pathLst>
                  <a:path extrusionOk="0" h="1513" w="1616">
                    <a:moveTo>
                      <a:pt x="385" y="0"/>
                    </a:moveTo>
                    <a:cubicBezTo>
                      <a:pt x="1" y="204"/>
                      <a:pt x="178" y="993"/>
                      <a:pt x="912" y="1499"/>
                    </a:cubicBezTo>
                    <a:cubicBezTo>
                      <a:pt x="922" y="1503"/>
                      <a:pt x="929" y="1510"/>
                      <a:pt x="936" y="1513"/>
                    </a:cubicBezTo>
                    <a:cubicBezTo>
                      <a:pt x="1177" y="1323"/>
                      <a:pt x="1405" y="1125"/>
                      <a:pt x="1615" y="928"/>
                    </a:cubicBezTo>
                    <a:lnTo>
                      <a:pt x="1612" y="928"/>
                    </a:lnTo>
                    <a:cubicBezTo>
                      <a:pt x="755" y="504"/>
                      <a:pt x="385" y="0"/>
                      <a:pt x="385" y="0"/>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2718375" y="1405025"/>
                <a:ext cx="19750" cy="20225"/>
              </a:xfrm>
              <a:custGeom>
                <a:rect b="b" l="l" r="r" t="t"/>
                <a:pathLst>
                  <a:path extrusionOk="0" h="809" w="790">
                    <a:moveTo>
                      <a:pt x="7" y="0"/>
                    </a:moveTo>
                    <a:lnTo>
                      <a:pt x="7" y="0"/>
                    </a:lnTo>
                    <a:cubicBezTo>
                      <a:pt x="0" y="323"/>
                      <a:pt x="92" y="575"/>
                      <a:pt x="245" y="768"/>
                    </a:cubicBezTo>
                    <a:cubicBezTo>
                      <a:pt x="259" y="782"/>
                      <a:pt x="269" y="796"/>
                      <a:pt x="282" y="809"/>
                    </a:cubicBezTo>
                    <a:cubicBezTo>
                      <a:pt x="456" y="707"/>
                      <a:pt x="626" y="602"/>
                      <a:pt x="789" y="490"/>
                    </a:cubicBezTo>
                    <a:cubicBezTo>
                      <a:pt x="772" y="483"/>
                      <a:pt x="758" y="476"/>
                      <a:pt x="742" y="465"/>
                    </a:cubicBezTo>
                    <a:cubicBezTo>
                      <a:pt x="265" y="238"/>
                      <a:pt x="8" y="0"/>
                      <a:pt x="7" y="0"/>
                    </a:cubicBezTo>
                    <a:close/>
                  </a:path>
                </a:pathLst>
              </a:custGeom>
              <a:solidFill>
                <a:srgbClr val="6121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2614075" y="1073425"/>
                <a:ext cx="54100" cy="40750"/>
              </a:xfrm>
              <a:custGeom>
                <a:rect b="b" l="l" r="r" t="t"/>
                <a:pathLst>
                  <a:path extrusionOk="0" h="1630" w="2164">
                    <a:moveTo>
                      <a:pt x="2091" y="1"/>
                    </a:moveTo>
                    <a:lnTo>
                      <a:pt x="1" y="1535"/>
                    </a:lnTo>
                    <a:lnTo>
                      <a:pt x="72" y="1630"/>
                    </a:lnTo>
                    <a:lnTo>
                      <a:pt x="2163" y="96"/>
                    </a:lnTo>
                    <a:lnTo>
                      <a:pt x="2091" y="1"/>
                    </a:ln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2628525" y="1136600"/>
                <a:ext cx="73375" cy="11500"/>
              </a:xfrm>
              <a:custGeom>
                <a:rect b="b" l="l" r="r" t="t"/>
                <a:pathLst>
                  <a:path extrusionOk="0" h="460" w="2935">
                    <a:moveTo>
                      <a:pt x="2921" y="0"/>
                    </a:moveTo>
                    <a:lnTo>
                      <a:pt x="1" y="340"/>
                    </a:lnTo>
                    <a:lnTo>
                      <a:pt x="15" y="460"/>
                    </a:lnTo>
                    <a:lnTo>
                      <a:pt x="2935" y="123"/>
                    </a:lnTo>
                    <a:lnTo>
                      <a:pt x="2921" y="0"/>
                    </a:ln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2883275" y="948050"/>
                <a:ext cx="187850" cy="54525"/>
              </a:xfrm>
              <a:custGeom>
                <a:rect b="b" l="l" r="r" t="t"/>
                <a:pathLst>
                  <a:path extrusionOk="0" h="2181" w="7514">
                    <a:moveTo>
                      <a:pt x="7187" y="1"/>
                    </a:moveTo>
                    <a:cubicBezTo>
                      <a:pt x="6686" y="1"/>
                      <a:pt x="5620" y="61"/>
                      <a:pt x="4073" y="467"/>
                    </a:cubicBezTo>
                    <a:cubicBezTo>
                      <a:pt x="1870" y="1046"/>
                      <a:pt x="21" y="2065"/>
                      <a:pt x="0" y="2075"/>
                    </a:cubicBezTo>
                    <a:lnTo>
                      <a:pt x="61" y="2181"/>
                    </a:lnTo>
                    <a:cubicBezTo>
                      <a:pt x="78" y="2171"/>
                      <a:pt x="1914" y="1157"/>
                      <a:pt x="4104" y="583"/>
                    </a:cubicBezTo>
                    <a:cubicBezTo>
                      <a:pt x="5642" y="180"/>
                      <a:pt x="6695" y="121"/>
                      <a:pt x="7187" y="121"/>
                    </a:cubicBezTo>
                    <a:cubicBezTo>
                      <a:pt x="7392" y="121"/>
                      <a:pt x="7499" y="131"/>
                      <a:pt x="7503" y="131"/>
                    </a:cubicBezTo>
                    <a:lnTo>
                      <a:pt x="7514" y="12"/>
                    </a:lnTo>
                    <a:cubicBezTo>
                      <a:pt x="7510" y="12"/>
                      <a:pt x="7399" y="1"/>
                      <a:pt x="7187" y="1"/>
                    </a:cubicBezTo>
                    <a:close/>
                  </a:path>
                </a:pathLst>
              </a:custGeom>
              <a:solidFill>
                <a:srgbClr val="E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2407875" y="1254900"/>
                <a:ext cx="194925" cy="125250"/>
              </a:xfrm>
              <a:custGeom>
                <a:rect b="b" l="l" r="r" t="t"/>
                <a:pathLst>
                  <a:path extrusionOk="0" h="5010" w="7797">
                    <a:moveTo>
                      <a:pt x="7678" y="1"/>
                    </a:moveTo>
                    <a:lnTo>
                      <a:pt x="7678" y="3234"/>
                    </a:lnTo>
                    <a:lnTo>
                      <a:pt x="4196" y="2007"/>
                    </a:lnTo>
                    <a:lnTo>
                      <a:pt x="4196" y="4560"/>
                    </a:lnTo>
                    <a:lnTo>
                      <a:pt x="209" y="1987"/>
                    </a:lnTo>
                    <a:lnTo>
                      <a:pt x="0" y="5002"/>
                    </a:lnTo>
                    <a:lnTo>
                      <a:pt x="123" y="5009"/>
                    </a:lnTo>
                    <a:lnTo>
                      <a:pt x="317" y="2197"/>
                    </a:lnTo>
                    <a:lnTo>
                      <a:pt x="4315" y="4781"/>
                    </a:lnTo>
                    <a:lnTo>
                      <a:pt x="4315" y="2177"/>
                    </a:lnTo>
                    <a:lnTo>
                      <a:pt x="7797" y="3404"/>
                    </a:lnTo>
                    <a:lnTo>
                      <a:pt x="7797" y="1"/>
                    </a:lnTo>
                    <a:close/>
                  </a:path>
                </a:pathLst>
              </a:custGeom>
              <a:solidFill>
                <a:srgbClr val="AEC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4" name="Google Shape;3324;p56"/>
            <p:cNvSpPr/>
            <p:nvPr/>
          </p:nvSpPr>
          <p:spPr>
            <a:xfrm>
              <a:off x="4705125" y="654925"/>
              <a:ext cx="1297525" cy="233550"/>
            </a:xfrm>
            <a:custGeom>
              <a:rect b="b" l="l" r="r" t="t"/>
              <a:pathLst>
                <a:path extrusionOk="0" h="9342" w="51901">
                  <a:moveTo>
                    <a:pt x="42931" y="166"/>
                  </a:moveTo>
                  <a:cubicBezTo>
                    <a:pt x="43831" y="166"/>
                    <a:pt x="44602" y="539"/>
                    <a:pt x="45015" y="1189"/>
                  </a:cubicBezTo>
                  <a:cubicBezTo>
                    <a:pt x="45392" y="1779"/>
                    <a:pt x="45402" y="2496"/>
                    <a:pt x="45045" y="3164"/>
                  </a:cubicBezTo>
                  <a:cubicBezTo>
                    <a:pt x="44775" y="3667"/>
                    <a:pt x="44074" y="4220"/>
                    <a:pt x="43014" y="4690"/>
                  </a:cubicBezTo>
                  <a:cubicBezTo>
                    <a:pt x="41694" y="4280"/>
                    <a:pt x="40704" y="3797"/>
                    <a:pt x="40494" y="2964"/>
                  </a:cubicBezTo>
                  <a:cubicBezTo>
                    <a:pt x="40310" y="2230"/>
                    <a:pt x="40407" y="1553"/>
                    <a:pt x="40770" y="1059"/>
                  </a:cubicBezTo>
                  <a:cubicBezTo>
                    <a:pt x="41161" y="529"/>
                    <a:pt x="41841" y="223"/>
                    <a:pt x="42741" y="169"/>
                  </a:cubicBezTo>
                  <a:cubicBezTo>
                    <a:pt x="42808" y="166"/>
                    <a:pt x="42868" y="166"/>
                    <a:pt x="42931" y="166"/>
                  </a:cubicBezTo>
                  <a:close/>
                  <a:moveTo>
                    <a:pt x="10180" y="4120"/>
                  </a:moveTo>
                  <a:cubicBezTo>
                    <a:pt x="11774" y="4504"/>
                    <a:pt x="11950" y="5224"/>
                    <a:pt x="11943" y="5551"/>
                  </a:cubicBezTo>
                  <a:cubicBezTo>
                    <a:pt x="11930" y="6171"/>
                    <a:pt x="11273" y="6791"/>
                    <a:pt x="10560" y="6848"/>
                  </a:cubicBezTo>
                  <a:cubicBezTo>
                    <a:pt x="10540" y="6849"/>
                    <a:pt x="10521" y="6850"/>
                    <a:pt x="10501" y="6850"/>
                  </a:cubicBezTo>
                  <a:cubicBezTo>
                    <a:pt x="10193" y="6850"/>
                    <a:pt x="9876" y="6656"/>
                    <a:pt x="9663" y="6328"/>
                  </a:cubicBezTo>
                  <a:cubicBezTo>
                    <a:pt x="9423" y="5957"/>
                    <a:pt x="9283" y="5347"/>
                    <a:pt x="9610" y="4750"/>
                  </a:cubicBezTo>
                  <a:cubicBezTo>
                    <a:pt x="9710" y="4567"/>
                    <a:pt x="9886" y="4337"/>
                    <a:pt x="10180" y="4120"/>
                  </a:cubicBezTo>
                  <a:close/>
                  <a:moveTo>
                    <a:pt x="42933" y="0"/>
                  </a:moveTo>
                  <a:cubicBezTo>
                    <a:pt x="42867" y="0"/>
                    <a:pt x="42801" y="2"/>
                    <a:pt x="42734" y="6"/>
                  </a:cubicBezTo>
                  <a:cubicBezTo>
                    <a:pt x="41781" y="59"/>
                    <a:pt x="41058" y="392"/>
                    <a:pt x="40638" y="963"/>
                  </a:cubicBezTo>
                  <a:cubicBezTo>
                    <a:pt x="40247" y="1496"/>
                    <a:pt x="40141" y="2219"/>
                    <a:pt x="40338" y="3004"/>
                  </a:cubicBezTo>
                  <a:cubicBezTo>
                    <a:pt x="40554" y="3870"/>
                    <a:pt x="41507" y="4374"/>
                    <a:pt x="42785" y="4790"/>
                  </a:cubicBezTo>
                  <a:cubicBezTo>
                    <a:pt x="41368" y="5376"/>
                    <a:pt x="39378" y="5808"/>
                    <a:pt x="36968" y="5808"/>
                  </a:cubicBezTo>
                  <a:cubicBezTo>
                    <a:pt x="35589" y="5808"/>
                    <a:pt x="34071" y="5667"/>
                    <a:pt x="32445" y="5331"/>
                  </a:cubicBezTo>
                  <a:cubicBezTo>
                    <a:pt x="25210" y="3837"/>
                    <a:pt x="19648" y="3176"/>
                    <a:pt x="13854" y="3120"/>
                  </a:cubicBezTo>
                  <a:cubicBezTo>
                    <a:pt x="13823" y="3119"/>
                    <a:pt x="13792" y="3119"/>
                    <a:pt x="13761" y="3119"/>
                  </a:cubicBezTo>
                  <a:cubicBezTo>
                    <a:pt x="11862" y="3119"/>
                    <a:pt x="10773" y="3507"/>
                    <a:pt x="10146" y="3944"/>
                  </a:cubicBezTo>
                  <a:cubicBezTo>
                    <a:pt x="9906" y="3887"/>
                    <a:pt x="9636" y="3840"/>
                    <a:pt x="9333" y="3800"/>
                  </a:cubicBezTo>
                  <a:cubicBezTo>
                    <a:pt x="8940" y="3751"/>
                    <a:pt x="8537" y="3729"/>
                    <a:pt x="8128" y="3729"/>
                  </a:cubicBezTo>
                  <a:cubicBezTo>
                    <a:pt x="4314" y="3729"/>
                    <a:pt x="46" y="5656"/>
                    <a:pt x="0" y="5677"/>
                  </a:cubicBezTo>
                  <a:lnTo>
                    <a:pt x="67" y="5827"/>
                  </a:lnTo>
                  <a:cubicBezTo>
                    <a:pt x="112" y="5807"/>
                    <a:pt x="4352" y="3894"/>
                    <a:pt x="8126" y="3894"/>
                  </a:cubicBezTo>
                  <a:cubicBezTo>
                    <a:pt x="8529" y="3894"/>
                    <a:pt x="8926" y="3916"/>
                    <a:pt x="9313" y="3964"/>
                  </a:cubicBezTo>
                  <a:cubicBezTo>
                    <a:pt x="9553" y="3993"/>
                    <a:pt x="9776" y="4030"/>
                    <a:pt x="9976" y="4073"/>
                  </a:cubicBezTo>
                  <a:cubicBezTo>
                    <a:pt x="9719" y="4284"/>
                    <a:pt x="9563" y="4497"/>
                    <a:pt x="9466" y="4674"/>
                  </a:cubicBezTo>
                  <a:cubicBezTo>
                    <a:pt x="9103" y="5334"/>
                    <a:pt x="9259" y="6008"/>
                    <a:pt x="9526" y="6417"/>
                  </a:cubicBezTo>
                  <a:cubicBezTo>
                    <a:pt x="9769" y="6791"/>
                    <a:pt x="10138" y="7014"/>
                    <a:pt x="10498" y="7014"/>
                  </a:cubicBezTo>
                  <a:cubicBezTo>
                    <a:pt x="10523" y="7014"/>
                    <a:pt x="10548" y="7013"/>
                    <a:pt x="10573" y="7011"/>
                  </a:cubicBezTo>
                  <a:cubicBezTo>
                    <a:pt x="11377" y="6945"/>
                    <a:pt x="12094" y="6264"/>
                    <a:pt x="12106" y="5554"/>
                  </a:cubicBezTo>
                  <a:cubicBezTo>
                    <a:pt x="12117" y="5197"/>
                    <a:pt x="11937" y="4420"/>
                    <a:pt x="10360" y="3997"/>
                  </a:cubicBezTo>
                  <a:cubicBezTo>
                    <a:pt x="10968" y="3615"/>
                    <a:pt x="11996" y="3286"/>
                    <a:pt x="13700" y="3286"/>
                  </a:cubicBezTo>
                  <a:cubicBezTo>
                    <a:pt x="13750" y="3286"/>
                    <a:pt x="13800" y="3286"/>
                    <a:pt x="13851" y="3287"/>
                  </a:cubicBezTo>
                  <a:cubicBezTo>
                    <a:pt x="19636" y="3340"/>
                    <a:pt x="25187" y="4000"/>
                    <a:pt x="32412" y="5494"/>
                  </a:cubicBezTo>
                  <a:cubicBezTo>
                    <a:pt x="34033" y="5829"/>
                    <a:pt x="35549" y="5970"/>
                    <a:pt x="36930" y="5970"/>
                  </a:cubicBezTo>
                  <a:cubicBezTo>
                    <a:pt x="39467" y="5970"/>
                    <a:pt x="41551" y="5493"/>
                    <a:pt x="43008" y="4860"/>
                  </a:cubicBezTo>
                  <a:cubicBezTo>
                    <a:pt x="43522" y="5020"/>
                    <a:pt x="44082" y="5171"/>
                    <a:pt x="44662" y="5324"/>
                  </a:cubicBezTo>
                  <a:cubicBezTo>
                    <a:pt x="47369" y="6040"/>
                    <a:pt x="50440" y="6854"/>
                    <a:pt x="51756" y="9341"/>
                  </a:cubicBezTo>
                  <a:lnTo>
                    <a:pt x="51900" y="9265"/>
                  </a:lnTo>
                  <a:cubicBezTo>
                    <a:pt x="50550" y="6714"/>
                    <a:pt x="47309" y="5854"/>
                    <a:pt x="44705" y="5164"/>
                  </a:cubicBezTo>
                  <a:cubicBezTo>
                    <a:pt x="44191" y="5027"/>
                    <a:pt x="43694" y="4897"/>
                    <a:pt x="43234" y="4760"/>
                  </a:cubicBezTo>
                  <a:cubicBezTo>
                    <a:pt x="44248" y="4284"/>
                    <a:pt x="44922" y="3737"/>
                    <a:pt x="45188" y="3240"/>
                  </a:cubicBezTo>
                  <a:cubicBezTo>
                    <a:pt x="45575" y="2519"/>
                    <a:pt x="45562" y="1739"/>
                    <a:pt x="45155" y="1103"/>
                  </a:cubicBezTo>
                  <a:cubicBezTo>
                    <a:pt x="44709" y="404"/>
                    <a:pt x="43886" y="0"/>
                    <a:pt x="42933"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3328" name="Shape 3328"/>
        <p:cNvGrpSpPr/>
        <p:nvPr/>
      </p:nvGrpSpPr>
      <p:grpSpPr>
        <a:xfrm>
          <a:off x="0" y="0"/>
          <a:ext cx="0" cy="0"/>
          <a:chOff x="0" y="0"/>
          <a:chExt cx="0" cy="0"/>
        </a:xfrm>
      </p:grpSpPr>
      <p:sp>
        <p:nvSpPr>
          <p:cNvPr id="3329" name="Google Shape;3329;p57"/>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b="1">
              <a:solidFill>
                <a:srgbClr val="FFFFFF"/>
              </a:solidFill>
            </a:endParaRPr>
          </a:p>
        </p:txBody>
      </p:sp>
      <p:grpSp>
        <p:nvGrpSpPr>
          <p:cNvPr id="3330" name="Google Shape;3330;p57"/>
          <p:cNvGrpSpPr/>
          <p:nvPr/>
        </p:nvGrpSpPr>
        <p:grpSpPr>
          <a:xfrm>
            <a:off x="974380" y="1142782"/>
            <a:ext cx="1157587" cy="1606138"/>
            <a:chOff x="630630" y="1249207"/>
            <a:chExt cx="1157587" cy="1606138"/>
          </a:xfrm>
        </p:grpSpPr>
        <p:grpSp>
          <p:nvGrpSpPr>
            <p:cNvPr id="3331" name="Google Shape;3331;p57"/>
            <p:cNvGrpSpPr/>
            <p:nvPr/>
          </p:nvGrpSpPr>
          <p:grpSpPr>
            <a:xfrm>
              <a:off x="630630" y="1269164"/>
              <a:ext cx="844444" cy="1586181"/>
              <a:chOff x="5250581" y="351625"/>
              <a:chExt cx="2564360" cy="4816827"/>
            </a:xfrm>
          </p:grpSpPr>
          <p:sp>
            <p:nvSpPr>
              <p:cNvPr id="3332" name="Google Shape;3332;p57"/>
              <p:cNvSpPr/>
              <p:nvPr/>
            </p:nvSpPr>
            <p:spPr>
              <a:xfrm>
                <a:off x="6488831" y="641404"/>
                <a:ext cx="10939" cy="30691"/>
              </a:xfrm>
              <a:custGeom>
                <a:rect b="b" l="l" r="r" t="t"/>
                <a:pathLst>
                  <a:path extrusionOk="0" h="665" w="237">
                    <a:moveTo>
                      <a:pt x="105" y="0"/>
                    </a:moveTo>
                    <a:cubicBezTo>
                      <a:pt x="62" y="0"/>
                      <a:pt x="20" y="29"/>
                      <a:pt x="18" y="88"/>
                    </a:cubicBezTo>
                    <a:cubicBezTo>
                      <a:pt x="11" y="255"/>
                      <a:pt x="1" y="463"/>
                      <a:pt x="60" y="619"/>
                    </a:cubicBezTo>
                    <a:cubicBezTo>
                      <a:pt x="72" y="649"/>
                      <a:pt x="99" y="665"/>
                      <a:pt x="125" y="665"/>
                    </a:cubicBezTo>
                    <a:cubicBezTo>
                      <a:pt x="150" y="665"/>
                      <a:pt x="175" y="650"/>
                      <a:pt x="185" y="619"/>
                    </a:cubicBezTo>
                    <a:cubicBezTo>
                      <a:pt x="237" y="459"/>
                      <a:pt x="216" y="255"/>
                      <a:pt x="199" y="88"/>
                    </a:cubicBezTo>
                    <a:cubicBezTo>
                      <a:pt x="194" y="30"/>
                      <a:pt x="149" y="0"/>
                      <a:pt x="1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6377037" y="651005"/>
                <a:ext cx="12046" cy="28568"/>
              </a:xfrm>
              <a:custGeom>
                <a:rect b="b" l="l" r="r" t="t"/>
                <a:pathLst>
                  <a:path extrusionOk="0" h="619" w="261">
                    <a:moveTo>
                      <a:pt x="118" y="0"/>
                    </a:moveTo>
                    <a:cubicBezTo>
                      <a:pt x="70" y="0"/>
                      <a:pt x="23" y="31"/>
                      <a:pt x="25" y="92"/>
                    </a:cubicBezTo>
                    <a:cubicBezTo>
                      <a:pt x="28" y="248"/>
                      <a:pt x="0" y="477"/>
                      <a:pt x="100" y="606"/>
                    </a:cubicBezTo>
                    <a:cubicBezTo>
                      <a:pt x="108" y="615"/>
                      <a:pt x="118" y="619"/>
                      <a:pt x="129" y="619"/>
                    </a:cubicBezTo>
                    <a:cubicBezTo>
                      <a:pt x="145" y="619"/>
                      <a:pt x="163" y="609"/>
                      <a:pt x="174" y="596"/>
                    </a:cubicBezTo>
                    <a:cubicBezTo>
                      <a:pt x="261" y="470"/>
                      <a:pt x="219" y="238"/>
                      <a:pt x="216" y="92"/>
                    </a:cubicBezTo>
                    <a:cubicBezTo>
                      <a:pt x="214" y="31"/>
                      <a:pt x="165" y="0"/>
                      <a:pt x="1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6428133" y="645743"/>
                <a:ext cx="24185" cy="101997"/>
              </a:xfrm>
              <a:custGeom>
                <a:rect b="b" l="l" r="r" t="t"/>
                <a:pathLst>
                  <a:path extrusionOk="0" h="2210" w="524">
                    <a:moveTo>
                      <a:pt x="30" y="1"/>
                    </a:moveTo>
                    <a:cubicBezTo>
                      <a:pt x="15" y="1"/>
                      <a:pt x="0" y="11"/>
                      <a:pt x="2" y="28"/>
                    </a:cubicBezTo>
                    <a:cubicBezTo>
                      <a:pt x="44" y="501"/>
                      <a:pt x="95" y="970"/>
                      <a:pt x="155" y="1440"/>
                    </a:cubicBezTo>
                    <a:cubicBezTo>
                      <a:pt x="193" y="1714"/>
                      <a:pt x="193" y="1996"/>
                      <a:pt x="402" y="2194"/>
                    </a:cubicBezTo>
                    <a:cubicBezTo>
                      <a:pt x="414" y="2205"/>
                      <a:pt x="428" y="2210"/>
                      <a:pt x="441" y="2210"/>
                    </a:cubicBezTo>
                    <a:cubicBezTo>
                      <a:pt x="484" y="2210"/>
                      <a:pt x="524" y="2165"/>
                      <a:pt x="495" y="2121"/>
                    </a:cubicBezTo>
                    <a:cubicBezTo>
                      <a:pt x="307" y="1818"/>
                      <a:pt x="301" y="1436"/>
                      <a:pt x="245" y="1092"/>
                    </a:cubicBezTo>
                    <a:cubicBezTo>
                      <a:pt x="190" y="730"/>
                      <a:pt x="124" y="376"/>
                      <a:pt x="54" y="21"/>
                    </a:cubicBezTo>
                    <a:cubicBezTo>
                      <a:pt x="52" y="7"/>
                      <a:pt x="41" y="1"/>
                      <a:pt x="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6447612" y="747336"/>
                <a:ext cx="43340" cy="38353"/>
              </a:xfrm>
              <a:custGeom>
                <a:rect b="b" l="l" r="r" t="t"/>
                <a:pathLst>
                  <a:path extrusionOk="0" h="831" w="939">
                    <a:moveTo>
                      <a:pt x="862" y="0"/>
                    </a:moveTo>
                    <a:cubicBezTo>
                      <a:pt x="833" y="0"/>
                      <a:pt x="804" y="17"/>
                      <a:pt x="796" y="52"/>
                    </a:cubicBezTo>
                    <a:cubicBezTo>
                      <a:pt x="699" y="448"/>
                      <a:pt x="473" y="667"/>
                      <a:pt x="66" y="723"/>
                    </a:cubicBezTo>
                    <a:cubicBezTo>
                      <a:pt x="0" y="733"/>
                      <a:pt x="25" y="824"/>
                      <a:pt x="81" y="827"/>
                    </a:cubicBezTo>
                    <a:cubicBezTo>
                      <a:pt x="102" y="829"/>
                      <a:pt x="124" y="830"/>
                      <a:pt x="146" y="830"/>
                    </a:cubicBezTo>
                    <a:cubicBezTo>
                      <a:pt x="547" y="830"/>
                      <a:pt x="929" y="475"/>
                      <a:pt x="939" y="73"/>
                    </a:cubicBezTo>
                    <a:cubicBezTo>
                      <a:pt x="939" y="26"/>
                      <a:pt x="900" y="0"/>
                      <a:pt x="86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6651537" y="698917"/>
                <a:ext cx="53955" cy="66921"/>
              </a:xfrm>
              <a:custGeom>
                <a:rect b="b" l="l" r="r" t="t"/>
                <a:pathLst>
                  <a:path extrusionOk="0" h="1450" w="1169">
                    <a:moveTo>
                      <a:pt x="17" y="468"/>
                    </a:moveTo>
                    <a:cubicBezTo>
                      <a:pt x="13" y="469"/>
                      <a:pt x="8" y="471"/>
                      <a:pt x="4" y="472"/>
                    </a:cubicBezTo>
                    <a:lnTo>
                      <a:pt x="18" y="506"/>
                    </a:lnTo>
                    <a:cubicBezTo>
                      <a:pt x="17" y="493"/>
                      <a:pt x="17" y="481"/>
                      <a:pt x="17" y="468"/>
                    </a:cubicBezTo>
                    <a:close/>
                    <a:moveTo>
                      <a:pt x="520" y="1"/>
                    </a:moveTo>
                    <a:cubicBezTo>
                      <a:pt x="469" y="1"/>
                      <a:pt x="418" y="8"/>
                      <a:pt x="368" y="23"/>
                    </a:cubicBezTo>
                    <a:cubicBezTo>
                      <a:pt x="176" y="82"/>
                      <a:pt x="23" y="267"/>
                      <a:pt x="17" y="468"/>
                    </a:cubicBezTo>
                    <a:lnTo>
                      <a:pt x="17" y="468"/>
                    </a:lnTo>
                    <a:cubicBezTo>
                      <a:pt x="63" y="456"/>
                      <a:pt x="111" y="450"/>
                      <a:pt x="159" y="450"/>
                    </a:cubicBezTo>
                    <a:cubicBezTo>
                      <a:pt x="321" y="450"/>
                      <a:pt x="484" y="517"/>
                      <a:pt x="594" y="635"/>
                    </a:cubicBezTo>
                    <a:cubicBezTo>
                      <a:pt x="702" y="750"/>
                      <a:pt x="755" y="934"/>
                      <a:pt x="671" y="1069"/>
                    </a:cubicBezTo>
                    <a:cubicBezTo>
                      <a:pt x="612" y="1157"/>
                      <a:pt x="504" y="1202"/>
                      <a:pt x="400" y="1209"/>
                    </a:cubicBezTo>
                    <a:cubicBezTo>
                      <a:pt x="388" y="1209"/>
                      <a:pt x="376" y="1210"/>
                      <a:pt x="364" y="1210"/>
                    </a:cubicBezTo>
                    <a:cubicBezTo>
                      <a:pt x="272" y="1210"/>
                      <a:pt x="180" y="1188"/>
                      <a:pt x="91" y="1163"/>
                    </a:cubicBezTo>
                    <a:cubicBezTo>
                      <a:pt x="80" y="1161"/>
                      <a:pt x="69" y="1160"/>
                      <a:pt x="57" y="1160"/>
                    </a:cubicBezTo>
                    <a:cubicBezTo>
                      <a:pt x="34" y="1160"/>
                      <a:pt x="12" y="1166"/>
                      <a:pt x="7" y="1184"/>
                    </a:cubicBezTo>
                    <a:cubicBezTo>
                      <a:pt x="0" y="1205"/>
                      <a:pt x="10" y="1223"/>
                      <a:pt x="21" y="1236"/>
                    </a:cubicBezTo>
                    <a:cubicBezTo>
                      <a:pt x="129" y="1377"/>
                      <a:pt x="306" y="1450"/>
                      <a:pt x="482" y="1450"/>
                    </a:cubicBezTo>
                    <a:cubicBezTo>
                      <a:pt x="566" y="1450"/>
                      <a:pt x="650" y="1433"/>
                      <a:pt x="727" y="1400"/>
                    </a:cubicBezTo>
                    <a:cubicBezTo>
                      <a:pt x="966" y="1292"/>
                      <a:pt x="1123" y="1042"/>
                      <a:pt x="1147" y="781"/>
                    </a:cubicBezTo>
                    <a:cubicBezTo>
                      <a:pt x="1168" y="569"/>
                      <a:pt x="1106" y="343"/>
                      <a:pt x="956" y="190"/>
                    </a:cubicBezTo>
                    <a:cubicBezTo>
                      <a:pt x="843" y="72"/>
                      <a:pt x="681" y="1"/>
                      <a:pt x="5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6648075" y="696701"/>
                <a:ext cx="56263" cy="60644"/>
              </a:xfrm>
              <a:custGeom>
                <a:rect b="b" l="l" r="r" t="t"/>
                <a:pathLst>
                  <a:path extrusionOk="0" h="1314" w="1219">
                    <a:moveTo>
                      <a:pt x="651" y="0"/>
                    </a:moveTo>
                    <a:cubicBezTo>
                      <a:pt x="338" y="0"/>
                      <a:pt x="16" y="229"/>
                      <a:pt x="2" y="621"/>
                    </a:cubicBezTo>
                    <a:cubicBezTo>
                      <a:pt x="0" y="656"/>
                      <a:pt x="26" y="674"/>
                      <a:pt x="54" y="674"/>
                    </a:cubicBezTo>
                    <a:cubicBezTo>
                      <a:pt x="73" y="674"/>
                      <a:pt x="92" y="665"/>
                      <a:pt x="103" y="648"/>
                    </a:cubicBezTo>
                    <a:cubicBezTo>
                      <a:pt x="152" y="580"/>
                      <a:pt x="225" y="552"/>
                      <a:pt x="303" y="552"/>
                    </a:cubicBezTo>
                    <a:cubicBezTo>
                      <a:pt x="463" y="552"/>
                      <a:pt x="646" y="667"/>
                      <a:pt x="698" y="784"/>
                    </a:cubicBezTo>
                    <a:cubicBezTo>
                      <a:pt x="767" y="937"/>
                      <a:pt x="722" y="1135"/>
                      <a:pt x="538" y="1187"/>
                    </a:cubicBezTo>
                    <a:cubicBezTo>
                      <a:pt x="504" y="1197"/>
                      <a:pt x="470" y="1201"/>
                      <a:pt x="435" y="1201"/>
                    </a:cubicBezTo>
                    <a:cubicBezTo>
                      <a:pt x="348" y="1201"/>
                      <a:pt x="259" y="1176"/>
                      <a:pt x="180" y="1156"/>
                    </a:cubicBezTo>
                    <a:cubicBezTo>
                      <a:pt x="174" y="1154"/>
                      <a:pt x="168" y="1154"/>
                      <a:pt x="163" y="1154"/>
                    </a:cubicBezTo>
                    <a:cubicBezTo>
                      <a:pt x="103" y="1154"/>
                      <a:pt x="87" y="1241"/>
                      <a:pt x="148" y="1267"/>
                    </a:cubicBezTo>
                    <a:cubicBezTo>
                      <a:pt x="223" y="1298"/>
                      <a:pt x="307" y="1313"/>
                      <a:pt x="390" y="1313"/>
                    </a:cubicBezTo>
                    <a:cubicBezTo>
                      <a:pt x="688" y="1313"/>
                      <a:pt x="976" y="1118"/>
                      <a:pt x="826" y="767"/>
                    </a:cubicBezTo>
                    <a:cubicBezTo>
                      <a:pt x="747" y="584"/>
                      <a:pt x="519" y="447"/>
                      <a:pt x="312" y="447"/>
                    </a:cubicBezTo>
                    <a:cubicBezTo>
                      <a:pt x="249" y="447"/>
                      <a:pt x="188" y="459"/>
                      <a:pt x="134" y="487"/>
                    </a:cubicBezTo>
                    <a:lnTo>
                      <a:pt x="134" y="487"/>
                    </a:lnTo>
                    <a:cubicBezTo>
                      <a:pt x="205" y="242"/>
                      <a:pt x="408" y="118"/>
                      <a:pt x="621" y="118"/>
                    </a:cubicBezTo>
                    <a:cubicBezTo>
                      <a:pt x="824" y="118"/>
                      <a:pt x="1035" y="231"/>
                      <a:pt x="1149" y="461"/>
                    </a:cubicBezTo>
                    <a:cubicBezTo>
                      <a:pt x="1155" y="474"/>
                      <a:pt x="1165" y="479"/>
                      <a:pt x="1176" y="479"/>
                    </a:cubicBezTo>
                    <a:cubicBezTo>
                      <a:pt x="1197" y="479"/>
                      <a:pt x="1219" y="458"/>
                      <a:pt x="1212" y="433"/>
                    </a:cubicBezTo>
                    <a:cubicBezTo>
                      <a:pt x="1126" y="134"/>
                      <a:pt x="891" y="0"/>
                      <a:pt x="6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6459982" y="877501"/>
                <a:ext cx="94849" cy="128304"/>
              </a:xfrm>
              <a:custGeom>
                <a:rect b="b" l="l" r="r" t="t"/>
                <a:pathLst>
                  <a:path extrusionOk="0" h="2780" w="2055">
                    <a:moveTo>
                      <a:pt x="1851" y="0"/>
                    </a:moveTo>
                    <a:cubicBezTo>
                      <a:pt x="1788" y="0"/>
                      <a:pt x="1721" y="24"/>
                      <a:pt x="1661" y="47"/>
                    </a:cubicBezTo>
                    <a:cubicBezTo>
                      <a:pt x="1140" y="259"/>
                      <a:pt x="629" y="495"/>
                      <a:pt x="132" y="756"/>
                    </a:cubicBezTo>
                    <a:lnTo>
                      <a:pt x="0" y="771"/>
                    </a:lnTo>
                    <a:cubicBezTo>
                      <a:pt x="18" y="1441"/>
                      <a:pt x="31" y="2109"/>
                      <a:pt x="49" y="2779"/>
                    </a:cubicBezTo>
                    <a:cubicBezTo>
                      <a:pt x="1022" y="2321"/>
                      <a:pt x="1765" y="1406"/>
                      <a:pt x="2016" y="360"/>
                    </a:cubicBezTo>
                    <a:cubicBezTo>
                      <a:pt x="2044" y="245"/>
                      <a:pt x="2054" y="99"/>
                      <a:pt x="1961" y="33"/>
                    </a:cubicBezTo>
                    <a:cubicBezTo>
                      <a:pt x="1927" y="9"/>
                      <a:pt x="1890" y="0"/>
                      <a:pt x="18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6470229" y="615740"/>
                <a:ext cx="46386" cy="17215"/>
              </a:xfrm>
              <a:custGeom>
                <a:rect b="b" l="l" r="r" t="t"/>
                <a:pathLst>
                  <a:path extrusionOk="0" h="373" w="1005">
                    <a:moveTo>
                      <a:pt x="527" y="1"/>
                    </a:moveTo>
                    <a:cubicBezTo>
                      <a:pt x="468" y="1"/>
                      <a:pt x="408" y="9"/>
                      <a:pt x="351" y="25"/>
                    </a:cubicBezTo>
                    <a:cubicBezTo>
                      <a:pt x="226" y="63"/>
                      <a:pt x="0" y="181"/>
                      <a:pt x="39" y="344"/>
                    </a:cubicBezTo>
                    <a:cubicBezTo>
                      <a:pt x="42" y="362"/>
                      <a:pt x="59" y="373"/>
                      <a:pt x="77" y="373"/>
                    </a:cubicBezTo>
                    <a:cubicBezTo>
                      <a:pt x="181" y="373"/>
                      <a:pt x="265" y="275"/>
                      <a:pt x="359" y="240"/>
                    </a:cubicBezTo>
                    <a:cubicBezTo>
                      <a:pt x="409" y="222"/>
                      <a:pt x="457" y="214"/>
                      <a:pt x="504" y="214"/>
                    </a:cubicBezTo>
                    <a:cubicBezTo>
                      <a:pt x="608" y="214"/>
                      <a:pt x="706" y="254"/>
                      <a:pt x="807" y="306"/>
                    </a:cubicBezTo>
                    <a:cubicBezTo>
                      <a:pt x="822" y="314"/>
                      <a:pt x="838" y="318"/>
                      <a:pt x="854" y="318"/>
                    </a:cubicBezTo>
                    <a:cubicBezTo>
                      <a:pt x="936" y="318"/>
                      <a:pt x="1004" y="214"/>
                      <a:pt x="929" y="147"/>
                    </a:cubicBezTo>
                    <a:cubicBezTo>
                      <a:pt x="820" y="50"/>
                      <a:pt x="674" y="1"/>
                      <a:pt x="5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6352665" y="619248"/>
                <a:ext cx="37986" cy="17584"/>
              </a:xfrm>
              <a:custGeom>
                <a:rect b="b" l="l" r="r" t="t"/>
                <a:pathLst>
                  <a:path extrusionOk="0" h="381" w="823">
                    <a:moveTo>
                      <a:pt x="447" y="1"/>
                    </a:moveTo>
                    <a:cubicBezTo>
                      <a:pt x="416" y="1"/>
                      <a:pt x="386" y="3"/>
                      <a:pt x="357" y="8"/>
                    </a:cubicBezTo>
                    <a:cubicBezTo>
                      <a:pt x="198" y="36"/>
                      <a:pt x="90" y="133"/>
                      <a:pt x="24" y="276"/>
                    </a:cubicBezTo>
                    <a:cubicBezTo>
                      <a:pt x="1" y="325"/>
                      <a:pt x="41" y="380"/>
                      <a:pt x="87" y="380"/>
                    </a:cubicBezTo>
                    <a:cubicBezTo>
                      <a:pt x="102" y="380"/>
                      <a:pt x="118" y="374"/>
                      <a:pt x="132" y="359"/>
                    </a:cubicBezTo>
                    <a:cubicBezTo>
                      <a:pt x="195" y="289"/>
                      <a:pt x="291" y="234"/>
                      <a:pt x="382" y="223"/>
                    </a:cubicBezTo>
                    <a:cubicBezTo>
                      <a:pt x="394" y="222"/>
                      <a:pt x="405" y="221"/>
                      <a:pt x="415" y="221"/>
                    </a:cubicBezTo>
                    <a:cubicBezTo>
                      <a:pt x="512" y="221"/>
                      <a:pt x="580" y="275"/>
                      <a:pt x="674" y="300"/>
                    </a:cubicBezTo>
                    <a:cubicBezTo>
                      <a:pt x="682" y="302"/>
                      <a:pt x="690" y="303"/>
                      <a:pt x="698" y="303"/>
                    </a:cubicBezTo>
                    <a:cubicBezTo>
                      <a:pt x="767" y="303"/>
                      <a:pt x="823" y="222"/>
                      <a:pt x="785" y="154"/>
                    </a:cubicBezTo>
                    <a:cubicBezTo>
                      <a:pt x="721" y="44"/>
                      <a:pt x="577" y="1"/>
                      <a:pt x="4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6505540" y="679115"/>
                <a:ext cx="70940" cy="47722"/>
              </a:xfrm>
              <a:custGeom>
                <a:rect b="b" l="l" r="r" t="t"/>
                <a:pathLst>
                  <a:path extrusionOk="0" h="1034" w="1537">
                    <a:moveTo>
                      <a:pt x="761" y="0"/>
                    </a:moveTo>
                    <a:cubicBezTo>
                      <a:pt x="597" y="0"/>
                      <a:pt x="432" y="37"/>
                      <a:pt x="285" y="108"/>
                    </a:cubicBezTo>
                    <a:cubicBezTo>
                      <a:pt x="139" y="181"/>
                      <a:pt x="0" y="309"/>
                      <a:pt x="11" y="470"/>
                    </a:cubicBezTo>
                    <a:cubicBezTo>
                      <a:pt x="21" y="619"/>
                      <a:pt x="157" y="727"/>
                      <a:pt x="285" y="807"/>
                    </a:cubicBezTo>
                    <a:cubicBezTo>
                      <a:pt x="449" y="908"/>
                      <a:pt x="626" y="998"/>
                      <a:pt x="820" y="1026"/>
                    </a:cubicBezTo>
                    <a:cubicBezTo>
                      <a:pt x="856" y="1031"/>
                      <a:pt x="892" y="1034"/>
                      <a:pt x="928" y="1034"/>
                    </a:cubicBezTo>
                    <a:cubicBezTo>
                      <a:pt x="1088" y="1034"/>
                      <a:pt x="1249" y="983"/>
                      <a:pt x="1359" y="869"/>
                    </a:cubicBezTo>
                    <a:cubicBezTo>
                      <a:pt x="1495" y="734"/>
                      <a:pt x="1537" y="518"/>
                      <a:pt x="1467" y="341"/>
                    </a:cubicBezTo>
                    <a:cubicBezTo>
                      <a:pt x="1397" y="170"/>
                      <a:pt x="1223" y="47"/>
                      <a:pt x="1039" y="36"/>
                    </a:cubicBezTo>
                    <a:lnTo>
                      <a:pt x="1039" y="36"/>
                    </a:lnTo>
                    <a:cubicBezTo>
                      <a:pt x="949" y="12"/>
                      <a:pt x="855" y="0"/>
                      <a:pt x="7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6461459" y="756060"/>
                <a:ext cx="21785" cy="18553"/>
              </a:xfrm>
              <a:custGeom>
                <a:rect b="b" l="l" r="r" t="t"/>
                <a:pathLst>
                  <a:path extrusionOk="0" h="402" w="472">
                    <a:moveTo>
                      <a:pt x="360" y="0"/>
                    </a:moveTo>
                    <a:cubicBezTo>
                      <a:pt x="344" y="0"/>
                      <a:pt x="326" y="6"/>
                      <a:pt x="309" y="19"/>
                    </a:cubicBezTo>
                    <a:cubicBezTo>
                      <a:pt x="218" y="86"/>
                      <a:pt x="145" y="165"/>
                      <a:pt x="69" y="245"/>
                    </a:cubicBezTo>
                    <a:cubicBezTo>
                      <a:pt x="1" y="313"/>
                      <a:pt x="64" y="401"/>
                      <a:pt x="137" y="401"/>
                    </a:cubicBezTo>
                    <a:cubicBezTo>
                      <a:pt x="157" y="401"/>
                      <a:pt x="178" y="394"/>
                      <a:pt x="198" y="378"/>
                    </a:cubicBezTo>
                    <a:cubicBezTo>
                      <a:pt x="278" y="308"/>
                      <a:pt x="357" y="245"/>
                      <a:pt x="424" y="165"/>
                    </a:cubicBezTo>
                    <a:cubicBezTo>
                      <a:pt x="471" y="103"/>
                      <a:pt x="428" y="0"/>
                      <a:pt x="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6465290" y="754121"/>
                <a:ext cx="34985" cy="36322"/>
              </a:xfrm>
              <a:custGeom>
                <a:rect b="b" l="l" r="r" t="t"/>
                <a:pathLst>
                  <a:path extrusionOk="0" h="787" w="758">
                    <a:moveTo>
                      <a:pt x="591" y="0"/>
                    </a:moveTo>
                    <a:cubicBezTo>
                      <a:pt x="550" y="0"/>
                      <a:pt x="508" y="31"/>
                      <a:pt x="503" y="82"/>
                    </a:cubicBezTo>
                    <a:cubicBezTo>
                      <a:pt x="490" y="218"/>
                      <a:pt x="466" y="322"/>
                      <a:pt x="368" y="426"/>
                    </a:cubicBezTo>
                    <a:cubicBezTo>
                      <a:pt x="281" y="520"/>
                      <a:pt x="170" y="590"/>
                      <a:pt x="62" y="659"/>
                    </a:cubicBezTo>
                    <a:cubicBezTo>
                      <a:pt x="0" y="697"/>
                      <a:pt x="36" y="786"/>
                      <a:pt x="98" y="786"/>
                    </a:cubicBezTo>
                    <a:cubicBezTo>
                      <a:pt x="109" y="786"/>
                      <a:pt x="120" y="784"/>
                      <a:pt x="132" y="777"/>
                    </a:cubicBezTo>
                    <a:cubicBezTo>
                      <a:pt x="378" y="645"/>
                      <a:pt x="758" y="402"/>
                      <a:pt x="664" y="61"/>
                    </a:cubicBezTo>
                    <a:cubicBezTo>
                      <a:pt x="653" y="19"/>
                      <a:pt x="623" y="0"/>
                      <a:pt x="5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6568915" y="1498046"/>
                <a:ext cx="27139" cy="657304"/>
              </a:xfrm>
              <a:custGeom>
                <a:rect b="b" l="l" r="r" t="t"/>
                <a:pathLst>
                  <a:path extrusionOk="0" h="14242" w="588">
                    <a:moveTo>
                      <a:pt x="54" y="0"/>
                    </a:moveTo>
                    <a:cubicBezTo>
                      <a:pt x="27" y="0"/>
                      <a:pt x="0" y="18"/>
                      <a:pt x="0" y="55"/>
                    </a:cubicBezTo>
                    <a:cubicBezTo>
                      <a:pt x="4" y="4751"/>
                      <a:pt x="250" y="9458"/>
                      <a:pt x="393" y="14150"/>
                    </a:cubicBezTo>
                    <a:cubicBezTo>
                      <a:pt x="396" y="14211"/>
                      <a:pt x="446" y="14241"/>
                      <a:pt x="494" y="14241"/>
                    </a:cubicBezTo>
                    <a:cubicBezTo>
                      <a:pt x="541" y="14241"/>
                      <a:pt x="588" y="14211"/>
                      <a:pt x="584" y="14150"/>
                    </a:cubicBezTo>
                    <a:cubicBezTo>
                      <a:pt x="442" y="9454"/>
                      <a:pt x="396" y="4744"/>
                      <a:pt x="111" y="55"/>
                    </a:cubicBezTo>
                    <a:cubicBezTo>
                      <a:pt x="110" y="18"/>
                      <a:pt x="82" y="0"/>
                      <a:pt x="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6609487" y="1677369"/>
                <a:ext cx="19108" cy="13846"/>
              </a:xfrm>
              <a:custGeom>
                <a:rect b="b" l="l" r="r" t="t"/>
                <a:pathLst>
                  <a:path extrusionOk="0" h="300" w="414">
                    <a:moveTo>
                      <a:pt x="227" y="1"/>
                    </a:moveTo>
                    <a:cubicBezTo>
                      <a:pt x="226" y="1"/>
                      <a:pt x="225" y="1"/>
                      <a:pt x="223" y="1"/>
                    </a:cubicBezTo>
                    <a:cubicBezTo>
                      <a:pt x="171" y="1"/>
                      <a:pt x="132" y="11"/>
                      <a:pt x="87" y="35"/>
                    </a:cubicBezTo>
                    <a:cubicBezTo>
                      <a:pt x="0" y="77"/>
                      <a:pt x="0" y="226"/>
                      <a:pt x="87" y="268"/>
                    </a:cubicBezTo>
                    <a:cubicBezTo>
                      <a:pt x="132" y="289"/>
                      <a:pt x="171" y="299"/>
                      <a:pt x="223" y="299"/>
                    </a:cubicBezTo>
                    <a:cubicBezTo>
                      <a:pt x="224" y="299"/>
                      <a:pt x="225" y="300"/>
                      <a:pt x="226" y="300"/>
                    </a:cubicBezTo>
                    <a:cubicBezTo>
                      <a:pt x="413" y="300"/>
                      <a:pt x="413" y="1"/>
                      <a:pt x="2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6618442" y="1796087"/>
                <a:ext cx="15970" cy="12784"/>
              </a:xfrm>
              <a:custGeom>
                <a:rect b="b" l="l" r="r" t="t"/>
                <a:pathLst>
                  <a:path extrusionOk="0" h="277" w="346">
                    <a:moveTo>
                      <a:pt x="159" y="0"/>
                    </a:moveTo>
                    <a:cubicBezTo>
                      <a:pt x="125" y="0"/>
                      <a:pt x="92" y="11"/>
                      <a:pt x="68" y="36"/>
                    </a:cubicBezTo>
                    <a:cubicBezTo>
                      <a:pt x="0" y="102"/>
                      <a:pt x="39" y="252"/>
                      <a:pt x="144" y="252"/>
                    </a:cubicBezTo>
                    <a:cubicBezTo>
                      <a:pt x="148" y="252"/>
                      <a:pt x="153" y="252"/>
                      <a:pt x="158" y="251"/>
                    </a:cubicBezTo>
                    <a:cubicBezTo>
                      <a:pt x="159" y="251"/>
                      <a:pt x="160" y="251"/>
                      <a:pt x="161" y="251"/>
                    </a:cubicBezTo>
                    <a:lnTo>
                      <a:pt x="161" y="251"/>
                    </a:lnTo>
                    <a:cubicBezTo>
                      <a:pt x="161" y="251"/>
                      <a:pt x="161" y="251"/>
                      <a:pt x="161" y="251"/>
                    </a:cubicBezTo>
                    <a:cubicBezTo>
                      <a:pt x="181" y="269"/>
                      <a:pt x="203" y="276"/>
                      <a:pt x="223" y="276"/>
                    </a:cubicBezTo>
                    <a:cubicBezTo>
                      <a:pt x="291" y="276"/>
                      <a:pt x="345" y="193"/>
                      <a:pt x="286" y="126"/>
                    </a:cubicBezTo>
                    <a:cubicBezTo>
                      <a:pt x="286" y="126"/>
                      <a:pt x="286" y="126"/>
                      <a:pt x="286" y="126"/>
                    </a:cubicBezTo>
                    <a:lnTo>
                      <a:pt x="286" y="126"/>
                    </a:lnTo>
                    <a:cubicBezTo>
                      <a:pt x="286" y="125"/>
                      <a:pt x="286" y="124"/>
                      <a:pt x="286" y="123"/>
                    </a:cubicBezTo>
                    <a:cubicBezTo>
                      <a:pt x="293" y="46"/>
                      <a:pt x="226" y="0"/>
                      <a:pt x="1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6619550" y="1933822"/>
                <a:ext cx="17262" cy="13523"/>
              </a:xfrm>
              <a:custGeom>
                <a:rect b="b" l="l" r="r" t="t"/>
                <a:pathLst>
                  <a:path extrusionOk="0" h="293" w="374">
                    <a:moveTo>
                      <a:pt x="193" y="0"/>
                    </a:moveTo>
                    <a:cubicBezTo>
                      <a:pt x="160" y="0"/>
                      <a:pt x="127" y="12"/>
                      <a:pt x="99" y="41"/>
                    </a:cubicBezTo>
                    <a:cubicBezTo>
                      <a:pt x="1" y="136"/>
                      <a:pt x="92" y="285"/>
                      <a:pt x="201" y="285"/>
                    </a:cubicBezTo>
                    <a:cubicBezTo>
                      <a:pt x="209" y="285"/>
                      <a:pt x="216" y="284"/>
                      <a:pt x="225" y="283"/>
                    </a:cubicBezTo>
                    <a:lnTo>
                      <a:pt x="225" y="283"/>
                    </a:lnTo>
                    <a:cubicBezTo>
                      <a:pt x="237" y="289"/>
                      <a:pt x="250" y="293"/>
                      <a:pt x="263" y="293"/>
                    </a:cubicBezTo>
                    <a:cubicBezTo>
                      <a:pt x="322" y="293"/>
                      <a:pt x="373" y="225"/>
                      <a:pt x="341" y="167"/>
                    </a:cubicBezTo>
                    <a:lnTo>
                      <a:pt x="341" y="167"/>
                    </a:lnTo>
                    <a:cubicBezTo>
                      <a:pt x="359" y="82"/>
                      <a:pt x="278" y="0"/>
                      <a:pt x="1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6529450" y="1315954"/>
                <a:ext cx="48878" cy="173718"/>
              </a:xfrm>
              <a:custGeom>
                <a:rect b="b" l="l" r="r" t="t"/>
                <a:pathLst>
                  <a:path extrusionOk="0" h="3764" w="1059">
                    <a:moveTo>
                      <a:pt x="33" y="1"/>
                    </a:moveTo>
                    <a:cubicBezTo>
                      <a:pt x="16" y="1"/>
                      <a:pt x="0" y="13"/>
                      <a:pt x="7" y="31"/>
                    </a:cubicBezTo>
                    <a:cubicBezTo>
                      <a:pt x="466" y="1261"/>
                      <a:pt x="796" y="2391"/>
                      <a:pt x="935" y="3705"/>
                    </a:cubicBezTo>
                    <a:cubicBezTo>
                      <a:pt x="940" y="3743"/>
                      <a:pt x="972" y="3763"/>
                      <a:pt x="1002" y="3763"/>
                    </a:cubicBezTo>
                    <a:cubicBezTo>
                      <a:pt x="1032" y="3763"/>
                      <a:pt x="1059" y="3744"/>
                      <a:pt x="1057" y="3705"/>
                    </a:cubicBezTo>
                    <a:cubicBezTo>
                      <a:pt x="1025" y="2446"/>
                      <a:pt x="703" y="1101"/>
                      <a:pt x="56" y="13"/>
                    </a:cubicBezTo>
                    <a:cubicBezTo>
                      <a:pt x="51" y="5"/>
                      <a:pt x="42" y="1"/>
                      <a:pt x="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6565499" y="1307969"/>
                <a:ext cx="14539" cy="104628"/>
              </a:xfrm>
              <a:custGeom>
                <a:rect b="b" l="l" r="r" t="t"/>
                <a:pathLst>
                  <a:path extrusionOk="0" h="2267" w="315">
                    <a:moveTo>
                      <a:pt x="278" y="0"/>
                    </a:moveTo>
                    <a:cubicBezTo>
                      <a:pt x="259" y="0"/>
                      <a:pt x="239" y="12"/>
                      <a:pt x="238" y="37"/>
                    </a:cubicBezTo>
                    <a:cubicBezTo>
                      <a:pt x="158" y="759"/>
                      <a:pt x="1" y="1504"/>
                      <a:pt x="1" y="2230"/>
                    </a:cubicBezTo>
                    <a:cubicBezTo>
                      <a:pt x="1" y="2254"/>
                      <a:pt x="19" y="2267"/>
                      <a:pt x="38" y="2267"/>
                    </a:cubicBezTo>
                    <a:cubicBezTo>
                      <a:pt x="52" y="2267"/>
                      <a:pt x="66" y="2259"/>
                      <a:pt x="71" y="2240"/>
                    </a:cubicBezTo>
                    <a:cubicBezTo>
                      <a:pt x="224" y="1524"/>
                      <a:pt x="234" y="763"/>
                      <a:pt x="310" y="37"/>
                    </a:cubicBezTo>
                    <a:cubicBezTo>
                      <a:pt x="314" y="12"/>
                      <a:pt x="297" y="0"/>
                      <a:pt x="2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6110199" y="2127223"/>
                <a:ext cx="306331" cy="2804687"/>
              </a:xfrm>
              <a:custGeom>
                <a:rect b="b" l="l" r="r" t="t"/>
                <a:pathLst>
                  <a:path extrusionOk="0" h="60770" w="6637">
                    <a:moveTo>
                      <a:pt x="3132" y="0"/>
                    </a:moveTo>
                    <a:cubicBezTo>
                      <a:pt x="3102" y="0"/>
                      <a:pt x="3075" y="17"/>
                      <a:pt x="3070" y="57"/>
                    </a:cubicBezTo>
                    <a:cubicBezTo>
                      <a:pt x="0" y="20266"/>
                      <a:pt x="3167" y="40791"/>
                      <a:pt x="6570" y="60746"/>
                    </a:cubicBezTo>
                    <a:cubicBezTo>
                      <a:pt x="6573" y="60763"/>
                      <a:pt x="6584" y="60770"/>
                      <a:pt x="6597" y="60770"/>
                    </a:cubicBezTo>
                    <a:cubicBezTo>
                      <a:pt x="6616" y="60770"/>
                      <a:pt x="6637" y="60754"/>
                      <a:pt x="6632" y="60729"/>
                    </a:cubicBezTo>
                    <a:cubicBezTo>
                      <a:pt x="3508" y="40683"/>
                      <a:pt x="146" y="20380"/>
                      <a:pt x="3223" y="102"/>
                    </a:cubicBezTo>
                    <a:cubicBezTo>
                      <a:pt x="3231" y="41"/>
                      <a:pt x="3178" y="0"/>
                      <a:pt x="3132"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6511679" y="2128839"/>
                <a:ext cx="587461" cy="2832240"/>
              </a:xfrm>
              <a:custGeom>
                <a:rect b="b" l="l" r="r" t="t"/>
                <a:pathLst>
                  <a:path extrusionOk="0" h="61367" w="12728">
                    <a:moveTo>
                      <a:pt x="44" y="1"/>
                    </a:moveTo>
                    <a:cubicBezTo>
                      <a:pt x="23" y="1"/>
                      <a:pt x="1" y="19"/>
                      <a:pt x="3" y="46"/>
                    </a:cubicBezTo>
                    <a:cubicBezTo>
                      <a:pt x="1500" y="10349"/>
                      <a:pt x="3597" y="20599"/>
                      <a:pt x="5689" y="30794"/>
                    </a:cubicBezTo>
                    <a:cubicBezTo>
                      <a:pt x="7782" y="41003"/>
                      <a:pt x="10051" y="51176"/>
                      <a:pt x="12530" y="61302"/>
                    </a:cubicBezTo>
                    <a:cubicBezTo>
                      <a:pt x="12542" y="61347"/>
                      <a:pt x="12577" y="61367"/>
                      <a:pt x="12614" y="61367"/>
                    </a:cubicBezTo>
                    <a:cubicBezTo>
                      <a:pt x="12669" y="61367"/>
                      <a:pt x="12727" y="61321"/>
                      <a:pt x="12711" y="61249"/>
                    </a:cubicBezTo>
                    <a:cubicBezTo>
                      <a:pt x="10253" y="51124"/>
                      <a:pt x="7945" y="40961"/>
                      <a:pt x="5846" y="30752"/>
                    </a:cubicBezTo>
                    <a:cubicBezTo>
                      <a:pt x="3743" y="20539"/>
                      <a:pt x="2026" y="10265"/>
                      <a:pt x="76" y="29"/>
                    </a:cubicBezTo>
                    <a:cubicBezTo>
                      <a:pt x="72" y="9"/>
                      <a:pt x="58" y="1"/>
                      <a:pt x="44" y="1"/>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flipH="1">
                <a:off x="5250581" y="2332992"/>
                <a:ext cx="356732" cy="302576"/>
              </a:xfrm>
              <a:custGeom>
                <a:rect b="b" l="l" r="r" t="t"/>
                <a:pathLst>
                  <a:path extrusionOk="0" h="6556" w="7729">
                    <a:moveTo>
                      <a:pt x="2201" y="1"/>
                    </a:moveTo>
                    <a:lnTo>
                      <a:pt x="1" y="1248"/>
                    </a:lnTo>
                    <a:cubicBezTo>
                      <a:pt x="1" y="1248"/>
                      <a:pt x="1155" y="5729"/>
                      <a:pt x="1558" y="5920"/>
                    </a:cubicBezTo>
                    <a:cubicBezTo>
                      <a:pt x="1580" y="5930"/>
                      <a:pt x="1600" y="5935"/>
                      <a:pt x="1618" y="5935"/>
                    </a:cubicBezTo>
                    <a:cubicBezTo>
                      <a:pt x="1934" y="5935"/>
                      <a:pt x="1670" y="4442"/>
                      <a:pt x="1749" y="3702"/>
                    </a:cubicBezTo>
                    <a:cubicBezTo>
                      <a:pt x="1791" y="3293"/>
                      <a:pt x="1987" y="3195"/>
                      <a:pt x="2165" y="3195"/>
                    </a:cubicBezTo>
                    <a:cubicBezTo>
                      <a:pt x="2330" y="3195"/>
                      <a:pt x="2479" y="3278"/>
                      <a:pt x="2479" y="3278"/>
                    </a:cubicBezTo>
                    <a:cubicBezTo>
                      <a:pt x="2479" y="3278"/>
                      <a:pt x="4617" y="6136"/>
                      <a:pt x="5454" y="6487"/>
                    </a:cubicBezTo>
                    <a:cubicBezTo>
                      <a:pt x="5567" y="6535"/>
                      <a:pt x="5653" y="6555"/>
                      <a:pt x="5718" y="6555"/>
                    </a:cubicBezTo>
                    <a:cubicBezTo>
                      <a:pt x="6130" y="6555"/>
                      <a:pt x="5646" y="5704"/>
                      <a:pt x="5646" y="5704"/>
                    </a:cubicBezTo>
                    <a:lnTo>
                      <a:pt x="5646" y="5704"/>
                    </a:lnTo>
                    <a:cubicBezTo>
                      <a:pt x="5646" y="5704"/>
                      <a:pt x="6087" y="6006"/>
                      <a:pt x="6495" y="6006"/>
                    </a:cubicBezTo>
                    <a:cubicBezTo>
                      <a:pt x="6527" y="6006"/>
                      <a:pt x="6559" y="6004"/>
                      <a:pt x="6591" y="6000"/>
                    </a:cubicBezTo>
                    <a:cubicBezTo>
                      <a:pt x="7026" y="5948"/>
                      <a:pt x="4940" y="3160"/>
                      <a:pt x="4940" y="3160"/>
                    </a:cubicBezTo>
                    <a:lnTo>
                      <a:pt x="4940" y="3160"/>
                    </a:lnTo>
                    <a:cubicBezTo>
                      <a:pt x="4940" y="3160"/>
                      <a:pt x="6348" y="3890"/>
                      <a:pt x="7106" y="3970"/>
                    </a:cubicBezTo>
                    <a:cubicBezTo>
                      <a:pt x="7128" y="3972"/>
                      <a:pt x="7148" y="3974"/>
                      <a:pt x="7165" y="3974"/>
                    </a:cubicBezTo>
                    <a:cubicBezTo>
                      <a:pt x="7729" y="3974"/>
                      <a:pt x="5520" y="2667"/>
                      <a:pt x="5048" y="2430"/>
                    </a:cubicBezTo>
                    <a:cubicBezTo>
                      <a:pt x="4562" y="2186"/>
                      <a:pt x="2201" y="1"/>
                      <a:pt x="2201" y="1"/>
                    </a:cubicBezTo>
                    <a:close/>
                  </a:path>
                </a:pathLst>
              </a:custGeom>
              <a:solidFill>
                <a:srgbClr val="F6B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6222362" y="351625"/>
                <a:ext cx="590230" cy="577183"/>
              </a:xfrm>
              <a:custGeom>
                <a:rect b="b" l="l" r="r" t="t"/>
                <a:pathLst>
                  <a:path extrusionOk="0" h="12506" w="12788">
                    <a:moveTo>
                      <a:pt x="3198" y="0"/>
                    </a:moveTo>
                    <a:cubicBezTo>
                      <a:pt x="2942" y="0"/>
                      <a:pt x="2685" y="27"/>
                      <a:pt x="2434" y="81"/>
                    </a:cubicBezTo>
                    <a:lnTo>
                      <a:pt x="2304" y="36"/>
                    </a:lnTo>
                    <a:cubicBezTo>
                      <a:pt x="1558" y="126"/>
                      <a:pt x="942" y="710"/>
                      <a:pt x="619" y="1391"/>
                    </a:cubicBezTo>
                    <a:cubicBezTo>
                      <a:pt x="299" y="2073"/>
                      <a:pt x="223" y="2841"/>
                      <a:pt x="174" y="3592"/>
                    </a:cubicBezTo>
                    <a:cubicBezTo>
                      <a:pt x="0" y="6366"/>
                      <a:pt x="160" y="9146"/>
                      <a:pt x="316" y="11920"/>
                    </a:cubicBezTo>
                    <a:cubicBezTo>
                      <a:pt x="383" y="12003"/>
                      <a:pt x="473" y="12037"/>
                      <a:pt x="571" y="12037"/>
                    </a:cubicBezTo>
                    <a:cubicBezTo>
                      <a:pt x="761" y="12037"/>
                      <a:pt x="982" y="11910"/>
                      <a:pt x="1126" y="11763"/>
                    </a:cubicBezTo>
                    <a:cubicBezTo>
                      <a:pt x="1316" y="11571"/>
                      <a:pt x="1543" y="11333"/>
                      <a:pt x="1795" y="11333"/>
                    </a:cubicBezTo>
                    <a:cubicBezTo>
                      <a:pt x="1834" y="11333"/>
                      <a:pt x="1873" y="11338"/>
                      <a:pt x="1912" y="11350"/>
                    </a:cubicBezTo>
                    <a:cubicBezTo>
                      <a:pt x="2132" y="11417"/>
                      <a:pt x="2285" y="11678"/>
                      <a:pt x="2509" y="11678"/>
                    </a:cubicBezTo>
                    <a:cubicBezTo>
                      <a:pt x="2518" y="11678"/>
                      <a:pt x="2528" y="11677"/>
                      <a:pt x="2538" y="11676"/>
                    </a:cubicBezTo>
                    <a:cubicBezTo>
                      <a:pt x="2763" y="11656"/>
                      <a:pt x="2864" y="11381"/>
                      <a:pt x="3045" y="11246"/>
                    </a:cubicBezTo>
                    <a:cubicBezTo>
                      <a:pt x="3136" y="11178"/>
                      <a:pt x="3244" y="11150"/>
                      <a:pt x="3355" y="11150"/>
                    </a:cubicBezTo>
                    <a:cubicBezTo>
                      <a:pt x="3524" y="11150"/>
                      <a:pt x="3702" y="11214"/>
                      <a:pt x="3848" y="11304"/>
                    </a:cubicBezTo>
                    <a:cubicBezTo>
                      <a:pt x="4088" y="11458"/>
                      <a:pt x="4293" y="11670"/>
                      <a:pt x="4550" y="11788"/>
                    </a:cubicBezTo>
                    <a:cubicBezTo>
                      <a:pt x="4715" y="11861"/>
                      <a:pt x="4884" y="11890"/>
                      <a:pt x="5056" y="11890"/>
                    </a:cubicBezTo>
                    <a:cubicBezTo>
                      <a:pt x="5385" y="11890"/>
                      <a:pt x="5725" y="11785"/>
                      <a:pt x="6069" y="11680"/>
                    </a:cubicBezTo>
                    <a:cubicBezTo>
                      <a:pt x="6410" y="11572"/>
                      <a:pt x="6752" y="11466"/>
                      <a:pt x="7087" y="11466"/>
                    </a:cubicBezTo>
                    <a:cubicBezTo>
                      <a:pt x="7217" y="11466"/>
                      <a:pt x="7346" y="11482"/>
                      <a:pt x="7473" y="11520"/>
                    </a:cubicBezTo>
                    <a:cubicBezTo>
                      <a:pt x="8150" y="11720"/>
                      <a:pt x="8647" y="12505"/>
                      <a:pt x="9312" y="12505"/>
                    </a:cubicBezTo>
                    <a:cubicBezTo>
                      <a:pt x="9364" y="12505"/>
                      <a:pt x="9417" y="12500"/>
                      <a:pt x="9472" y="12490"/>
                    </a:cubicBezTo>
                    <a:cubicBezTo>
                      <a:pt x="9875" y="12410"/>
                      <a:pt x="10164" y="12021"/>
                      <a:pt x="10247" y="11617"/>
                    </a:cubicBezTo>
                    <a:cubicBezTo>
                      <a:pt x="10334" y="11214"/>
                      <a:pt x="10258" y="10797"/>
                      <a:pt x="10181" y="10394"/>
                    </a:cubicBezTo>
                    <a:lnTo>
                      <a:pt x="10181" y="10394"/>
                    </a:lnTo>
                    <a:cubicBezTo>
                      <a:pt x="10616" y="10578"/>
                      <a:pt x="11072" y="10766"/>
                      <a:pt x="11537" y="10766"/>
                    </a:cubicBezTo>
                    <a:cubicBezTo>
                      <a:pt x="11600" y="10766"/>
                      <a:pt x="11664" y="10763"/>
                      <a:pt x="11728" y="10755"/>
                    </a:cubicBezTo>
                    <a:cubicBezTo>
                      <a:pt x="12260" y="10693"/>
                      <a:pt x="12788" y="10237"/>
                      <a:pt x="12725" y="9706"/>
                    </a:cubicBezTo>
                    <a:cubicBezTo>
                      <a:pt x="12677" y="9316"/>
                      <a:pt x="12361" y="9031"/>
                      <a:pt x="12090" y="8753"/>
                    </a:cubicBezTo>
                    <a:cubicBezTo>
                      <a:pt x="11450" y="8093"/>
                      <a:pt x="10984" y="7269"/>
                      <a:pt x="10747" y="6383"/>
                    </a:cubicBezTo>
                    <a:cubicBezTo>
                      <a:pt x="10515" y="5514"/>
                      <a:pt x="10501" y="4606"/>
                      <a:pt x="10372" y="3717"/>
                    </a:cubicBezTo>
                    <a:cubicBezTo>
                      <a:pt x="10244" y="2827"/>
                      <a:pt x="9979" y="1913"/>
                      <a:pt x="9350" y="1273"/>
                    </a:cubicBezTo>
                    <a:cubicBezTo>
                      <a:pt x="8709" y="618"/>
                      <a:pt x="7805" y="362"/>
                      <a:pt x="6874" y="362"/>
                    </a:cubicBezTo>
                    <a:cubicBezTo>
                      <a:pt x="6322" y="362"/>
                      <a:pt x="5761" y="452"/>
                      <a:pt x="5238" y="602"/>
                    </a:cubicBezTo>
                    <a:cubicBezTo>
                      <a:pt x="4637" y="208"/>
                      <a:pt x="3917" y="0"/>
                      <a:pt x="3198"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6317170" y="4816376"/>
                <a:ext cx="118249" cy="193979"/>
              </a:xfrm>
              <a:custGeom>
                <a:rect b="b" l="l" r="r" t="t"/>
                <a:pathLst>
                  <a:path extrusionOk="0" h="4203" w="2562">
                    <a:moveTo>
                      <a:pt x="2562" y="0"/>
                    </a:moveTo>
                    <a:lnTo>
                      <a:pt x="0" y="88"/>
                    </a:lnTo>
                    <a:lnTo>
                      <a:pt x="661" y="3393"/>
                    </a:lnTo>
                    <a:lnTo>
                      <a:pt x="696" y="3574"/>
                    </a:lnTo>
                    <a:lnTo>
                      <a:pt x="2507" y="4203"/>
                    </a:lnTo>
                    <a:lnTo>
                      <a:pt x="2562" y="0"/>
                    </a:lnTo>
                    <a:close/>
                  </a:path>
                </a:pathLst>
              </a:custGeom>
              <a:solidFill>
                <a:srgbClr val="F6B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6983912" y="4761171"/>
                <a:ext cx="121203" cy="211009"/>
              </a:xfrm>
              <a:custGeom>
                <a:rect b="b" l="l" r="r" t="t"/>
                <a:pathLst>
                  <a:path extrusionOk="0" h="4572" w="2626">
                    <a:moveTo>
                      <a:pt x="2518" y="1"/>
                    </a:moveTo>
                    <a:lnTo>
                      <a:pt x="1" y="491"/>
                    </a:lnTo>
                    <a:lnTo>
                      <a:pt x="1005" y="4571"/>
                    </a:lnTo>
                    <a:lnTo>
                      <a:pt x="2625" y="3553"/>
                    </a:lnTo>
                    <a:lnTo>
                      <a:pt x="2622" y="3369"/>
                    </a:lnTo>
                    <a:lnTo>
                      <a:pt x="2518" y="1"/>
                    </a:lnTo>
                    <a:close/>
                  </a:path>
                </a:pathLst>
              </a:custGeom>
              <a:solidFill>
                <a:srgbClr val="F6B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7028231" y="4901122"/>
                <a:ext cx="276330" cy="257808"/>
              </a:xfrm>
              <a:custGeom>
                <a:rect b="b" l="l" r="r" t="t"/>
                <a:pathLst>
                  <a:path extrusionOk="0" h="5586" w="5987">
                    <a:moveTo>
                      <a:pt x="1589" y="0"/>
                    </a:moveTo>
                    <a:cubicBezTo>
                      <a:pt x="852" y="0"/>
                      <a:pt x="772" y="1164"/>
                      <a:pt x="772" y="1164"/>
                    </a:cubicBezTo>
                    <a:lnTo>
                      <a:pt x="1" y="841"/>
                    </a:lnTo>
                    <a:lnTo>
                      <a:pt x="1" y="841"/>
                    </a:lnTo>
                    <a:lnTo>
                      <a:pt x="102" y="3562"/>
                    </a:lnTo>
                    <a:lnTo>
                      <a:pt x="1356" y="3764"/>
                    </a:lnTo>
                    <a:lnTo>
                      <a:pt x="1356" y="3253"/>
                    </a:lnTo>
                    <a:cubicBezTo>
                      <a:pt x="1356" y="3253"/>
                      <a:pt x="1961" y="3618"/>
                      <a:pt x="2997" y="4748"/>
                    </a:cubicBezTo>
                    <a:cubicBezTo>
                      <a:pt x="3572" y="5373"/>
                      <a:pt x="4304" y="5585"/>
                      <a:pt x="4877" y="5585"/>
                    </a:cubicBezTo>
                    <a:cubicBezTo>
                      <a:pt x="5339" y="5585"/>
                      <a:pt x="5698" y="5447"/>
                      <a:pt x="5788" y="5276"/>
                    </a:cubicBezTo>
                    <a:cubicBezTo>
                      <a:pt x="5986" y="4894"/>
                      <a:pt x="5113" y="4220"/>
                      <a:pt x="5113" y="4220"/>
                    </a:cubicBezTo>
                    <a:lnTo>
                      <a:pt x="1923" y="740"/>
                    </a:lnTo>
                    <a:lnTo>
                      <a:pt x="1794" y="28"/>
                    </a:lnTo>
                    <a:cubicBezTo>
                      <a:pt x="1720" y="9"/>
                      <a:pt x="1652" y="0"/>
                      <a:pt x="1589"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5473590" y="960539"/>
                <a:ext cx="2341351" cy="1436589"/>
              </a:xfrm>
              <a:custGeom>
                <a:rect b="b" l="l" r="r" t="t"/>
                <a:pathLst>
                  <a:path extrusionOk="0" h="31127" w="50728">
                    <a:moveTo>
                      <a:pt x="25713" y="0"/>
                    </a:moveTo>
                    <a:cubicBezTo>
                      <a:pt x="22535" y="0"/>
                      <a:pt x="18301" y="209"/>
                      <a:pt x="18301" y="209"/>
                    </a:cubicBezTo>
                    <a:cubicBezTo>
                      <a:pt x="18301" y="209"/>
                      <a:pt x="13108" y="456"/>
                      <a:pt x="12117" y="1613"/>
                    </a:cubicBezTo>
                    <a:cubicBezTo>
                      <a:pt x="11130" y="2767"/>
                      <a:pt x="0" y="30387"/>
                      <a:pt x="0" y="30387"/>
                    </a:cubicBezTo>
                    <a:lnTo>
                      <a:pt x="2968" y="31126"/>
                    </a:lnTo>
                    <a:cubicBezTo>
                      <a:pt x="2968" y="31126"/>
                      <a:pt x="8985" y="24533"/>
                      <a:pt x="9563" y="20741"/>
                    </a:cubicBezTo>
                    <a:cubicBezTo>
                      <a:pt x="10139" y="16945"/>
                      <a:pt x="13768" y="10184"/>
                      <a:pt x="13768" y="10184"/>
                    </a:cubicBezTo>
                    <a:lnTo>
                      <a:pt x="14877" y="23970"/>
                    </a:lnTo>
                    <a:lnTo>
                      <a:pt x="27536" y="23709"/>
                    </a:lnTo>
                    <a:cubicBezTo>
                      <a:pt x="27802" y="20498"/>
                      <a:pt x="29471" y="13112"/>
                      <a:pt x="29165" y="10536"/>
                    </a:cubicBezTo>
                    <a:lnTo>
                      <a:pt x="29165" y="10536"/>
                    </a:lnTo>
                    <a:cubicBezTo>
                      <a:pt x="29947" y="12677"/>
                      <a:pt x="32698" y="18786"/>
                      <a:pt x="36169" y="18786"/>
                    </a:cubicBezTo>
                    <a:cubicBezTo>
                      <a:pt x="36258" y="18786"/>
                      <a:pt x="36348" y="18782"/>
                      <a:pt x="36438" y="18773"/>
                    </a:cubicBezTo>
                    <a:cubicBezTo>
                      <a:pt x="44565" y="18033"/>
                      <a:pt x="50727" y="12055"/>
                      <a:pt x="50727" y="12055"/>
                    </a:cubicBezTo>
                    <a:lnTo>
                      <a:pt x="49827" y="9082"/>
                    </a:lnTo>
                    <a:lnTo>
                      <a:pt x="37116" y="12347"/>
                    </a:lnTo>
                    <a:cubicBezTo>
                      <a:pt x="37116" y="12347"/>
                      <a:pt x="30752" y="456"/>
                      <a:pt x="28690" y="129"/>
                    </a:cubicBezTo>
                    <a:cubicBezTo>
                      <a:pt x="28099" y="34"/>
                      <a:pt x="26991" y="0"/>
                      <a:pt x="25713" y="0"/>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6160234" y="2054894"/>
                <a:ext cx="584322" cy="12046"/>
              </a:xfrm>
              <a:custGeom>
                <a:rect b="b" l="l" r="r" t="t"/>
                <a:pathLst>
                  <a:path extrusionOk="0" h="261" w="12660">
                    <a:moveTo>
                      <a:pt x="1" y="261"/>
                    </a:moveTo>
                    <a:lnTo>
                      <a:pt x="12660"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5987603" y="2054894"/>
                <a:ext cx="1123413" cy="2829887"/>
              </a:xfrm>
              <a:custGeom>
                <a:rect b="b" l="l" r="r" t="t"/>
                <a:pathLst>
                  <a:path extrusionOk="0" h="61316" w="24340">
                    <a:moveTo>
                      <a:pt x="16400" y="0"/>
                    </a:moveTo>
                    <a:lnTo>
                      <a:pt x="3540" y="247"/>
                    </a:lnTo>
                    <a:cubicBezTo>
                      <a:pt x="3540" y="247"/>
                      <a:pt x="245" y="9225"/>
                      <a:pt x="123" y="16712"/>
                    </a:cubicBezTo>
                    <a:cubicBezTo>
                      <a:pt x="1" y="24196"/>
                      <a:pt x="3084" y="39469"/>
                      <a:pt x="3084" y="39469"/>
                    </a:cubicBezTo>
                    <a:lnTo>
                      <a:pt x="6727" y="60919"/>
                    </a:lnTo>
                    <a:lnTo>
                      <a:pt x="10172" y="60919"/>
                    </a:lnTo>
                    <a:lnTo>
                      <a:pt x="9341" y="11617"/>
                    </a:lnTo>
                    <a:lnTo>
                      <a:pt x="9341" y="11617"/>
                    </a:lnTo>
                    <a:cubicBezTo>
                      <a:pt x="9341" y="11618"/>
                      <a:pt x="16449" y="34398"/>
                      <a:pt x="16932" y="36814"/>
                    </a:cubicBezTo>
                    <a:cubicBezTo>
                      <a:pt x="17415" y="39226"/>
                      <a:pt x="17672" y="46400"/>
                      <a:pt x="18138" y="48896"/>
                    </a:cubicBezTo>
                    <a:cubicBezTo>
                      <a:pt x="18455" y="50596"/>
                      <a:pt x="21715" y="61315"/>
                      <a:pt x="21715" y="61315"/>
                    </a:cubicBezTo>
                    <a:lnTo>
                      <a:pt x="24339" y="60523"/>
                    </a:lnTo>
                    <a:lnTo>
                      <a:pt x="23210" y="34881"/>
                    </a:lnTo>
                    <a:lnTo>
                      <a:pt x="16400" y="0"/>
                    </a:ln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6229101" y="436694"/>
                <a:ext cx="426149" cy="971002"/>
              </a:xfrm>
              <a:custGeom>
                <a:rect b="b" l="l" r="r" t="t"/>
                <a:pathLst>
                  <a:path extrusionOk="0" h="21039" w="9233">
                    <a:moveTo>
                      <a:pt x="789" y="1"/>
                    </a:moveTo>
                    <a:cubicBezTo>
                      <a:pt x="789" y="1"/>
                      <a:pt x="0" y="8193"/>
                      <a:pt x="2420" y="8492"/>
                    </a:cubicBezTo>
                    <a:lnTo>
                      <a:pt x="3305" y="8492"/>
                    </a:lnTo>
                    <a:lnTo>
                      <a:pt x="3222" y="11502"/>
                    </a:lnTo>
                    <a:lnTo>
                      <a:pt x="1933" y="11558"/>
                    </a:lnTo>
                    <a:cubicBezTo>
                      <a:pt x="1933" y="11558"/>
                      <a:pt x="4244" y="20612"/>
                      <a:pt x="5638" y="21029"/>
                    </a:cubicBezTo>
                    <a:cubicBezTo>
                      <a:pt x="5657" y="21035"/>
                      <a:pt x="5677" y="21038"/>
                      <a:pt x="5698" y="21038"/>
                    </a:cubicBezTo>
                    <a:cubicBezTo>
                      <a:pt x="6877" y="21038"/>
                      <a:pt x="9233" y="11349"/>
                      <a:pt x="9233" y="11349"/>
                    </a:cubicBezTo>
                    <a:lnTo>
                      <a:pt x="9233" y="11349"/>
                    </a:lnTo>
                    <a:lnTo>
                      <a:pt x="7505" y="11367"/>
                    </a:lnTo>
                    <a:lnTo>
                      <a:pt x="7505" y="5826"/>
                    </a:lnTo>
                    <a:cubicBezTo>
                      <a:pt x="7505" y="5826"/>
                      <a:pt x="8933" y="5774"/>
                      <a:pt x="8836" y="4640"/>
                    </a:cubicBezTo>
                    <a:cubicBezTo>
                      <a:pt x="8739" y="3504"/>
                      <a:pt x="7946" y="3455"/>
                      <a:pt x="7356" y="3407"/>
                    </a:cubicBezTo>
                    <a:lnTo>
                      <a:pt x="7452" y="1332"/>
                    </a:lnTo>
                    <a:lnTo>
                      <a:pt x="789" y="1"/>
                    </a:lnTo>
                    <a:close/>
                  </a:path>
                </a:pathLst>
              </a:custGeom>
              <a:solidFill>
                <a:srgbClr val="F6B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6259888" y="416339"/>
                <a:ext cx="402702" cy="185487"/>
              </a:xfrm>
              <a:custGeom>
                <a:rect b="b" l="l" r="r" t="t"/>
                <a:pathLst>
                  <a:path extrusionOk="0" h="4019" w="8725">
                    <a:moveTo>
                      <a:pt x="1" y="0"/>
                    </a:moveTo>
                    <a:cubicBezTo>
                      <a:pt x="1" y="0"/>
                      <a:pt x="595" y="1574"/>
                      <a:pt x="2420" y="2040"/>
                    </a:cubicBezTo>
                    <a:cubicBezTo>
                      <a:pt x="2842" y="2147"/>
                      <a:pt x="3180" y="2182"/>
                      <a:pt x="3462" y="2182"/>
                    </a:cubicBezTo>
                    <a:cubicBezTo>
                      <a:pt x="3956" y="2182"/>
                      <a:pt x="4276" y="2076"/>
                      <a:pt x="4573" y="2076"/>
                    </a:cubicBezTo>
                    <a:cubicBezTo>
                      <a:pt x="4837" y="2076"/>
                      <a:pt x="5083" y="2159"/>
                      <a:pt x="5416" y="2471"/>
                    </a:cubicBezTo>
                    <a:cubicBezTo>
                      <a:pt x="6324" y="3319"/>
                      <a:pt x="6350" y="4019"/>
                      <a:pt x="7461" y="4019"/>
                    </a:cubicBezTo>
                    <a:cubicBezTo>
                      <a:pt x="7486" y="4019"/>
                      <a:pt x="7511" y="4019"/>
                      <a:pt x="7536" y="4018"/>
                    </a:cubicBezTo>
                    <a:cubicBezTo>
                      <a:pt x="8725" y="3987"/>
                      <a:pt x="7982" y="1422"/>
                      <a:pt x="7982" y="1422"/>
                    </a:cubicBezTo>
                    <a:lnTo>
                      <a:pt x="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6364805" y="664529"/>
                <a:ext cx="43293" cy="38353"/>
              </a:xfrm>
              <a:custGeom>
                <a:rect b="b" l="l" r="r" t="t"/>
                <a:pathLst>
                  <a:path extrusionOk="0" h="831" w="938">
                    <a:moveTo>
                      <a:pt x="863" y="0"/>
                    </a:moveTo>
                    <a:cubicBezTo>
                      <a:pt x="833" y="0"/>
                      <a:pt x="803" y="17"/>
                      <a:pt x="793" y="52"/>
                    </a:cubicBezTo>
                    <a:cubicBezTo>
                      <a:pt x="696" y="445"/>
                      <a:pt x="470" y="664"/>
                      <a:pt x="63" y="723"/>
                    </a:cubicBezTo>
                    <a:cubicBezTo>
                      <a:pt x="1" y="730"/>
                      <a:pt x="25" y="821"/>
                      <a:pt x="78" y="827"/>
                    </a:cubicBezTo>
                    <a:cubicBezTo>
                      <a:pt x="99" y="829"/>
                      <a:pt x="121" y="831"/>
                      <a:pt x="143" y="831"/>
                    </a:cubicBezTo>
                    <a:cubicBezTo>
                      <a:pt x="544" y="831"/>
                      <a:pt x="926" y="475"/>
                      <a:pt x="936" y="70"/>
                    </a:cubicBezTo>
                    <a:cubicBezTo>
                      <a:pt x="938" y="25"/>
                      <a:pt x="900" y="0"/>
                      <a:pt x="863"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6568730" y="616063"/>
                <a:ext cx="53955" cy="66967"/>
              </a:xfrm>
              <a:custGeom>
                <a:rect b="b" l="l" r="r" t="t"/>
                <a:pathLst>
                  <a:path extrusionOk="0" h="1451" w="1169">
                    <a:moveTo>
                      <a:pt x="14" y="466"/>
                    </a:moveTo>
                    <a:cubicBezTo>
                      <a:pt x="11" y="470"/>
                      <a:pt x="4" y="470"/>
                      <a:pt x="1" y="473"/>
                    </a:cubicBezTo>
                    <a:lnTo>
                      <a:pt x="14" y="504"/>
                    </a:lnTo>
                    <a:lnTo>
                      <a:pt x="14" y="466"/>
                    </a:lnTo>
                    <a:close/>
                    <a:moveTo>
                      <a:pt x="519" y="0"/>
                    </a:moveTo>
                    <a:cubicBezTo>
                      <a:pt x="466" y="0"/>
                      <a:pt x="415" y="7"/>
                      <a:pt x="365" y="21"/>
                    </a:cubicBezTo>
                    <a:cubicBezTo>
                      <a:pt x="174" y="80"/>
                      <a:pt x="22" y="268"/>
                      <a:pt x="14" y="466"/>
                    </a:cubicBezTo>
                    <a:cubicBezTo>
                      <a:pt x="63" y="456"/>
                      <a:pt x="108" y="449"/>
                      <a:pt x="157" y="449"/>
                    </a:cubicBezTo>
                    <a:cubicBezTo>
                      <a:pt x="320" y="449"/>
                      <a:pt x="481" y="515"/>
                      <a:pt x="592" y="633"/>
                    </a:cubicBezTo>
                    <a:cubicBezTo>
                      <a:pt x="699" y="751"/>
                      <a:pt x="755" y="935"/>
                      <a:pt x="668" y="1067"/>
                    </a:cubicBezTo>
                    <a:cubicBezTo>
                      <a:pt x="612" y="1154"/>
                      <a:pt x="505" y="1203"/>
                      <a:pt x="400" y="1210"/>
                    </a:cubicBezTo>
                    <a:lnTo>
                      <a:pt x="362" y="1210"/>
                    </a:lnTo>
                    <a:cubicBezTo>
                      <a:pt x="269" y="1210"/>
                      <a:pt x="178" y="1189"/>
                      <a:pt x="91" y="1165"/>
                    </a:cubicBezTo>
                    <a:cubicBezTo>
                      <a:pt x="77" y="1162"/>
                      <a:pt x="63" y="1158"/>
                      <a:pt x="53" y="1158"/>
                    </a:cubicBezTo>
                    <a:cubicBezTo>
                      <a:pt x="32" y="1158"/>
                      <a:pt x="11" y="1165"/>
                      <a:pt x="4" y="1186"/>
                    </a:cubicBezTo>
                    <a:cubicBezTo>
                      <a:pt x="1" y="1203"/>
                      <a:pt x="11" y="1221"/>
                      <a:pt x="22" y="1234"/>
                    </a:cubicBezTo>
                    <a:cubicBezTo>
                      <a:pt x="126" y="1377"/>
                      <a:pt x="303" y="1450"/>
                      <a:pt x="481" y="1450"/>
                    </a:cubicBezTo>
                    <a:cubicBezTo>
                      <a:pt x="564" y="1450"/>
                      <a:pt x="651" y="1433"/>
                      <a:pt x="727" y="1398"/>
                    </a:cubicBezTo>
                    <a:cubicBezTo>
                      <a:pt x="964" y="1293"/>
                      <a:pt x="1124" y="1040"/>
                      <a:pt x="1148" y="783"/>
                    </a:cubicBezTo>
                    <a:cubicBezTo>
                      <a:pt x="1169" y="567"/>
                      <a:pt x="1103" y="345"/>
                      <a:pt x="953" y="188"/>
                    </a:cubicBezTo>
                    <a:cubicBezTo>
                      <a:pt x="842" y="70"/>
                      <a:pt x="678" y="0"/>
                      <a:pt x="519" y="0"/>
                    </a:cubicBezTo>
                    <a:close/>
                  </a:path>
                </a:pathLst>
              </a:custGeom>
              <a:solidFill>
                <a:srgbClr val="F9A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6565268" y="613848"/>
                <a:ext cx="56309" cy="60552"/>
              </a:xfrm>
              <a:custGeom>
                <a:rect b="b" l="l" r="r" t="t"/>
                <a:pathLst>
                  <a:path extrusionOk="0" h="1312" w="1220">
                    <a:moveTo>
                      <a:pt x="649" y="0"/>
                    </a:moveTo>
                    <a:cubicBezTo>
                      <a:pt x="336" y="0"/>
                      <a:pt x="14" y="227"/>
                      <a:pt x="2" y="618"/>
                    </a:cubicBezTo>
                    <a:cubicBezTo>
                      <a:pt x="0" y="653"/>
                      <a:pt x="26" y="672"/>
                      <a:pt x="53" y="672"/>
                    </a:cubicBezTo>
                    <a:cubicBezTo>
                      <a:pt x="72" y="672"/>
                      <a:pt x="91" y="663"/>
                      <a:pt x="103" y="646"/>
                    </a:cubicBezTo>
                    <a:cubicBezTo>
                      <a:pt x="151" y="580"/>
                      <a:pt x="223" y="553"/>
                      <a:pt x="300" y="553"/>
                    </a:cubicBezTo>
                    <a:cubicBezTo>
                      <a:pt x="461" y="553"/>
                      <a:pt x="646" y="668"/>
                      <a:pt x="698" y="785"/>
                    </a:cubicBezTo>
                    <a:cubicBezTo>
                      <a:pt x="764" y="938"/>
                      <a:pt x="719" y="1136"/>
                      <a:pt x="535" y="1189"/>
                    </a:cubicBezTo>
                    <a:cubicBezTo>
                      <a:pt x="504" y="1197"/>
                      <a:pt x="473" y="1200"/>
                      <a:pt x="442" y="1200"/>
                    </a:cubicBezTo>
                    <a:cubicBezTo>
                      <a:pt x="353" y="1200"/>
                      <a:pt x="261" y="1174"/>
                      <a:pt x="177" y="1154"/>
                    </a:cubicBezTo>
                    <a:cubicBezTo>
                      <a:pt x="171" y="1152"/>
                      <a:pt x="166" y="1152"/>
                      <a:pt x="160" y="1152"/>
                    </a:cubicBezTo>
                    <a:cubicBezTo>
                      <a:pt x="100" y="1152"/>
                      <a:pt x="85" y="1239"/>
                      <a:pt x="148" y="1265"/>
                    </a:cubicBezTo>
                    <a:cubicBezTo>
                      <a:pt x="224" y="1296"/>
                      <a:pt x="308" y="1311"/>
                      <a:pt x="391" y="1311"/>
                    </a:cubicBezTo>
                    <a:cubicBezTo>
                      <a:pt x="688" y="1311"/>
                      <a:pt x="975" y="1117"/>
                      <a:pt x="823" y="764"/>
                    </a:cubicBezTo>
                    <a:cubicBezTo>
                      <a:pt x="746" y="584"/>
                      <a:pt x="518" y="447"/>
                      <a:pt x="310" y="447"/>
                    </a:cubicBezTo>
                    <a:cubicBezTo>
                      <a:pt x="248" y="447"/>
                      <a:pt x="188" y="459"/>
                      <a:pt x="134" y="486"/>
                    </a:cubicBezTo>
                    <a:lnTo>
                      <a:pt x="134" y="486"/>
                    </a:lnTo>
                    <a:cubicBezTo>
                      <a:pt x="204" y="241"/>
                      <a:pt x="407" y="116"/>
                      <a:pt x="619" y="116"/>
                    </a:cubicBezTo>
                    <a:cubicBezTo>
                      <a:pt x="822" y="116"/>
                      <a:pt x="1033" y="230"/>
                      <a:pt x="1146" y="462"/>
                    </a:cubicBezTo>
                    <a:cubicBezTo>
                      <a:pt x="1152" y="474"/>
                      <a:pt x="1163" y="479"/>
                      <a:pt x="1174" y="479"/>
                    </a:cubicBezTo>
                    <a:cubicBezTo>
                      <a:pt x="1196" y="479"/>
                      <a:pt x="1219" y="459"/>
                      <a:pt x="1212" y="435"/>
                    </a:cubicBezTo>
                    <a:cubicBezTo>
                      <a:pt x="1126" y="135"/>
                      <a:pt x="890" y="0"/>
                      <a:pt x="649"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6378006" y="866331"/>
                <a:ext cx="2723" cy="51875"/>
              </a:xfrm>
              <a:custGeom>
                <a:rect b="b" l="l" r="r" t="t"/>
                <a:pathLst>
                  <a:path extrusionOk="0" h="1124" w="59">
                    <a:moveTo>
                      <a:pt x="0" y="1"/>
                    </a:moveTo>
                    <a:cubicBezTo>
                      <a:pt x="10" y="373"/>
                      <a:pt x="17" y="748"/>
                      <a:pt x="28" y="1124"/>
                    </a:cubicBezTo>
                    <a:lnTo>
                      <a:pt x="59" y="4"/>
                    </a:lnTo>
                    <a:cubicBezTo>
                      <a:pt x="38" y="1"/>
                      <a:pt x="17" y="1"/>
                      <a:pt x="0" y="1"/>
                    </a:cubicBezTo>
                    <a:close/>
                  </a:path>
                </a:pathLst>
              </a:custGeom>
              <a:solidFill>
                <a:srgbClr val="FF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6377037" y="829589"/>
                <a:ext cx="4662" cy="36968"/>
              </a:xfrm>
              <a:custGeom>
                <a:rect b="b" l="l" r="r" t="t"/>
                <a:pathLst>
                  <a:path extrusionOk="0" h="801" w="101">
                    <a:moveTo>
                      <a:pt x="100" y="1"/>
                    </a:moveTo>
                    <a:lnTo>
                      <a:pt x="0" y="15"/>
                    </a:lnTo>
                    <a:cubicBezTo>
                      <a:pt x="7" y="275"/>
                      <a:pt x="14" y="536"/>
                      <a:pt x="21" y="797"/>
                    </a:cubicBezTo>
                    <a:cubicBezTo>
                      <a:pt x="38" y="797"/>
                      <a:pt x="59" y="797"/>
                      <a:pt x="80" y="800"/>
                    </a:cubicBezTo>
                    <a:lnTo>
                      <a:pt x="100" y="1"/>
                    </a:lnTo>
                    <a:close/>
                  </a:path>
                </a:pathLst>
              </a:custGeom>
              <a:solidFill>
                <a:srgbClr val="F46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6379252" y="794648"/>
                <a:ext cx="92772" cy="128350"/>
              </a:xfrm>
              <a:custGeom>
                <a:rect b="b" l="l" r="r" t="t"/>
                <a:pathLst>
                  <a:path extrusionOk="0" h="2781" w="2010">
                    <a:moveTo>
                      <a:pt x="1804" y="0"/>
                    </a:moveTo>
                    <a:cubicBezTo>
                      <a:pt x="1742" y="0"/>
                      <a:pt x="1676" y="25"/>
                      <a:pt x="1617" y="45"/>
                    </a:cubicBezTo>
                    <a:cubicBezTo>
                      <a:pt x="1095" y="257"/>
                      <a:pt x="585" y="493"/>
                      <a:pt x="84" y="755"/>
                    </a:cubicBezTo>
                    <a:lnTo>
                      <a:pt x="52" y="758"/>
                    </a:lnTo>
                    <a:lnTo>
                      <a:pt x="32" y="1557"/>
                    </a:lnTo>
                    <a:lnTo>
                      <a:pt x="1" y="2677"/>
                    </a:lnTo>
                    <a:cubicBezTo>
                      <a:pt x="1" y="2712"/>
                      <a:pt x="1" y="2746"/>
                      <a:pt x="4" y="2781"/>
                    </a:cubicBezTo>
                    <a:cubicBezTo>
                      <a:pt x="978" y="2322"/>
                      <a:pt x="1721" y="1404"/>
                      <a:pt x="1968" y="358"/>
                    </a:cubicBezTo>
                    <a:cubicBezTo>
                      <a:pt x="1996" y="243"/>
                      <a:pt x="2010" y="101"/>
                      <a:pt x="1913" y="31"/>
                    </a:cubicBezTo>
                    <a:cubicBezTo>
                      <a:pt x="1881" y="7"/>
                      <a:pt x="1843" y="0"/>
                      <a:pt x="1804" y="0"/>
                    </a:cubicBezTo>
                    <a:close/>
                  </a:path>
                </a:pathLst>
              </a:custGeom>
              <a:solidFill>
                <a:srgbClr val="F9A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6387422" y="532887"/>
                <a:ext cx="46293" cy="17307"/>
              </a:xfrm>
              <a:custGeom>
                <a:rect b="b" l="l" r="r" t="t"/>
                <a:pathLst>
                  <a:path extrusionOk="0" h="375" w="1003">
                    <a:moveTo>
                      <a:pt x="530" y="0"/>
                    </a:moveTo>
                    <a:cubicBezTo>
                      <a:pt x="469" y="0"/>
                      <a:pt x="409" y="9"/>
                      <a:pt x="352" y="26"/>
                    </a:cubicBezTo>
                    <a:cubicBezTo>
                      <a:pt x="227" y="61"/>
                      <a:pt x="1" y="182"/>
                      <a:pt x="39" y="342"/>
                    </a:cubicBezTo>
                    <a:cubicBezTo>
                      <a:pt x="42" y="360"/>
                      <a:pt x="60" y="374"/>
                      <a:pt x="77" y="374"/>
                    </a:cubicBezTo>
                    <a:cubicBezTo>
                      <a:pt x="178" y="374"/>
                      <a:pt x="262" y="277"/>
                      <a:pt x="355" y="242"/>
                    </a:cubicBezTo>
                    <a:cubicBezTo>
                      <a:pt x="407" y="222"/>
                      <a:pt x="456" y="213"/>
                      <a:pt x="504" y="213"/>
                    </a:cubicBezTo>
                    <a:cubicBezTo>
                      <a:pt x="607" y="213"/>
                      <a:pt x="704" y="253"/>
                      <a:pt x="804" y="307"/>
                    </a:cubicBezTo>
                    <a:cubicBezTo>
                      <a:pt x="819" y="315"/>
                      <a:pt x="834" y="318"/>
                      <a:pt x="849" y="318"/>
                    </a:cubicBezTo>
                    <a:cubicBezTo>
                      <a:pt x="932" y="318"/>
                      <a:pt x="1002" y="216"/>
                      <a:pt x="929" y="148"/>
                    </a:cubicBezTo>
                    <a:cubicBezTo>
                      <a:pt x="818" y="50"/>
                      <a:pt x="674" y="0"/>
                      <a:pt x="530"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6269904" y="536395"/>
                <a:ext cx="37939" cy="17538"/>
              </a:xfrm>
              <a:custGeom>
                <a:rect b="b" l="l" r="r" t="t"/>
                <a:pathLst>
                  <a:path extrusionOk="0" h="380" w="822">
                    <a:moveTo>
                      <a:pt x="448" y="1"/>
                    </a:moveTo>
                    <a:cubicBezTo>
                      <a:pt x="415" y="1"/>
                      <a:pt x="383" y="4"/>
                      <a:pt x="353" y="10"/>
                    </a:cubicBezTo>
                    <a:cubicBezTo>
                      <a:pt x="197" y="37"/>
                      <a:pt x="90" y="131"/>
                      <a:pt x="23" y="273"/>
                    </a:cubicBezTo>
                    <a:cubicBezTo>
                      <a:pt x="0" y="323"/>
                      <a:pt x="39" y="379"/>
                      <a:pt x="82" y="379"/>
                    </a:cubicBezTo>
                    <a:cubicBezTo>
                      <a:pt x="97" y="379"/>
                      <a:pt x="113" y="373"/>
                      <a:pt x="127" y="357"/>
                    </a:cubicBezTo>
                    <a:cubicBezTo>
                      <a:pt x="190" y="287"/>
                      <a:pt x="288" y="236"/>
                      <a:pt x="382" y="221"/>
                    </a:cubicBezTo>
                    <a:cubicBezTo>
                      <a:pt x="393" y="220"/>
                      <a:pt x="403" y="219"/>
                      <a:pt x="413" y="219"/>
                    </a:cubicBezTo>
                    <a:cubicBezTo>
                      <a:pt x="510" y="219"/>
                      <a:pt x="575" y="276"/>
                      <a:pt x="670" y="298"/>
                    </a:cubicBezTo>
                    <a:cubicBezTo>
                      <a:pt x="678" y="300"/>
                      <a:pt x="686" y="301"/>
                      <a:pt x="695" y="301"/>
                    </a:cubicBezTo>
                    <a:cubicBezTo>
                      <a:pt x="767" y="301"/>
                      <a:pt x="822" y="224"/>
                      <a:pt x="781" y="156"/>
                    </a:cubicBezTo>
                    <a:cubicBezTo>
                      <a:pt x="718" y="47"/>
                      <a:pt x="576" y="1"/>
                      <a:pt x="448" y="1"/>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7"/>
              <p:cNvSpPr/>
              <p:nvPr/>
            </p:nvSpPr>
            <p:spPr>
              <a:xfrm>
                <a:off x="6422733" y="596169"/>
                <a:ext cx="70986" cy="47860"/>
              </a:xfrm>
              <a:custGeom>
                <a:rect b="b" l="l" r="r" t="t"/>
                <a:pathLst>
                  <a:path extrusionOk="0" h="1037" w="1538">
                    <a:moveTo>
                      <a:pt x="762" y="0"/>
                    </a:moveTo>
                    <a:cubicBezTo>
                      <a:pt x="595" y="0"/>
                      <a:pt x="432" y="38"/>
                      <a:pt x="283" y="112"/>
                    </a:cubicBezTo>
                    <a:cubicBezTo>
                      <a:pt x="140" y="181"/>
                      <a:pt x="1" y="310"/>
                      <a:pt x="7" y="470"/>
                    </a:cubicBezTo>
                    <a:cubicBezTo>
                      <a:pt x="18" y="622"/>
                      <a:pt x="153" y="730"/>
                      <a:pt x="283" y="807"/>
                    </a:cubicBezTo>
                    <a:cubicBezTo>
                      <a:pt x="449" y="911"/>
                      <a:pt x="626" y="1001"/>
                      <a:pt x="817" y="1029"/>
                    </a:cubicBezTo>
                    <a:cubicBezTo>
                      <a:pt x="852" y="1033"/>
                      <a:pt x="891" y="1036"/>
                      <a:pt x="925" y="1036"/>
                    </a:cubicBezTo>
                    <a:cubicBezTo>
                      <a:pt x="1085" y="1036"/>
                      <a:pt x="1245" y="984"/>
                      <a:pt x="1356" y="873"/>
                    </a:cubicBezTo>
                    <a:cubicBezTo>
                      <a:pt x="1492" y="737"/>
                      <a:pt x="1537" y="518"/>
                      <a:pt x="1464" y="341"/>
                    </a:cubicBezTo>
                    <a:cubicBezTo>
                      <a:pt x="1395" y="171"/>
                      <a:pt x="1221" y="49"/>
                      <a:pt x="1037" y="35"/>
                    </a:cubicBezTo>
                    <a:cubicBezTo>
                      <a:pt x="946" y="14"/>
                      <a:pt x="852" y="0"/>
                      <a:pt x="762" y="0"/>
                    </a:cubicBezTo>
                    <a:close/>
                  </a:path>
                </a:pathLst>
              </a:custGeom>
              <a:solidFill>
                <a:srgbClr val="F395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6485969" y="1415147"/>
                <a:ext cx="27231" cy="657350"/>
              </a:xfrm>
              <a:custGeom>
                <a:rect b="b" l="l" r="r" t="t"/>
                <a:pathLst>
                  <a:path extrusionOk="0" h="14243" w="590">
                    <a:moveTo>
                      <a:pt x="55" y="0"/>
                    </a:moveTo>
                    <a:cubicBezTo>
                      <a:pt x="27" y="0"/>
                      <a:pt x="0" y="18"/>
                      <a:pt x="0" y="54"/>
                    </a:cubicBezTo>
                    <a:cubicBezTo>
                      <a:pt x="7" y="4750"/>
                      <a:pt x="254" y="9457"/>
                      <a:pt x="397" y="14149"/>
                    </a:cubicBezTo>
                    <a:cubicBezTo>
                      <a:pt x="398" y="14212"/>
                      <a:pt x="447" y="14243"/>
                      <a:pt x="495" y="14243"/>
                    </a:cubicBezTo>
                    <a:cubicBezTo>
                      <a:pt x="542" y="14243"/>
                      <a:pt x="589" y="14212"/>
                      <a:pt x="588" y="14149"/>
                    </a:cubicBezTo>
                    <a:cubicBezTo>
                      <a:pt x="442" y="9457"/>
                      <a:pt x="400" y="4743"/>
                      <a:pt x="115" y="54"/>
                    </a:cubicBezTo>
                    <a:cubicBezTo>
                      <a:pt x="113" y="19"/>
                      <a:pt x="84" y="0"/>
                      <a:pt x="55"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6526542" y="1594609"/>
                <a:ext cx="19247" cy="13800"/>
              </a:xfrm>
              <a:custGeom>
                <a:rect b="b" l="l" r="r" t="t"/>
                <a:pathLst>
                  <a:path extrusionOk="0" h="299" w="417">
                    <a:moveTo>
                      <a:pt x="227" y="0"/>
                    </a:moveTo>
                    <a:cubicBezTo>
                      <a:pt x="226" y="0"/>
                      <a:pt x="225" y="0"/>
                      <a:pt x="223" y="0"/>
                    </a:cubicBezTo>
                    <a:cubicBezTo>
                      <a:pt x="171" y="0"/>
                      <a:pt x="136" y="10"/>
                      <a:pt x="91" y="31"/>
                    </a:cubicBezTo>
                    <a:cubicBezTo>
                      <a:pt x="1" y="73"/>
                      <a:pt x="1" y="222"/>
                      <a:pt x="91" y="264"/>
                    </a:cubicBezTo>
                    <a:cubicBezTo>
                      <a:pt x="136" y="285"/>
                      <a:pt x="171" y="299"/>
                      <a:pt x="223" y="299"/>
                    </a:cubicBezTo>
                    <a:cubicBezTo>
                      <a:pt x="224" y="299"/>
                      <a:pt x="225" y="299"/>
                      <a:pt x="226" y="299"/>
                    </a:cubicBezTo>
                    <a:cubicBezTo>
                      <a:pt x="416" y="299"/>
                      <a:pt x="417" y="0"/>
                      <a:pt x="227"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6535450" y="1713142"/>
                <a:ext cx="16016" cy="12830"/>
              </a:xfrm>
              <a:custGeom>
                <a:rect b="b" l="l" r="r" t="t"/>
                <a:pathLst>
                  <a:path extrusionOk="0" h="278" w="347">
                    <a:moveTo>
                      <a:pt x="160" y="1"/>
                    </a:moveTo>
                    <a:cubicBezTo>
                      <a:pt x="128" y="1"/>
                      <a:pt x="96" y="12"/>
                      <a:pt x="72" y="35"/>
                    </a:cubicBezTo>
                    <a:cubicBezTo>
                      <a:pt x="1" y="106"/>
                      <a:pt x="44" y="255"/>
                      <a:pt x="152" y="255"/>
                    </a:cubicBezTo>
                    <a:cubicBezTo>
                      <a:pt x="155" y="255"/>
                      <a:pt x="159" y="255"/>
                      <a:pt x="162" y="254"/>
                    </a:cubicBezTo>
                    <a:cubicBezTo>
                      <a:pt x="163" y="254"/>
                      <a:pt x="164" y="254"/>
                      <a:pt x="165" y="254"/>
                    </a:cubicBezTo>
                    <a:lnTo>
                      <a:pt x="165" y="254"/>
                    </a:lnTo>
                    <a:cubicBezTo>
                      <a:pt x="165" y="254"/>
                      <a:pt x="165" y="254"/>
                      <a:pt x="165" y="254"/>
                    </a:cubicBezTo>
                    <a:cubicBezTo>
                      <a:pt x="184" y="271"/>
                      <a:pt x="204" y="278"/>
                      <a:pt x="224" y="278"/>
                    </a:cubicBezTo>
                    <a:cubicBezTo>
                      <a:pt x="291" y="278"/>
                      <a:pt x="347" y="194"/>
                      <a:pt x="287" y="129"/>
                    </a:cubicBezTo>
                    <a:cubicBezTo>
                      <a:pt x="287" y="129"/>
                      <a:pt x="287" y="129"/>
                      <a:pt x="287" y="129"/>
                    </a:cubicBezTo>
                    <a:lnTo>
                      <a:pt x="287" y="129"/>
                    </a:lnTo>
                    <a:cubicBezTo>
                      <a:pt x="287" y="128"/>
                      <a:pt x="287" y="127"/>
                      <a:pt x="287" y="126"/>
                    </a:cubicBezTo>
                    <a:cubicBezTo>
                      <a:pt x="297" y="48"/>
                      <a:pt x="228" y="1"/>
                      <a:pt x="160" y="1"/>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6536743" y="1851015"/>
                <a:ext cx="17031" cy="13384"/>
              </a:xfrm>
              <a:custGeom>
                <a:rect b="b" l="l" r="r" t="t"/>
                <a:pathLst>
                  <a:path extrusionOk="0" h="290" w="369">
                    <a:moveTo>
                      <a:pt x="194" y="0"/>
                    </a:moveTo>
                    <a:cubicBezTo>
                      <a:pt x="161" y="0"/>
                      <a:pt x="128" y="12"/>
                      <a:pt x="99" y="41"/>
                    </a:cubicBezTo>
                    <a:cubicBezTo>
                      <a:pt x="0" y="134"/>
                      <a:pt x="91" y="284"/>
                      <a:pt x="201" y="284"/>
                    </a:cubicBezTo>
                    <a:cubicBezTo>
                      <a:pt x="210" y="284"/>
                      <a:pt x="219" y="283"/>
                      <a:pt x="228" y="281"/>
                    </a:cubicBezTo>
                    <a:lnTo>
                      <a:pt x="228" y="281"/>
                    </a:lnTo>
                    <a:cubicBezTo>
                      <a:pt x="239" y="287"/>
                      <a:pt x="252" y="290"/>
                      <a:pt x="263" y="290"/>
                    </a:cubicBezTo>
                    <a:cubicBezTo>
                      <a:pt x="320" y="290"/>
                      <a:pt x="369" y="227"/>
                      <a:pt x="340" y="170"/>
                    </a:cubicBezTo>
                    <a:lnTo>
                      <a:pt x="340" y="170"/>
                    </a:lnTo>
                    <a:cubicBezTo>
                      <a:pt x="359" y="83"/>
                      <a:pt x="279" y="0"/>
                      <a:pt x="194"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6446643" y="1233055"/>
                <a:ext cx="48924" cy="173764"/>
              </a:xfrm>
              <a:custGeom>
                <a:rect b="b" l="l" r="r" t="t"/>
                <a:pathLst>
                  <a:path extrusionOk="0" h="3765" w="1060">
                    <a:moveTo>
                      <a:pt x="32" y="0"/>
                    </a:moveTo>
                    <a:cubicBezTo>
                      <a:pt x="17" y="0"/>
                      <a:pt x="1" y="15"/>
                      <a:pt x="7" y="33"/>
                    </a:cubicBezTo>
                    <a:cubicBezTo>
                      <a:pt x="466" y="1264"/>
                      <a:pt x="796" y="2390"/>
                      <a:pt x="936" y="3704"/>
                    </a:cubicBezTo>
                    <a:cubicBezTo>
                      <a:pt x="939" y="3744"/>
                      <a:pt x="971" y="3765"/>
                      <a:pt x="1002" y="3765"/>
                    </a:cubicBezTo>
                    <a:cubicBezTo>
                      <a:pt x="1031" y="3765"/>
                      <a:pt x="1059" y="3745"/>
                      <a:pt x="1058" y="3704"/>
                    </a:cubicBezTo>
                    <a:cubicBezTo>
                      <a:pt x="1023" y="2445"/>
                      <a:pt x="699" y="1100"/>
                      <a:pt x="52" y="12"/>
                    </a:cubicBezTo>
                    <a:cubicBezTo>
                      <a:pt x="48" y="4"/>
                      <a:pt x="40" y="0"/>
                      <a:pt x="32"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6482553" y="1225023"/>
                <a:ext cx="14585" cy="104674"/>
              </a:xfrm>
              <a:custGeom>
                <a:rect b="b" l="l" r="r" t="t"/>
                <a:pathLst>
                  <a:path extrusionOk="0" h="2268" w="316">
                    <a:moveTo>
                      <a:pt x="280" y="0"/>
                    </a:moveTo>
                    <a:cubicBezTo>
                      <a:pt x="261" y="0"/>
                      <a:pt x="241" y="12"/>
                      <a:pt x="238" y="36"/>
                    </a:cubicBezTo>
                    <a:cubicBezTo>
                      <a:pt x="158" y="760"/>
                      <a:pt x="4" y="1504"/>
                      <a:pt x="1" y="2234"/>
                    </a:cubicBezTo>
                    <a:cubicBezTo>
                      <a:pt x="1" y="2255"/>
                      <a:pt x="20" y="2267"/>
                      <a:pt x="38" y="2267"/>
                    </a:cubicBezTo>
                    <a:cubicBezTo>
                      <a:pt x="53" y="2267"/>
                      <a:pt x="68" y="2259"/>
                      <a:pt x="71" y="2240"/>
                    </a:cubicBezTo>
                    <a:cubicBezTo>
                      <a:pt x="227" y="1528"/>
                      <a:pt x="234" y="763"/>
                      <a:pt x="314" y="36"/>
                    </a:cubicBezTo>
                    <a:cubicBezTo>
                      <a:pt x="315" y="12"/>
                      <a:pt x="298" y="0"/>
                      <a:pt x="280" y="0"/>
                    </a:cubicBezTo>
                    <a:close/>
                  </a:path>
                </a:pathLst>
              </a:custGeom>
              <a:solidFill>
                <a:srgbClr val="E353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6027391" y="2044370"/>
                <a:ext cx="306192" cy="2804641"/>
              </a:xfrm>
              <a:custGeom>
                <a:rect b="b" l="l" r="r" t="t"/>
                <a:pathLst>
                  <a:path extrusionOk="0" h="60769" w="6634">
                    <a:moveTo>
                      <a:pt x="3132" y="0"/>
                    </a:moveTo>
                    <a:cubicBezTo>
                      <a:pt x="3101" y="0"/>
                      <a:pt x="3072" y="18"/>
                      <a:pt x="3066" y="58"/>
                    </a:cubicBezTo>
                    <a:cubicBezTo>
                      <a:pt x="1" y="20267"/>
                      <a:pt x="3167" y="40792"/>
                      <a:pt x="6570" y="60747"/>
                    </a:cubicBezTo>
                    <a:cubicBezTo>
                      <a:pt x="6573" y="60762"/>
                      <a:pt x="6584" y="60769"/>
                      <a:pt x="6596" y="60769"/>
                    </a:cubicBezTo>
                    <a:cubicBezTo>
                      <a:pt x="6614" y="60769"/>
                      <a:pt x="6634" y="60753"/>
                      <a:pt x="6629" y="60730"/>
                    </a:cubicBezTo>
                    <a:cubicBezTo>
                      <a:pt x="3504" y="40680"/>
                      <a:pt x="143" y="20378"/>
                      <a:pt x="3220" y="100"/>
                    </a:cubicBezTo>
                    <a:cubicBezTo>
                      <a:pt x="3230" y="40"/>
                      <a:pt x="3178" y="0"/>
                      <a:pt x="3132"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6198452" y="2058725"/>
                <a:ext cx="190205" cy="2793749"/>
              </a:xfrm>
              <a:custGeom>
                <a:rect b="b" l="l" r="r" t="t"/>
                <a:pathLst>
                  <a:path extrusionOk="0" h="60533" w="4121">
                    <a:moveTo>
                      <a:pt x="1373" y="0"/>
                    </a:moveTo>
                    <a:cubicBezTo>
                      <a:pt x="1361" y="0"/>
                      <a:pt x="1348" y="9"/>
                      <a:pt x="1346" y="25"/>
                    </a:cubicBezTo>
                    <a:cubicBezTo>
                      <a:pt x="0" y="20178"/>
                      <a:pt x="932" y="40509"/>
                      <a:pt x="3963" y="60474"/>
                    </a:cubicBezTo>
                    <a:cubicBezTo>
                      <a:pt x="3968" y="60514"/>
                      <a:pt x="3996" y="60532"/>
                      <a:pt x="4026" y="60532"/>
                    </a:cubicBezTo>
                    <a:cubicBezTo>
                      <a:pt x="4070" y="60532"/>
                      <a:pt x="4121" y="60493"/>
                      <a:pt x="4112" y="60432"/>
                    </a:cubicBezTo>
                    <a:cubicBezTo>
                      <a:pt x="1147" y="40429"/>
                      <a:pt x="289" y="20216"/>
                      <a:pt x="1394" y="25"/>
                    </a:cubicBezTo>
                    <a:cubicBezTo>
                      <a:pt x="1396" y="8"/>
                      <a:pt x="1385" y="0"/>
                      <a:pt x="1373"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6337203" y="2035046"/>
                <a:ext cx="81741" cy="2834317"/>
              </a:xfrm>
              <a:custGeom>
                <a:rect b="b" l="l" r="r" t="t"/>
                <a:pathLst>
                  <a:path extrusionOk="0" h="61412" w="1771">
                    <a:moveTo>
                      <a:pt x="1694" y="0"/>
                    </a:moveTo>
                    <a:cubicBezTo>
                      <a:pt x="1655" y="0"/>
                      <a:pt x="1614" y="25"/>
                      <a:pt x="1610" y="76"/>
                    </a:cubicBezTo>
                    <a:cubicBezTo>
                      <a:pt x="1" y="20473"/>
                      <a:pt x="4" y="40973"/>
                      <a:pt x="1398" y="61380"/>
                    </a:cubicBezTo>
                    <a:cubicBezTo>
                      <a:pt x="1400" y="61401"/>
                      <a:pt x="1415" y="61411"/>
                      <a:pt x="1430" y="61411"/>
                    </a:cubicBezTo>
                    <a:cubicBezTo>
                      <a:pt x="1445" y="61411"/>
                      <a:pt x="1459" y="61401"/>
                      <a:pt x="1457" y="61380"/>
                    </a:cubicBezTo>
                    <a:cubicBezTo>
                      <a:pt x="63" y="40970"/>
                      <a:pt x="238" y="20476"/>
                      <a:pt x="1767" y="76"/>
                    </a:cubicBezTo>
                    <a:cubicBezTo>
                      <a:pt x="1770" y="25"/>
                      <a:pt x="1733" y="0"/>
                      <a:pt x="1694"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6545836" y="2043908"/>
                <a:ext cx="494320" cy="2871285"/>
              </a:xfrm>
              <a:custGeom>
                <a:rect b="b" l="l" r="r" t="t"/>
                <a:pathLst>
                  <a:path extrusionOk="0" h="62213" w="10710">
                    <a:moveTo>
                      <a:pt x="22" y="1"/>
                    </a:moveTo>
                    <a:cubicBezTo>
                      <a:pt x="12" y="1"/>
                      <a:pt x="1" y="10"/>
                      <a:pt x="3" y="22"/>
                    </a:cubicBezTo>
                    <a:cubicBezTo>
                      <a:pt x="1946" y="10357"/>
                      <a:pt x="4118" y="20635"/>
                      <a:pt x="5891" y="31000"/>
                    </a:cubicBezTo>
                    <a:cubicBezTo>
                      <a:pt x="7664" y="41365"/>
                      <a:pt x="8998" y="51782"/>
                      <a:pt x="10594" y="62171"/>
                    </a:cubicBezTo>
                    <a:cubicBezTo>
                      <a:pt x="10597" y="62199"/>
                      <a:pt x="10621" y="62212"/>
                      <a:pt x="10646" y="62212"/>
                    </a:cubicBezTo>
                    <a:cubicBezTo>
                      <a:pt x="10677" y="62212"/>
                      <a:pt x="10709" y="62193"/>
                      <a:pt x="10705" y="62158"/>
                    </a:cubicBezTo>
                    <a:cubicBezTo>
                      <a:pt x="9596" y="51803"/>
                      <a:pt x="7824" y="41470"/>
                      <a:pt x="6072" y="31209"/>
                    </a:cubicBezTo>
                    <a:cubicBezTo>
                      <a:pt x="4293" y="20788"/>
                      <a:pt x="2481" y="10304"/>
                      <a:pt x="38" y="12"/>
                    </a:cubicBezTo>
                    <a:cubicBezTo>
                      <a:pt x="35" y="4"/>
                      <a:pt x="29" y="1"/>
                      <a:pt x="22" y="1"/>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6671477" y="2032277"/>
                <a:ext cx="397856" cy="2817102"/>
              </a:xfrm>
              <a:custGeom>
                <a:rect b="b" l="l" r="r" t="t"/>
                <a:pathLst>
                  <a:path extrusionOk="0" h="61039" w="8620">
                    <a:moveTo>
                      <a:pt x="91" y="1"/>
                    </a:moveTo>
                    <a:cubicBezTo>
                      <a:pt x="47" y="1"/>
                      <a:pt x="1" y="36"/>
                      <a:pt x="13" y="91"/>
                    </a:cubicBezTo>
                    <a:cubicBezTo>
                      <a:pt x="2502" y="9972"/>
                      <a:pt x="4462" y="19990"/>
                      <a:pt x="5880" y="30077"/>
                    </a:cubicBezTo>
                    <a:cubicBezTo>
                      <a:pt x="7319" y="40345"/>
                      <a:pt x="8057" y="50644"/>
                      <a:pt x="8533" y="60995"/>
                    </a:cubicBezTo>
                    <a:cubicBezTo>
                      <a:pt x="8533" y="61024"/>
                      <a:pt x="8555" y="61038"/>
                      <a:pt x="8577" y="61038"/>
                    </a:cubicBezTo>
                    <a:cubicBezTo>
                      <a:pt x="8599" y="61038"/>
                      <a:pt x="8620" y="61025"/>
                      <a:pt x="8620" y="60995"/>
                    </a:cubicBezTo>
                    <a:cubicBezTo>
                      <a:pt x="8317" y="40504"/>
                      <a:pt x="5154" y="19899"/>
                      <a:pt x="156" y="53"/>
                    </a:cubicBezTo>
                    <a:cubicBezTo>
                      <a:pt x="147" y="16"/>
                      <a:pt x="120" y="1"/>
                      <a:pt x="91" y="1"/>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6428780" y="2046032"/>
                <a:ext cx="587553" cy="2832194"/>
              </a:xfrm>
              <a:custGeom>
                <a:rect b="b" l="l" r="r" t="t"/>
                <a:pathLst>
                  <a:path extrusionOk="0" h="61366" w="12730">
                    <a:moveTo>
                      <a:pt x="46" y="1"/>
                    </a:moveTo>
                    <a:cubicBezTo>
                      <a:pt x="25" y="1"/>
                      <a:pt x="1" y="19"/>
                      <a:pt x="6" y="46"/>
                    </a:cubicBezTo>
                    <a:cubicBezTo>
                      <a:pt x="1500" y="10346"/>
                      <a:pt x="3599" y="20599"/>
                      <a:pt x="5688" y="30794"/>
                    </a:cubicBezTo>
                    <a:cubicBezTo>
                      <a:pt x="7785" y="41003"/>
                      <a:pt x="10054" y="51176"/>
                      <a:pt x="12532" y="61299"/>
                    </a:cubicBezTo>
                    <a:cubicBezTo>
                      <a:pt x="12543" y="61345"/>
                      <a:pt x="12578" y="61365"/>
                      <a:pt x="12615" y="61365"/>
                    </a:cubicBezTo>
                    <a:cubicBezTo>
                      <a:pt x="12671" y="61365"/>
                      <a:pt x="12730" y="61319"/>
                      <a:pt x="12713" y="61250"/>
                    </a:cubicBezTo>
                    <a:cubicBezTo>
                      <a:pt x="10252" y="51121"/>
                      <a:pt x="7944" y="40957"/>
                      <a:pt x="5845" y="30749"/>
                    </a:cubicBezTo>
                    <a:cubicBezTo>
                      <a:pt x="3742" y="20536"/>
                      <a:pt x="2024" y="10266"/>
                      <a:pt x="75" y="26"/>
                    </a:cubicBezTo>
                    <a:cubicBezTo>
                      <a:pt x="72" y="8"/>
                      <a:pt x="60" y="1"/>
                      <a:pt x="46" y="1"/>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7"/>
              <p:cNvSpPr/>
              <p:nvPr/>
            </p:nvSpPr>
            <p:spPr>
              <a:xfrm flipH="1">
                <a:off x="6161211" y="4910644"/>
                <a:ext cx="276330" cy="257808"/>
              </a:xfrm>
              <a:custGeom>
                <a:rect b="b" l="l" r="r" t="t"/>
                <a:pathLst>
                  <a:path extrusionOk="0" h="5586" w="5987">
                    <a:moveTo>
                      <a:pt x="1589" y="0"/>
                    </a:moveTo>
                    <a:cubicBezTo>
                      <a:pt x="852" y="0"/>
                      <a:pt x="772" y="1164"/>
                      <a:pt x="772" y="1164"/>
                    </a:cubicBezTo>
                    <a:lnTo>
                      <a:pt x="1" y="841"/>
                    </a:lnTo>
                    <a:lnTo>
                      <a:pt x="1" y="841"/>
                    </a:lnTo>
                    <a:lnTo>
                      <a:pt x="102" y="3562"/>
                    </a:lnTo>
                    <a:lnTo>
                      <a:pt x="1356" y="3764"/>
                    </a:lnTo>
                    <a:lnTo>
                      <a:pt x="1356" y="3253"/>
                    </a:lnTo>
                    <a:cubicBezTo>
                      <a:pt x="1356" y="3253"/>
                      <a:pt x="1961" y="3618"/>
                      <a:pt x="2997" y="4748"/>
                    </a:cubicBezTo>
                    <a:cubicBezTo>
                      <a:pt x="3572" y="5373"/>
                      <a:pt x="4304" y="5585"/>
                      <a:pt x="4877" y="5585"/>
                    </a:cubicBezTo>
                    <a:cubicBezTo>
                      <a:pt x="5339" y="5585"/>
                      <a:pt x="5698" y="5447"/>
                      <a:pt x="5788" y="5276"/>
                    </a:cubicBezTo>
                    <a:cubicBezTo>
                      <a:pt x="5986" y="4894"/>
                      <a:pt x="5113" y="4220"/>
                      <a:pt x="5113" y="4220"/>
                    </a:cubicBezTo>
                    <a:lnTo>
                      <a:pt x="1923" y="740"/>
                    </a:lnTo>
                    <a:lnTo>
                      <a:pt x="1794" y="28"/>
                    </a:lnTo>
                    <a:cubicBezTo>
                      <a:pt x="1720" y="9"/>
                      <a:pt x="1652" y="0"/>
                      <a:pt x="1589" y="0"/>
                    </a:cubicBezTo>
                    <a:close/>
                  </a:path>
                </a:pathLst>
              </a:custGeom>
              <a:solidFill>
                <a:srgbClr val="0C34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7"/>
              <p:cNvSpPr/>
              <p:nvPr/>
            </p:nvSpPr>
            <p:spPr>
              <a:xfrm flipH="1">
                <a:off x="6325163" y="547258"/>
                <a:ext cx="34800" cy="108000"/>
              </a:xfrm>
              <a:prstGeom prst="rtTriangle">
                <a:avLst/>
              </a:prstGeom>
              <a:solidFill>
                <a:srgbClr val="FF8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6403208" y="560752"/>
                <a:ext cx="14700" cy="36900"/>
              </a:xfrm>
              <a:prstGeom prst="ellipse">
                <a:avLst/>
              </a:pr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6286212" y="566714"/>
                <a:ext cx="14700" cy="36900"/>
              </a:xfrm>
              <a:prstGeom prst="ellipse">
                <a:avLst/>
              </a:pr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57"/>
            <p:cNvGrpSpPr/>
            <p:nvPr/>
          </p:nvGrpSpPr>
          <p:grpSpPr>
            <a:xfrm>
              <a:off x="1140726" y="1249207"/>
              <a:ext cx="647491" cy="1589702"/>
              <a:chOff x="6799611" y="291020"/>
              <a:chExt cx="1966265" cy="4827520"/>
            </a:xfrm>
          </p:grpSpPr>
          <p:sp>
            <p:nvSpPr>
              <p:cNvPr id="3388" name="Google Shape;3388;p57"/>
              <p:cNvSpPr/>
              <p:nvPr/>
            </p:nvSpPr>
            <p:spPr>
              <a:xfrm>
                <a:off x="7974835" y="576875"/>
                <a:ext cx="10800" cy="30738"/>
              </a:xfrm>
              <a:custGeom>
                <a:rect b="b" l="l" r="r" t="t"/>
                <a:pathLst>
                  <a:path extrusionOk="0" h="666" w="234">
                    <a:moveTo>
                      <a:pt x="136" y="1"/>
                    </a:moveTo>
                    <a:cubicBezTo>
                      <a:pt x="92" y="1"/>
                      <a:pt x="47" y="31"/>
                      <a:pt x="42" y="89"/>
                    </a:cubicBezTo>
                    <a:cubicBezTo>
                      <a:pt x="25" y="255"/>
                      <a:pt x="0" y="456"/>
                      <a:pt x="49" y="620"/>
                    </a:cubicBezTo>
                    <a:cubicBezTo>
                      <a:pt x="59" y="652"/>
                      <a:pt x="83" y="666"/>
                      <a:pt x="107" y="666"/>
                    </a:cubicBezTo>
                    <a:cubicBezTo>
                      <a:pt x="133" y="666"/>
                      <a:pt x="160" y="649"/>
                      <a:pt x="171" y="620"/>
                    </a:cubicBezTo>
                    <a:cubicBezTo>
                      <a:pt x="234" y="464"/>
                      <a:pt x="226" y="255"/>
                      <a:pt x="223" y="89"/>
                    </a:cubicBezTo>
                    <a:cubicBezTo>
                      <a:pt x="221" y="30"/>
                      <a:pt x="179" y="1"/>
                      <a:pt x="1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7862533" y="578860"/>
                <a:ext cx="11908" cy="28568"/>
              </a:xfrm>
              <a:custGeom>
                <a:rect b="b" l="l" r="r" t="t"/>
                <a:pathLst>
                  <a:path extrusionOk="0" h="619" w="258">
                    <a:moveTo>
                      <a:pt x="147" y="0"/>
                    </a:moveTo>
                    <a:cubicBezTo>
                      <a:pt x="99" y="0"/>
                      <a:pt x="51" y="31"/>
                      <a:pt x="49" y="94"/>
                    </a:cubicBezTo>
                    <a:cubicBezTo>
                      <a:pt x="42" y="240"/>
                      <a:pt x="0" y="469"/>
                      <a:pt x="87" y="598"/>
                    </a:cubicBezTo>
                    <a:cubicBezTo>
                      <a:pt x="96" y="610"/>
                      <a:pt x="112" y="619"/>
                      <a:pt x="128" y="619"/>
                    </a:cubicBezTo>
                    <a:cubicBezTo>
                      <a:pt x="139" y="619"/>
                      <a:pt x="149" y="615"/>
                      <a:pt x="156" y="604"/>
                    </a:cubicBezTo>
                    <a:cubicBezTo>
                      <a:pt x="257" y="479"/>
                      <a:pt x="233" y="247"/>
                      <a:pt x="240" y="94"/>
                    </a:cubicBezTo>
                    <a:cubicBezTo>
                      <a:pt x="242" y="31"/>
                      <a:pt x="195" y="0"/>
                      <a:pt x="1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7915245" y="576829"/>
                <a:ext cx="17216" cy="103289"/>
              </a:xfrm>
              <a:custGeom>
                <a:rect b="b" l="l" r="r" t="t"/>
                <a:pathLst>
                  <a:path extrusionOk="0" h="2238" w="373">
                    <a:moveTo>
                      <a:pt x="26" y="1"/>
                    </a:moveTo>
                    <a:cubicBezTo>
                      <a:pt x="12" y="1"/>
                      <a:pt x="0" y="9"/>
                      <a:pt x="2" y="27"/>
                    </a:cubicBezTo>
                    <a:cubicBezTo>
                      <a:pt x="12" y="502"/>
                      <a:pt x="33" y="975"/>
                      <a:pt x="61" y="1452"/>
                    </a:cubicBezTo>
                    <a:cubicBezTo>
                      <a:pt x="75" y="1730"/>
                      <a:pt x="61" y="2008"/>
                      <a:pt x="256" y="2220"/>
                    </a:cubicBezTo>
                    <a:cubicBezTo>
                      <a:pt x="268" y="2232"/>
                      <a:pt x="282" y="2237"/>
                      <a:pt x="295" y="2237"/>
                    </a:cubicBezTo>
                    <a:cubicBezTo>
                      <a:pt x="336" y="2237"/>
                      <a:pt x="373" y="2191"/>
                      <a:pt x="349" y="2147"/>
                    </a:cubicBezTo>
                    <a:cubicBezTo>
                      <a:pt x="176" y="1813"/>
                      <a:pt x="200" y="1399"/>
                      <a:pt x="165" y="1031"/>
                    </a:cubicBezTo>
                    <a:cubicBezTo>
                      <a:pt x="137" y="698"/>
                      <a:pt x="96" y="364"/>
                      <a:pt x="57" y="27"/>
                    </a:cubicBezTo>
                    <a:cubicBezTo>
                      <a:pt x="54" y="9"/>
                      <a:pt x="39" y="1"/>
                      <a:pt x="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7925400" y="682161"/>
                <a:ext cx="45647" cy="36091"/>
              </a:xfrm>
              <a:custGeom>
                <a:rect b="b" l="l" r="r" t="t"/>
                <a:pathLst>
                  <a:path extrusionOk="0" h="782" w="989">
                    <a:moveTo>
                      <a:pt x="915" y="1"/>
                    </a:moveTo>
                    <a:cubicBezTo>
                      <a:pt x="883" y="1"/>
                      <a:pt x="851" y="18"/>
                      <a:pt x="842" y="52"/>
                    </a:cubicBezTo>
                    <a:cubicBezTo>
                      <a:pt x="721" y="431"/>
                      <a:pt x="480" y="636"/>
                      <a:pt x="81" y="668"/>
                    </a:cubicBezTo>
                    <a:cubicBezTo>
                      <a:pt x="25" y="671"/>
                      <a:pt x="1" y="761"/>
                      <a:pt x="63" y="772"/>
                    </a:cubicBezTo>
                    <a:cubicBezTo>
                      <a:pt x="102" y="778"/>
                      <a:pt x="141" y="781"/>
                      <a:pt x="179" y="781"/>
                    </a:cubicBezTo>
                    <a:cubicBezTo>
                      <a:pt x="573" y="781"/>
                      <a:pt x="943" y="469"/>
                      <a:pt x="984" y="70"/>
                    </a:cubicBezTo>
                    <a:cubicBezTo>
                      <a:pt x="988" y="25"/>
                      <a:pt x="952" y="1"/>
                      <a:pt x="9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7924753" y="815881"/>
                <a:ext cx="100803" cy="122396"/>
              </a:xfrm>
              <a:custGeom>
                <a:rect b="b" l="l" r="r" t="t"/>
                <a:pathLst>
                  <a:path extrusionOk="0" h="2652" w="2184">
                    <a:moveTo>
                      <a:pt x="1970" y="0"/>
                    </a:moveTo>
                    <a:cubicBezTo>
                      <a:pt x="1913" y="0"/>
                      <a:pt x="1852" y="18"/>
                      <a:pt x="1798" y="37"/>
                    </a:cubicBezTo>
                    <a:cubicBezTo>
                      <a:pt x="1263" y="211"/>
                      <a:pt x="738" y="412"/>
                      <a:pt x="220" y="638"/>
                    </a:cubicBezTo>
                    <a:lnTo>
                      <a:pt x="88" y="646"/>
                    </a:lnTo>
                    <a:cubicBezTo>
                      <a:pt x="60" y="1316"/>
                      <a:pt x="29" y="1984"/>
                      <a:pt x="1" y="2651"/>
                    </a:cubicBezTo>
                    <a:cubicBezTo>
                      <a:pt x="1002" y="2262"/>
                      <a:pt x="1808" y="1400"/>
                      <a:pt x="2128" y="370"/>
                    </a:cubicBezTo>
                    <a:cubicBezTo>
                      <a:pt x="2163" y="260"/>
                      <a:pt x="2184" y="117"/>
                      <a:pt x="2094" y="41"/>
                    </a:cubicBezTo>
                    <a:cubicBezTo>
                      <a:pt x="2058" y="11"/>
                      <a:pt x="2015" y="0"/>
                      <a:pt x="19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7"/>
              <p:cNvSpPr/>
              <p:nvPr/>
            </p:nvSpPr>
            <p:spPr>
              <a:xfrm>
                <a:off x="7959418" y="551350"/>
                <a:ext cx="45140" cy="15923"/>
              </a:xfrm>
              <a:custGeom>
                <a:rect b="b" l="l" r="r" t="t"/>
                <a:pathLst>
                  <a:path extrusionOk="0" h="345" w="978">
                    <a:moveTo>
                      <a:pt x="486" y="0"/>
                    </a:moveTo>
                    <a:cubicBezTo>
                      <a:pt x="451" y="0"/>
                      <a:pt x="417" y="3"/>
                      <a:pt x="383" y="8"/>
                    </a:cubicBezTo>
                    <a:cubicBezTo>
                      <a:pt x="244" y="29"/>
                      <a:pt x="0" y="130"/>
                      <a:pt x="15" y="300"/>
                    </a:cubicBezTo>
                    <a:cubicBezTo>
                      <a:pt x="15" y="325"/>
                      <a:pt x="32" y="342"/>
                      <a:pt x="53" y="342"/>
                    </a:cubicBezTo>
                    <a:cubicBezTo>
                      <a:pt x="167" y="342"/>
                      <a:pt x="255" y="245"/>
                      <a:pt x="366" y="220"/>
                    </a:cubicBezTo>
                    <a:cubicBezTo>
                      <a:pt x="398" y="213"/>
                      <a:pt x="430" y="209"/>
                      <a:pt x="460" y="209"/>
                    </a:cubicBezTo>
                    <a:cubicBezTo>
                      <a:pt x="579" y="209"/>
                      <a:pt x="682" y="262"/>
                      <a:pt x="790" y="329"/>
                    </a:cubicBezTo>
                    <a:cubicBezTo>
                      <a:pt x="807" y="340"/>
                      <a:pt x="824" y="344"/>
                      <a:pt x="840" y="344"/>
                    </a:cubicBezTo>
                    <a:cubicBezTo>
                      <a:pt x="918" y="344"/>
                      <a:pt x="977" y="238"/>
                      <a:pt x="911" y="172"/>
                    </a:cubicBezTo>
                    <a:cubicBezTo>
                      <a:pt x="801" y="58"/>
                      <a:pt x="643" y="0"/>
                      <a:pt x="4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7"/>
              <p:cNvSpPr/>
              <p:nvPr/>
            </p:nvSpPr>
            <p:spPr>
              <a:xfrm>
                <a:off x="7840700" y="546504"/>
                <a:ext cx="38032" cy="16292"/>
              </a:xfrm>
              <a:custGeom>
                <a:rect b="b" l="l" r="r" t="t"/>
                <a:pathLst>
                  <a:path extrusionOk="0" h="353" w="824">
                    <a:moveTo>
                      <a:pt x="431" y="0"/>
                    </a:moveTo>
                    <a:cubicBezTo>
                      <a:pt x="415" y="0"/>
                      <a:pt x="398" y="1"/>
                      <a:pt x="383" y="2"/>
                    </a:cubicBezTo>
                    <a:cubicBezTo>
                      <a:pt x="220" y="20"/>
                      <a:pt x="105" y="110"/>
                      <a:pt x="28" y="253"/>
                    </a:cubicBezTo>
                    <a:cubicBezTo>
                      <a:pt x="0" y="302"/>
                      <a:pt x="41" y="353"/>
                      <a:pt x="87" y="353"/>
                    </a:cubicBezTo>
                    <a:cubicBezTo>
                      <a:pt x="102" y="353"/>
                      <a:pt x="118" y="347"/>
                      <a:pt x="132" y="333"/>
                    </a:cubicBezTo>
                    <a:cubicBezTo>
                      <a:pt x="204" y="267"/>
                      <a:pt x="306" y="220"/>
                      <a:pt x="402" y="220"/>
                    </a:cubicBezTo>
                    <a:cubicBezTo>
                      <a:pt x="408" y="220"/>
                      <a:pt x="415" y="221"/>
                      <a:pt x="421" y="221"/>
                    </a:cubicBezTo>
                    <a:cubicBezTo>
                      <a:pt x="522" y="225"/>
                      <a:pt x="591" y="288"/>
                      <a:pt x="682" y="319"/>
                    </a:cubicBezTo>
                    <a:cubicBezTo>
                      <a:pt x="692" y="322"/>
                      <a:pt x="702" y="323"/>
                      <a:pt x="711" y="323"/>
                    </a:cubicBezTo>
                    <a:cubicBezTo>
                      <a:pt x="781" y="323"/>
                      <a:pt x="824" y="237"/>
                      <a:pt x="793" y="173"/>
                    </a:cubicBezTo>
                    <a:cubicBezTo>
                      <a:pt x="731" y="52"/>
                      <a:pt x="567" y="0"/>
                      <a:pt x="4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7"/>
              <p:cNvSpPr/>
              <p:nvPr/>
            </p:nvSpPr>
            <p:spPr>
              <a:xfrm>
                <a:off x="7916584" y="938245"/>
                <a:ext cx="204790" cy="70290"/>
              </a:xfrm>
              <a:custGeom>
                <a:rect b="b" l="l" r="r" t="t"/>
                <a:pathLst>
                  <a:path extrusionOk="0" h="1523" w="4437">
                    <a:moveTo>
                      <a:pt x="178" y="0"/>
                    </a:moveTo>
                    <a:lnTo>
                      <a:pt x="1" y="1237"/>
                    </a:lnTo>
                    <a:lnTo>
                      <a:pt x="4436" y="1523"/>
                    </a:lnTo>
                    <a:lnTo>
                      <a:pt x="443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7999206" y="943507"/>
                <a:ext cx="30278" cy="1351253"/>
              </a:xfrm>
              <a:custGeom>
                <a:rect b="b" l="l" r="r" t="t"/>
                <a:pathLst>
                  <a:path extrusionOk="0" h="29278" w="656">
                    <a:moveTo>
                      <a:pt x="569" y="0"/>
                    </a:moveTo>
                    <a:cubicBezTo>
                      <a:pt x="548" y="0"/>
                      <a:pt x="527" y="13"/>
                      <a:pt x="526" y="39"/>
                    </a:cubicBezTo>
                    <a:cubicBezTo>
                      <a:pt x="64" y="9722"/>
                      <a:pt x="1" y="19508"/>
                      <a:pt x="477" y="29191"/>
                    </a:cubicBezTo>
                    <a:cubicBezTo>
                      <a:pt x="481" y="29249"/>
                      <a:pt x="526" y="29277"/>
                      <a:pt x="569" y="29277"/>
                    </a:cubicBezTo>
                    <a:cubicBezTo>
                      <a:pt x="613" y="29277"/>
                      <a:pt x="656" y="29249"/>
                      <a:pt x="654" y="29191"/>
                    </a:cubicBezTo>
                    <a:cubicBezTo>
                      <a:pt x="404" y="19462"/>
                      <a:pt x="341" y="9772"/>
                      <a:pt x="609" y="39"/>
                    </a:cubicBezTo>
                    <a:cubicBezTo>
                      <a:pt x="609" y="13"/>
                      <a:pt x="589" y="0"/>
                      <a:pt x="5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7919999" y="936260"/>
                <a:ext cx="106526" cy="91843"/>
              </a:xfrm>
              <a:custGeom>
                <a:rect b="b" l="l" r="r" t="t"/>
                <a:pathLst>
                  <a:path extrusionOk="0" h="1990" w="2308">
                    <a:moveTo>
                      <a:pt x="2265" y="0"/>
                    </a:moveTo>
                    <a:cubicBezTo>
                      <a:pt x="2242" y="0"/>
                      <a:pt x="2219" y="15"/>
                      <a:pt x="2217" y="43"/>
                    </a:cubicBezTo>
                    <a:cubicBezTo>
                      <a:pt x="2152" y="599"/>
                      <a:pt x="2081" y="1179"/>
                      <a:pt x="1654" y="1590"/>
                    </a:cubicBezTo>
                    <a:cubicBezTo>
                      <a:pt x="1458" y="1777"/>
                      <a:pt x="1223" y="1863"/>
                      <a:pt x="994" y="1863"/>
                    </a:cubicBezTo>
                    <a:cubicBezTo>
                      <a:pt x="582" y="1863"/>
                      <a:pt x="188" y="1585"/>
                      <a:pt x="69" y="1120"/>
                    </a:cubicBezTo>
                    <a:cubicBezTo>
                      <a:pt x="65" y="1104"/>
                      <a:pt x="52" y="1096"/>
                      <a:pt x="40" y="1096"/>
                    </a:cubicBezTo>
                    <a:cubicBezTo>
                      <a:pt x="20" y="1096"/>
                      <a:pt x="0" y="1113"/>
                      <a:pt x="7" y="1138"/>
                    </a:cubicBezTo>
                    <a:cubicBezTo>
                      <a:pt x="102" y="1631"/>
                      <a:pt x="533" y="1989"/>
                      <a:pt x="1006" y="1989"/>
                    </a:cubicBezTo>
                    <a:cubicBezTo>
                      <a:pt x="1136" y="1989"/>
                      <a:pt x="1270" y="1962"/>
                      <a:pt x="1401" y="1903"/>
                    </a:cubicBezTo>
                    <a:cubicBezTo>
                      <a:pt x="2089" y="1593"/>
                      <a:pt x="2304" y="728"/>
                      <a:pt x="2308" y="43"/>
                    </a:cubicBezTo>
                    <a:cubicBezTo>
                      <a:pt x="2308" y="14"/>
                      <a:pt x="2287" y="0"/>
                      <a:pt x="22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8022470" y="936906"/>
                <a:ext cx="105003" cy="84274"/>
              </a:xfrm>
              <a:custGeom>
                <a:rect b="b" l="l" r="r" t="t"/>
                <a:pathLst>
                  <a:path extrusionOk="0" h="1826" w="2275">
                    <a:moveTo>
                      <a:pt x="39" y="0"/>
                    </a:moveTo>
                    <a:cubicBezTo>
                      <a:pt x="19" y="0"/>
                      <a:pt x="1" y="13"/>
                      <a:pt x="4" y="39"/>
                    </a:cubicBezTo>
                    <a:cubicBezTo>
                      <a:pt x="94" y="748"/>
                      <a:pt x="383" y="1614"/>
                      <a:pt x="1172" y="1799"/>
                    </a:cubicBezTo>
                    <a:cubicBezTo>
                      <a:pt x="1251" y="1817"/>
                      <a:pt x="1326" y="1826"/>
                      <a:pt x="1397" y="1826"/>
                    </a:cubicBezTo>
                    <a:cubicBezTo>
                      <a:pt x="1946" y="1826"/>
                      <a:pt x="2275" y="1315"/>
                      <a:pt x="2229" y="752"/>
                    </a:cubicBezTo>
                    <a:cubicBezTo>
                      <a:pt x="2225" y="707"/>
                      <a:pt x="2194" y="685"/>
                      <a:pt x="2161" y="685"/>
                    </a:cubicBezTo>
                    <a:cubicBezTo>
                      <a:pt x="2128" y="685"/>
                      <a:pt x="2094" y="708"/>
                      <a:pt x="2086" y="752"/>
                    </a:cubicBezTo>
                    <a:cubicBezTo>
                      <a:pt x="2055" y="1009"/>
                      <a:pt x="2048" y="1301"/>
                      <a:pt x="1846" y="1492"/>
                    </a:cubicBezTo>
                    <a:cubicBezTo>
                      <a:pt x="1718" y="1614"/>
                      <a:pt x="1563" y="1664"/>
                      <a:pt x="1404" y="1664"/>
                    </a:cubicBezTo>
                    <a:cubicBezTo>
                      <a:pt x="1202" y="1664"/>
                      <a:pt x="994" y="1583"/>
                      <a:pt x="828" y="1468"/>
                    </a:cubicBezTo>
                    <a:cubicBezTo>
                      <a:pt x="352" y="1138"/>
                      <a:pt x="248" y="543"/>
                      <a:pt x="81" y="29"/>
                    </a:cubicBezTo>
                    <a:cubicBezTo>
                      <a:pt x="74" y="10"/>
                      <a:pt x="56" y="0"/>
                      <a:pt x="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8187622" y="1337879"/>
                <a:ext cx="145342" cy="171687"/>
              </a:xfrm>
              <a:custGeom>
                <a:rect b="b" l="l" r="r" t="t"/>
                <a:pathLst>
                  <a:path extrusionOk="0" h="3720" w="3149">
                    <a:moveTo>
                      <a:pt x="2759" y="127"/>
                    </a:moveTo>
                    <a:cubicBezTo>
                      <a:pt x="2803" y="127"/>
                      <a:pt x="2844" y="130"/>
                      <a:pt x="2879" y="137"/>
                    </a:cubicBezTo>
                    <a:lnTo>
                      <a:pt x="2879" y="137"/>
                    </a:lnTo>
                    <a:cubicBezTo>
                      <a:pt x="2880" y="146"/>
                      <a:pt x="2882" y="156"/>
                      <a:pt x="2885" y="167"/>
                    </a:cubicBezTo>
                    <a:cubicBezTo>
                      <a:pt x="2905" y="272"/>
                      <a:pt x="2885" y="411"/>
                      <a:pt x="2885" y="519"/>
                    </a:cubicBezTo>
                    <a:lnTo>
                      <a:pt x="2885" y="1433"/>
                    </a:lnTo>
                    <a:cubicBezTo>
                      <a:pt x="2885" y="1669"/>
                      <a:pt x="2936" y="1982"/>
                      <a:pt x="2885" y="2218"/>
                    </a:cubicBezTo>
                    <a:cubicBezTo>
                      <a:pt x="2840" y="2409"/>
                      <a:pt x="2915" y="2309"/>
                      <a:pt x="2721" y="2486"/>
                    </a:cubicBezTo>
                    <a:cubicBezTo>
                      <a:pt x="2481" y="2705"/>
                      <a:pt x="2238" y="2924"/>
                      <a:pt x="1995" y="3143"/>
                    </a:cubicBezTo>
                    <a:cubicBezTo>
                      <a:pt x="1898" y="3229"/>
                      <a:pt x="1661" y="3533"/>
                      <a:pt x="1530" y="3573"/>
                    </a:cubicBezTo>
                    <a:lnTo>
                      <a:pt x="1530" y="3573"/>
                    </a:lnTo>
                    <a:cubicBezTo>
                      <a:pt x="1631" y="3536"/>
                      <a:pt x="1274" y="3298"/>
                      <a:pt x="1178" y="3219"/>
                    </a:cubicBezTo>
                    <a:cubicBezTo>
                      <a:pt x="948" y="3021"/>
                      <a:pt x="653" y="2834"/>
                      <a:pt x="458" y="2601"/>
                    </a:cubicBezTo>
                    <a:cubicBezTo>
                      <a:pt x="281" y="2388"/>
                      <a:pt x="302" y="1916"/>
                      <a:pt x="270" y="1516"/>
                    </a:cubicBezTo>
                    <a:cubicBezTo>
                      <a:pt x="235" y="1062"/>
                      <a:pt x="198" y="608"/>
                      <a:pt x="162" y="153"/>
                    </a:cubicBezTo>
                    <a:lnTo>
                      <a:pt x="2373" y="153"/>
                    </a:lnTo>
                    <a:cubicBezTo>
                      <a:pt x="2459" y="153"/>
                      <a:pt x="2624" y="127"/>
                      <a:pt x="2759" y="127"/>
                    </a:cubicBezTo>
                    <a:close/>
                    <a:moveTo>
                      <a:pt x="79" y="1"/>
                    </a:moveTo>
                    <a:cubicBezTo>
                      <a:pt x="63" y="1"/>
                      <a:pt x="50" y="5"/>
                      <a:pt x="39" y="12"/>
                    </a:cubicBezTo>
                    <a:lnTo>
                      <a:pt x="39" y="12"/>
                    </a:lnTo>
                    <a:cubicBezTo>
                      <a:pt x="17" y="22"/>
                      <a:pt x="1" y="44"/>
                      <a:pt x="3" y="77"/>
                    </a:cubicBezTo>
                    <a:cubicBezTo>
                      <a:pt x="31" y="421"/>
                      <a:pt x="58" y="766"/>
                      <a:pt x="87" y="1106"/>
                    </a:cubicBezTo>
                    <a:cubicBezTo>
                      <a:pt x="118" y="1516"/>
                      <a:pt x="62" y="2069"/>
                      <a:pt x="191" y="2461"/>
                    </a:cubicBezTo>
                    <a:cubicBezTo>
                      <a:pt x="354" y="2944"/>
                      <a:pt x="1109" y="3358"/>
                      <a:pt x="1501" y="3695"/>
                    </a:cubicBezTo>
                    <a:cubicBezTo>
                      <a:pt x="1517" y="3711"/>
                      <a:pt x="1536" y="3719"/>
                      <a:pt x="1555" y="3719"/>
                    </a:cubicBezTo>
                    <a:cubicBezTo>
                      <a:pt x="1574" y="3719"/>
                      <a:pt x="1593" y="3711"/>
                      <a:pt x="1609" y="3695"/>
                    </a:cubicBezTo>
                    <a:cubicBezTo>
                      <a:pt x="1911" y="3424"/>
                      <a:pt x="2217" y="3150"/>
                      <a:pt x="2519" y="2875"/>
                    </a:cubicBezTo>
                    <a:cubicBezTo>
                      <a:pt x="2676" y="2733"/>
                      <a:pt x="2965" y="2566"/>
                      <a:pt x="3037" y="2364"/>
                    </a:cubicBezTo>
                    <a:cubicBezTo>
                      <a:pt x="3148" y="2048"/>
                      <a:pt x="3037" y="1488"/>
                      <a:pt x="3037" y="1158"/>
                    </a:cubicBezTo>
                    <a:lnTo>
                      <a:pt x="3037" y="77"/>
                    </a:lnTo>
                    <a:cubicBezTo>
                      <a:pt x="3037" y="36"/>
                      <a:pt x="3002" y="1"/>
                      <a:pt x="29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8034332" y="2313932"/>
                <a:ext cx="12508" cy="166795"/>
              </a:xfrm>
              <a:custGeom>
                <a:rect b="b" l="l" r="r" t="t"/>
                <a:pathLst>
                  <a:path extrusionOk="0" h="3614" w="271">
                    <a:moveTo>
                      <a:pt x="96" y="1"/>
                    </a:moveTo>
                    <a:cubicBezTo>
                      <a:pt x="71" y="1"/>
                      <a:pt x="46" y="17"/>
                      <a:pt x="46" y="50"/>
                    </a:cubicBezTo>
                    <a:cubicBezTo>
                      <a:pt x="4" y="1215"/>
                      <a:pt x="1" y="2369"/>
                      <a:pt x="95" y="3533"/>
                    </a:cubicBezTo>
                    <a:cubicBezTo>
                      <a:pt x="98" y="3587"/>
                      <a:pt x="143" y="3614"/>
                      <a:pt x="186" y="3614"/>
                    </a:cubicBezTo>
                    <a:cubicBezTo>
                      <a:pt x="229" y="3614"/>
                      <a:pt x="270" y="3587"/>
                      <a:pt x="265" y="3533"/>
                    </a:cubicBezTo>
                    <a:cubicBezTo>
                      <a:pt x="161" y="2376"/>
                      <a:pt x="102" y="1212"/>
                      <a:pt x="143" y="50"/>
                    </a:cubicBezTo>
                    <a:cubicBezTo>
                      <a:pt x="145" y="17"/>
                      <a:pt x="121" y="1"/>
                      <a:pt x="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7753739" y="2382984"/>
                <a:ext cx="107541" cy="72459"/>
              </a:xfrm>
              <a:custGeom>
                <a:rect b="b" l="l" r="r" t="t"/>
                <a:pathLst>
                  <a:path extrusionOk="0" h="1570" w="2330">
                    <a:moveTo>
                      <a:pt x="2218" y="1"/>
                    </a:moveTo>
                    <a:cubicBezTo>
                      <a:pt x="2191" y="1"/>
                      <a:pt x="2164" y="13"/>
                      <a:pt x="2149" y="43"/>
                    </a:cubicBezTo>
                    <a:cubicBezTo>
                      <a:pt x="1724" y="866"/>
                      <a:pt x="1033" y="1422"/>
                      <a:pt x="77" y="1450"/>
                    </a:cubicBezTo>
                    <a:cubicBezTo>
                      <a:pt x="1" y="1453"/>
                      <a:pt x="1" y="1565"/>
                      <a:pt x="77" y="1568"/>
                    </a:cubicBezTo>
                    <a:cubicBezTo>
                      <a:pt x="101" y="1569"/>
                      <a:pt x="126" y="1570"/>
                      <a:pt x="150" y="1570"/>
                    </a:cubicBezTo>
                    <a:cubicBezTo>
                      <a:pt x="1066" y="1570"/>
                      <a:pt x="2011" y="1009"/>
                      <a:pt x="2308" y="112"/>
                    </a:cubicBezTo>
                    <a:cubicBezTo>
                      <a:pt x="2329" y="49"/>
                      <a:pt x="2272" y="1"/>
                      <a:pt x="22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7659162" y="1034438"/>
                <a:ext cx="22108" cy="362620"/>
              </a:xfrm>
              <a:custGeom>
                <a:rect b="b" l="l" r="r" t="t"/>
                <a:pathLst>
                  <a:path extrusionOk="0" h="7857" w="479">
                    <a:moveTo>
                      <a:pt x="83" y="1"/>
                    </a:moveTo>
                    <a:cubicBezTo>
                      <a:pt x="41" y="1"/>
                      <a:pt x="1" y="28"/>
                      <a:pt x="3" y="82"/>
                    </a:cubicBezTo>
                    <a:cubicBezTo>
                      <a:pt x="107" y="2654"/>
                      <a:pt x="131" y="5254"/>
                      <a:pt x="374" y="7819"/>
                    </a:cubicBezTo>
                    <a:cubicBezTo>
                      <a:pt x="378" y="7844"/>
                      <a:pt x="397" y="7857"/>
                      <a:pt x="416" y="7857"/>
                    </a:cubicBezTo>
                    <a:cubicBezTo>
                      <a:pt x="435" y="7857"/>
                      <a:pt x="452" y="7845"/>
                      <a:pt x="454" y="7819"/>
                    </a:cubicBezTo>
                    <a:cubicBezTo>
                      <a:pt x="478" y="5243"/>
                      <a:pt x="287" y="2654"/>
                      <a:pt x="170" y="82"/>
                    </a:cubicBezTo>
                    <a:cubicBezTo>
                      <a:pt x="167" y="28"/>
                      <a:pt x="125" y="1"/>
                      <a:pt x="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8596072" y="2414786"/>
                <a:ext cx="169804" cy="202009"/>
              </a:xfrm>
              <a:custGeom>
                <a:rect b="b" l="l" r="r" t="t"/>
                <a:pathLst>
                  <a:path extrusionOk="0" h="4377" w="3679">
                    <a:moveTo>
                      <a:pt x="0" y="0"/>
                    </a:moveTo>
                    <a:cubicBezTo>
                      <a:pt x="0" y="0"/>
                      <a:pt x="573" y="3792"/>
                      <a:pt x="1300" y="4275"/>
                    </a:cubicBezTo>
                    <a:cubicBezTo>
                      <a:pt x="1404" y="4345"/>
                      <a:pt x="1528" y="4376"/>
                      <a:pt x="1662" y="4376"/>
                    </a:cubicBezTo>
                    <a:cubicBezTo>
                      <a:pt x="2470" y="4376"/>
                      <a:pt x="3678" y="3238"/>
                      <a:pt x="3472" y="2172"/>
                    </a:cubicBezTo>
                    <a:cubicBezTo>
                      <a:pt x="3230" y="928"/>
                      <a:pt x="2367" y="389"/>
                      <a:pt x="2367" y="389"/>
                    </a:cubicBezTo>
                    <a:lnTo>
                      <a:pt x="0" y="0"/>
                    </a:lnTo>
                    <a:close/>
                  </a:path>
                </a:pathLst>
              </a:custGeom>
              <a:solidFill>
                <a:srgbClr val="CF8E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7734953" y="291020"/>
                <a:ext cx="388487" cy="291868"/>
              </a:xfrm>
              <a:custGeom>
                <a:rect b="b" l="l" r="r" t="t"/>
                <a:pathLst>
                  <a:path extrusionOk="0" h="6324" w="8417">
                    <a:moveTo>
                      <a:pt x="1863" y="1"/>
                    </a:moveTo>
                    <a:cubicBezTo>
                      <a:pt x="1657" y="1"/>
                      <a:pt x="1453" y="29"/>
                      <a:pt x="1255" y="94"/>
                    </a:cubicBezTo>
                    <a:cubicBezTo>
                      <a:pt x="780" y="247"/>
                      <a:pt x="379" y="619"/>
                      <a:pt x="188" y="1081"/>
                    </a:cubicBezTo>
                    <a:cubicBezTo>
                      <a:pt x="1" y="1543"/>
                      <a:pt x="22" y="2090"/>
                      <a:pt x="251" y="2534"/>
                    </a:cubicBezTo>
                    <a:lnTo>
                      <a:pt x="7398" y="6323"/>
                    </a:lnTo>
                    <a:cubicBezTo>
                      <a:pt x="7401" y="5579"/>
                      <a:pt x="7770" y="4894"/>
                      <a:pt x="8027" y="4196"/>
                    </a:cubicBezTo>
                    <a:cubicBezTo>
                      <a:pt x="8284" y="3494"/>
                      <a:pt x="8416" y="2663"/>
                      <a:pt x="7999" y="2044"/>
                    </a:cubicBezTo>
                    <a:cubicBezTo>
                      <a:pt x="7683" y="1585"/>
                      <a:pt x="7120" y="1352"/>
                      <a:pt x="6570" y="1248"/>
                    </a:cubicBezTo>
                    <a:cubicBezTo>
                      <a:pt x="6021" y="1140"/>
                      <a:pt x="5458" y="1134"/>
                      <a:pt x="4916" y="998"/>
                    </a:cubicBezTo>
                    <a:cubicBezTo>
                      <a:pt x="4294" y="842"/>
                      <a:pt x="3727" y="518"/>
                      <a:pt x="3129" y="282"/>
                    </a:cubicBezTo>
                    <a:cubicBezTo>
                      <a:pt x="2728" y="122"/>
                      <a:pt x="2291" y="1"/>
                      <a:pt x="1863"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7"/>
              <p:cNvSpPr/>
              <p:nvPr/>
            </p:nvSpPr>
            <p:spPr>
              <a:xfrm>
                <a:off x="7699365" y="362565"/>
                <a:ext cx="418995" cy="663673"/>
              </a:xfrm>
              <a:custGeom>
                <a:rect b="b" l="l" r="r" t="t"/>
                <a:pathLst>
                  <a:path extrusionOk="0" h="14380" w="9078">
                    <a:moveTo>
                      <a:pt x="1346" y="1"/>
                    </a:moveTo>
                    <a:lnTo>
                      <a:pt x="1346" y="1"/>
                    </a:lnTo>
                    <a:cubicBezTo>
                      <a:pt x="1346" y="1"/>
                      <a:pt x="0" y="8120"/>
                      <a:pt x="2392" y="8582"/>
                    </a:cubicBezTo>
                    <a:lnTo>
                      <a:pt x="3278" y="8641"/>
                    </a:lnTo>
                    <a:lnTo>
                      <a:pt x="2990" y="11641"/>
                    </a:lnTo>
                    <a:lnTo>
                      <a:pt x="1700" y="11610"/>
                    </a:lnTo>
                    <a:lnTo>
                      <a:pt x="1700" y="11610"/>
                    </a:lnTo>
                    <a:cubicBezTo>
                      <a:pt x="1700" y="11610"/>
                      <a:pt x="1884" y="14380"/>
                      <a:pt x="5175" y="14380"/>
                    </a:cubicBezTo>
                    <a:cubicBezTo>
                      <a:pt x="5237" y="14380"/>
                      <a:pt x="5299" y="14379"/>
                      <a:pt x="5363" y="14377"/>
                    </a:cubicBezTo>
                    <a:cubicBezTo>
                      <a:pt x="8833" y="14266"/>
                      <a:pt x="8996" y="11898"/>
                      <a:pt x="8996" y="11898"/>
                    </a:cubicBezTo>
                    <a:lnTo>
                      <a:pt x="7272" y="11802"/>
                    </a:lnTo>
                    <a:lnTo>
                      <a:pt x="7647" y="6267"/>
                    </a:lnTo>
                    <a:cubicBezTo>
                      <a:pt x="7647" y="6267"/>
                      <a:pt x="7656" y="6268"/>
                      <a:pt x="7673" y="6268"/>
                    </a:cubicBezTo>
                    <a:cubicBezTo>
                      <a:pt x="7866" y="6268"/>
                      <a:pt x="9078" y="6226"/>
                      <a:pt x="9059" y="5176"/>
                    </a:cubicBezTo>
                    <a:cubicBezTo>
                      <a:pt x="9038" y="4039"/>
                      <a:pt x="8252" y="3935"/>
                      <a:pt x="7665" y="3845"/>
                    </a:cubicBezTo>
                    <a:lnTo>
                      <a:pt x="7445" y="953"/>
                    </a:lnTo>
                    <a:lnTo>
                      <a:pt x="1346" y="1"/>
                    </a:lnTo>
                    <a:close/>
                  </a:path>
                </a:pathLst>
              </a:custGeom>
              <a:solidFill>
                <a:srgbClr val="CF8E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7842639" y="599354"/>
                <a:ext cx="45555" cy="35999"/>
              </a:xfrm>
              <a:custGeom>
                <a:rect b="b" l="l" r="r" t="t"/>
                <a:pathLst>
                  <a:path extrusionOk="0" h="780" w="987">
                    <a:moveTo>
                      <a:pt x="912" y="1"/>
                    </a:moveTo>
                    <a:cubicBezTo>
                      <a:pt x="881" y="1"/>
                      <a:pt x="849" y="17"/>
                      <a:pt x="838" y="50"/>
                    </a:cubicBezTo>
                    <a:cubicBezTo>
                      <a:pt x="720" y="432"/>
                      <a:pt x="477" y="633"/>
                      <a:pt x="77" y="665"/>
                    </a:cubicBezTo>
                    <a:cubicBezTo>
                      <a:pt x="21" y="668"/>
                      <a:pt x="0" y="759"/>
                      <a:pt x="63" y="769"/>
                    </a:cubicBezTo>
                    <a:cubicBezTo>
                      <a:pt x="102" y="776"/>
                      <a:pt x="142" y="779"/>
                      <a:pt x="181" y="779"/>
                    </a:cubicBezTo>
                    <a:cubicBezTo>
                      <a:pt x="572" y="779"/>
                      <a:pt x="939" y="465"/>
                      <a:pt x="980" y="70"/>
                    </a:cubicBezTo>
                    <a:cubicBezTo>
                      <a:pt x="986" y="25"/>
                      <a:pt x="950" y="1"/>
                      <a:pt x="912"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8047995" y="563767"/>
                <a:ext cx="55848" cy="66829"/>
              </a:xfrm>
              <a:custGeom>
                <a:rect b="b" l="l" r="r" t="t"/>
                <a:pathLst>
                  <a:path extrusionOk="0" h="1448" w="1210">
                    <a:moveTo>
                      <a:pt x="65" y="432"/>
                    </a:moveTo>
                    <a:cubicBezTo>
                      <a:pt x="60" y="433"/>
                      <a:pt x="55" y="434"/>
                      <a:pt x="49" y="435"/>
                    </a:cubicBezTo>
                    <a:lnTo>
                      <a:pt x="63" y="469"/>
                    </a:lnTo>
                    <a:cubicBezTo>
                      <a:pt x="63" y="457"/>
                      <a:pt x="64" y="444"/>
                      <a:pt x="65" y="432"/>
                    </a:cubicBezTo>
                    <a:close/>
                    <a:moveTo>
                      <a:pt x="561" y="1"/>
                    </a:moveTo>
                    <a:cubicBezTo>
                      <a:pt x="522" y="1"/>
                      <a:pt x="484" y="5"/>
                      <a:pt x="446" y="14"/>
                    </a:cubicBezTo>
                    <a:cubicBezTo>
                      <a:pt x="249" y="60"/>
                      <a:pt x="87" y="235"/>
                      <a:pt x="65" y="432"/>
                    </a:cubicBezTo>
                    <a:lnTo>
                      <a:pt x="65" y="432"/>
                    </a:lnTo>
                    <a:cubicBezTo>
                      <a:pt x="99" y="426"/>
                      <a:pt x="133" y="423"/>
                      <a:pt x="167" y="423"/>
                    </a:cubicBezTo>
                    <a:cubicBezTo>
                      <a:pt x="343" y="423"/>
                      <a:pt x="519" y="503"/>
                      <a:pt x="630" y="639"/>
                    </a:cubicBezTo>
                    <a:cubicBezTo>
                      <a:pt x="730" y="761"/>
                      <a:pt x="772" y="949"/>
                      <a:pt x="675" y="1077"/>
                    </a:cubicBezTo>
                    <a:cubicBezTo>
                      <a:pt x="612" y="1161"/>
                      <a:pt x="505" y="1199"/>
                      <a:pt x="396" y="1199"/>
                    </a:cubicBezTo>
                    <a:cubicBezTo>
                      <a:pt x="292" y="1199"/>
                      <a:pt x="192" y="1168"/>
                      <a:pt x="91" y="1133"/>
                    </a:cubicBezTo>
                    <a:cubicBezTo>
                      <a:pt x="78" y="1129"/>
                      <a:pt x="63" y="1126"/>
                      <a:pt x="49" y="1126"/>
                    </a:cubicBezTo>
                    <a:cubicBezTo>
                      <a:pt x="30" y="1126"/>
                      <a:pt x="13" y="1132"/>
                      <a:pt x="8" y="1151"/>
                    </a:cubicBezTo>
                    <a:cubicBezTo>
                      <a:pt x="0" y="1165"/>
                      <a:pt x="11" y="1186"/>
                      <a:pt x="18" y="1199"/>
                    </a:cubicBezTo>
                    <a:cubicBezTo>
                      <a:pt x="122" y="1360"/>
                      <a:pt x="314" y="1447"/>
                      <a:pt x="506" y="1447"/>
                    </a:cubicBezTo>
                    <a:cubicBezTo>
                      <a:pt x="576" y="1447"/>
                      <a:pt x="647" y="1436"/>
                      <a:pt x="713" y="1411"/>
                    </a:cubicBezTo>
                    <a:cubicBezTo>
                      <a:pt x="956" y="1321"/>
                      <a:pt x="1130" y="1082"/>
                      <a:pt x="1172" y="824"/>
                    </a:cubicBezTo>
                    <a:cubicBezTo>
                      <a:pt x="1210" y="612"/>
                      <a:pt x="1158" y="383"/>
                      <a:pt x="1022" y="219"/>
                    </a:cubicBezTo>
                    <a:cubicBezTo>
                      <a:pt x="909" y="85"/>
                      <a:pt x="735" y="1"/>
                      <a:pt x="561"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8046425" y="561643"/>
                <a:ext cx="56771" cy="59814"/>
              </a:xfrm>
              <a:custGeom>
                <a:rect b="b" l="l" r="r" t="t"/>
                <a:pathLst>
                  <a:path extrusionOk="0" h="1296" w="1230">
                    <a:moveTo>
                      <a:pt x="654" y="1"/>
                    </a:moveTo>
                    <a:cubicBezTo>
                      <a:pt x="353" y="1"/>
                      <a:pt x="41" y="209"/>
                      <a:pt x="3" y="581"/>
                    </a:cubicBezTo>
                    <a:cubicBezTo>
                      <a:pt x="1" y="613"/>
                      <a:pt x="31" y="635"/>
                      <a:pt x="60" y="635"/>
                    </a:cubicBezTo>
                    <a:cubicBezTo>
                      <a:pt x="74" y="635"/>
                      <a:pt x="87" y="631"/>
                      <a:pt x="97" y="620"/>
                    </a:cubicBezTo>
                    <a:cubicBezTo>
                      <a:pt x="147" y="558"/>
                      <a:pt x="218" y="532"/>
                      <a:pt x="292" y="532"/>
                    </a:cubicBezTo>
                    <a:cubicBezTo>
                      <a:pt x="445" y="532"/>
                      <a:pt x="616" y="638"/>
                      <a:pt x="681" y="759"/>
                    </a:cubicBezTo>
                    <a:cubicBezTo>
                      <a:pt x="789" y="950"/>
                      <a:pt x="667" y="1173"/>
                      <a:pt x="444" y="1186"/>
                    </a:cubicBezTo>
                    <a:cubicBezTo>
                      <a:pt x="436" y="1187"/>
                      <a:pt x="428" y="1187"/>
                      <a:pt x="419" y="1187"/>
                    </a:cubicBezTo>
                    <a:cubicBezTo>
                      <a:pt x="323" y="1187"/>
                      <a:pt x="225" y="1150"/>
                      <a:pt x="138" y="1123"/>
                    </a:cubicBezTo>
                    <a:cubicBezTo>
                      <a:pt x="133" y="1121"/>
                      <a:pt x="127" y="1120"/>
                      <a:pt x="122" y="1120"/>
                    </a:cubicBezTo>
                    <a:cubicBezTo>
                      <a:pt x="73" y="1120"/>
                      <a:pt x="44" y="1200"/>
                      <a:pt x="93" y="1228"/>
                    </a:cubicBezTo>
                    <a:cubicBezTo>
                      <a:pt x="183" y="1272"/>
                      <a:pt x="290" y="1295"/>
                      <a:pt x="395" y="1295"/>
                    </a:cubicBezTo>
                    <a:cubicBezTo>
                      <a:pt x="665" y="1295"/>
                      <a:pt x="919" y="1141"/>
                      <a:pt x="823" y="807"/>
                    </a:cubicBezTo>
                    <a:cubicBezTo>
                      <a:pt x="764" y="597"/>
                      <a:pt x="518" y="425"/>
                      <a:pt x="293" y="425"/>
                    </a:cubicBezTo>
                    <a:cubicBezTo>
                      <a:pt x="243" y="425"/>
                      <a:pt x="194" y="433"/>
                      <a:pt x="148" y="452"/>
                    </a:cubicBezTo>
                    <a:lnTo>
                      <a:pt x="148" y="452"/>
                    </a:lnTo>
                    <a:cubicBezTo>
                      <a:pt x="233" y="230"/>
                      <a:pt x="428" y="116"/>
                      <a:pt x="628" y="116"/>
                    </a:cubicBezTo>
                    <a:cubicBezTo>
                      <a:pt x="836" y="116"/>
                      <a:pt x="1050" y="239"/>
                      <a:pt x="1154" y="491"/>
                    </a:cubicBezTo>
                    <a:cubicBezTo>
                      <a:pt x="1161" y="508"/>
                      <a:pt x="1175" y="516"/>
                      <a:pt x="1189" y="516"/>
                    </a:cubicBezTo>
                    <a:cubicBezTo>
                      <a:pt x="1210" y="516"/>
                      <a:pt x="1229" y="499"/>
                      <a:pt x="1223" y="470"/>
                    </a:cubicBezTo>
                    <a:cubicBezTo>
                      <a:pt x="1153" y="148"/>
                      <a:pt x="907" y="1"/>
                      <a:pt x="654" y="1"/>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rot="161683">
                <a:off x="7845472" y="734528"/>
                <a:ext cx="100805" cy="122393"/>
              </a:xfrm>
              <a:custGeom>
                <a:rect b="b" l="l" r="r" t="t"/>
                <a:pathLst>
                  <a:path extrusionOk="0" h="2652" w="2184">
                    <a:moveTo>
                      <a:pt x="1966" y="1"/>
                    </a:moveTo>
                    <a:cubicBezTo>
                      <a:pt x="1908" y="1"/>
                      <a:pt x="1847" y="17"/>
                      <a:pt x="1794" y="34"/>
                    </a:cubicBezTo>
                    <a:cubicBezTo>
                      <a:pt x="1259" y="212"/>
                      <a:pt x="734" y="413"/>
                      <a:pt x="219" y="635"/>
                    </a:cubicBezTo>
                    <a:lnTo>
                      <a:pt x="88" y="646"/>
                    </a:lnTo>
                    <a:cubicBezTo>
                      <a:pt x="56" y="1314"/>
                      <a:pt x="28" y="1981"/>
                      <a:pt x="0" y="2652"/>
                    </a:cubicBezTo>
                    <a:cubicBezTo>
                      <a:pt x="1001" y="2262"/>
                      <a:pt x="1808" y="1397"/>
                      <a:pt x="2127" y="371"/>
                    </a:cubicBezTo>
                    <a:cubicBezTo>
                      <a:pt x="2162" y="257"/>
                      <a:pt x="2183" y="114"/>
                      <a:pt x="2093" y="41"/>
                    </a:cubicBezTo>
                    <a:cubicBezTo>
                      <a:pt x="2057" y="11"/>
                      <a:pt x="2013" y="1"/>
                      <a:pt x="1966" y="1"/>
                    </a:cubicBezTo>
                    <a:close/>
                  </a:path>
                </a:pathLst>
              </a:cu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7876472" y="468451"/>
                <a:ext cx="45186" cy="15969"/>
              </a:xfrm>
              <a:custGeom>
                <a:rect b="b" l="l" r="r" t="t"/>
                <a:pathLst>
                  <a:path extrusionOk="0" h="346" w="979">
                    <a:moveTo>
                      <a:pt x="482" y="0"/>
                    </a:moveTo>
                    <a:cubicBezTo>
                      <a:pt x="449" y="0"/>
                      <a:pt x="416" y="3"/>
                      <a:pt x="383" y="7"/>
                    </a:cubicBezTo>
                    <a:cubicBezTo>
                      <a:pt x="244" y="32"/>
                      <a:pt x="0" y="129"/>
                      <a:pt x="15" y="303"/>
                    </a:cubicBezTo>
                    <a:cubicBezTo>
                      <a:pt x="18" y="324"/>
                      <a:pt x="32" y="341"/>
                      <a:pt x="56" y="341"/>
                    </a:cubicBezTo>
                    <a:cubicBezTo>
                      <a:pt x="167" y="341"/>
                      <a:pt x="258" y="248"/>
                      <a:pt x="366" y="223"/>
                    </a:cubicBezTo>
                    <a:cubicBezTo>
                      <a:pt x="399" y="215"/>
                      <a:pt x="431" y="212"/>
                      <a:pt x="462" y="212"/>
                    </a:cubicBezTo>
                    <a:cubicBezTo>
                      <a:pt x="582" y="212"/>
                      <a:pt x="685" y="265"/>
                      <a:pt x="790" y="331"/>
                    </a:cubicBezTo>
                    <a:cubicBezTo>
                      <a:pt x="806" y="341"/>
                      <a:pt x="823" y="345"/>
                      <a:pt x="839" y="345"/>
                    </a:cubicBezTo>
                    <a:cubicBezTo>
                      <a:pt x="919" y="345"/>
                      <a:pt x="978" y="238"/>
                      <a:pt x="911" y="171"/>
                    </a:cubicBezTo>
                    <a:cubicBezTo>
                      <a:pt x="802" y="56"/>
                      <a:pt x="641" y="0"/>
                      <a:pt x="482"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7"/>
              <p:cNvSpPr/>
              <p:nvPr/>
            </p:nvSpPr>
            <p:spPr>
              <a:xfrm>
                <a:off x="7778463" y="463697"/>
                <a:ext cx="38078" cy="16246"/>
              </a:xfrm>
              <a:custGeom>
                <a:rect b="b" l="l" r="r" t="t"/>
                <a:pathLst>
                  <a:path extrusionOk="0" h="352" w="825">
                    <a:moveTo>
                      <a:pt x="432" y="0"/>
                    </a:moveTo>
                    <a:cubicBezTo>
                      <a:pt x="414" y="0"/>
                      <a:pt x="397" y="1"/>
                      <a:pt x="381" y="3"/>
                    </a:cubicBezTo>
                    <a:cubicBezTo>
                      <a:pt x="221" y="20"/>
                      <a:pt x="103" y="110"/>
                      <a:pt x="26" y="250"/>
                    </a:cubicBezTo>
                    <a:cubicBezTo>
                      <a:pt x="0" y="302"/>
                      <a:pt x="43" y="352"/>
                      <a:pt x="89" y="352"/>
                    </a:cubicBezTo>
                    <a:cubicBezTo>
                      <a:pt x="104" y="352"/>
                      <a:pt x="120" y="346"/>
                      <a:pt x="134" y="333"/>
                    </a:cubicBezTo>
                    <a:cubicBezTo>
                      <a:pt x="205" y="265"/>
                      <a:pt x="311" y="218"/>
                      <a:pt x="412" y="218"/>
                    </a:cubicBezTo>
                    <a:cubicBezTo>
                      <a:pt x="416" y="218"/>
                      <a:pt x="419" y="218"/>
                      <a:pt x="422" y="218"/>
                    </a:cubicBezTo>
                    <a:cubicBezTo>
                      <a:pt x="523" y="221"/>
                      <a:pt x="589" y="288"/>
                      <a:pt x="683" y="316"/>
                    </a:cubicBezTo>
                    <a:cubicBezTo>
                      <a:pt x="694" y="319"/>
                      <a:pt x="704" y="320"/>
                      <a:pt x="713" y="320"/>
                    </a:cubicBezTo>
                    <a:cubicBezTo>
                      <a:pt x="783" y="320"/>
                      <a:pt x="825" y="238"/>
                      <a:pt x="791" y="173"/>
                    </a:cubicBezTo>
                    <a:cubicBezTo>
                      <a:pt x="733" y="50"/>
                      <a:pt x="568" y="0"/>
                      <a:pt x="432" y="0"/>
                    </a:cubicBez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7743769" y="352779"/>
                <a:ext cx="350178" cy="187933"/>
              </a:xfrm>
              <a:custGeom>
                <a:rect b="b" l="l" r="r" t="t"/>
                <a:pathLst>
                  <a:path extrusionOk="0" h="4072" w="7587">
                    <a:moveTo>
                      <a:pt x="1" y="1"/>
                    </a:moveTo>
                    <a:cubicBezTo>
                      <a:pt x="1" y="1"/>
                      <a:pt x="1362" y="1559"/>
                      <a:pt x="4845" y="1559"/>
                    </a:cubicBezTo>
                    <a:cubicBezTo>
                      <a:pt x="5227" y="1559"/>
                      <a:pt x="5635" y="1540"/>
                      <a:pt x="6070" y="1498"/>
                    </a:cubicBezTo>
                    <a:lnTo>
                      <a:pt x="6070" y="1498"/>
                    </a:lnTo>
                    <a:cubicBezTo>
                      <a:pt x="6070" y="1498"/>
                      <a:pt x="5792" y="3786"/>
                      <a:pt x="6703" y="4057"/>
                    </a:cubicBezTo>
                    <a:cubicBezTo>
                      <a:pt x="6736" y="4067"/>
                      <a:pt x="6767" y="4071"/>
                      <a:pt x="6797" y="4071"/>
                    </a:cubicBezTo>
                    <a:cubicBezTo>
                      <a:pt x="7587" y="4071"/>
                      <a:pt x="7242" y="682"/>
                      <a:pt x="7242" y="682"/>
                    </a:cubicBezTo>
                    <a:lnTo>
                      <a:pt x="1" y="1"/>
                    </a:lnTo>
                    <a:close/>
                  </a:path>
                </a:pathLst>
              </a:cu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8477678" y="4804652"/>
                <a:ext cx="133019" cy="231870"/>
              </a:xfrm>
              <a:custGeom>
                <a:rect b="b" l="l" r="r" t="t"/>
                <a:pathLst>
                  <a:path extrusionOk="0" h="5024" w="2882">
                    <a:moveTo>
                      <a:pt x="2760" y="0"/>
                    </a:moveTo>
                    <a:lnTo>
                      <a:pt x="0" y="543"/>
                    </a:lnTo>
                    <a:lnTo>
                      <a:pt x="1098" y="5023"/>
                    </a:lnTo>
                    <a:lnTo>
                      <a:pt x="2881" y="3904"/>
                    </a:lnTo>
                    <a:lnTo>
                      <a:pt x="2875" y="3703"/>
                    </a:lnTo>
                    <a:lnTo>
                      <a:pt x="2760" y="0"/>
                    </a:lnTo>
                    <a:close/>
                  </a:path>
                </a:pathLst>
              </a:custGeom>
              <a:solidFill>
                <a:srgbClr val="CF8E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7621220" y="4784435"/>
                <a:ext cx="133019" cy="231686"/>
              </a:xfrm>
              <a:custGeom>
                <a:rect b="b" l="l" r="r" t="t"/>
                <a:pathLst>
                  <a:path extrusionOk="0" h="5020" w="2882">
                    <a:moveTo>
                      <a:pt x="119" y="1"/>
                    </a:moveTo>
                    <a:lnTo>
                      <a:pt x="7" y="3699"/>
                    </a:lnTo>
                    <a:lnTo>
                      <a:pt x="0" y="3900"/>
                    </a:lnTo>
                    <a:lnTo>
                      <a:pt x="1780" y="5020"/>
                    </a:lnTo>
                    <a:lnTo>
                      <a:pt x="2882" y="539"/>
                    </a:lnTo>
                    <a:lnTo>
                      <a:pt x="119" y="1"/>
                    </a:lnTo>
                    <a:close/>
                  </a:path>
                </a:pathLst>
              </a:custGeom>
              <a:solidFill>
                <a:srgbClr val="CF8E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7614481" y="2148133"/>
                <a:ext cx="1018595" cy="2700060"/>
              </a:xfrm>
              <a:custGeom>
                <a:rect b="b" l="l" r="r" t="t"/>
                <a:pathLst>
                  <a:path extrusionOk="0" h="58503" w="22069">
                    <a:moveTo>
                      <a:pt x="1162" y="0"/>
                    </a:moveTo>
                    <a:lnTo>
                      <a:pt x="0" y="57790"/>
                    </a:lnTo>
                    <a:lnTo>
                      <a:pt x="3483" y="58464"/>
                    </a:lnTo>
                    <a:cubicBezTo>
                      <a:pt x="3483" y="58464"/>
                      <a:pt x="7790" y="7508"/>
                      <a:pt x="8012" y="6955"/>
                    </a:cubicBezTo>
                    <a:cubicBezTo>
                      <a:pt x="8013" y="6952"/>
                      <a:pt x="8015" y="6951"/>
                      <a:pt x="8017" y="6951"/>
                    </a:cubicBezTo>
                    <a:cubicBezTo>
                      <a:pt x="8342" y="6951"/>
                      <a:pt x="18701" y="58503"/>
                      <a:pt x="18701" y="58503"/>
                    </a:cubicBezTo>
                    <a:lnTo>
                      <a:pt x="21850" y="58041"/>
                    </a:lnTo>
                    <a:cubicBezTo>
                      <a:pt x="22069" y="54947"/>
                      <a:pt x="15719" y="445"/>
                      <a:pt x="1575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6799611" y="895226"/>
                <a:ext cx="1924571" cy="1532078"/>
              </a:xfrm>
              <a:custGeom>
                <a:rect b="b" l="l" r="r" t="t"/>
                <a:pathLst>
                  <a:path extrusionOk="0" h="33196" w="41698">
                    <a:moveTo>
                      <a:pt x="17946" y="0"/>
                    </a:moveTo>
                    <a:cubicBezTo>
                      <a:pt x="13650" y="0"/>
                      <a:pt x="13372" y="4061"/>
                      <a:pt x="13372" y="4061"/>
                    </a:cubicBezTo>
                    <a:lnTo>
                      <a:pt x="10772" y="14290"/>
                    </a:lnTo>
                    <a:lnTo>
                      <a:pt x="431" y="13737"/>
                    </a:lnTo>
                    <a:lnTo>
                      <a:pt x="1" y="17262"/>
                    </a:lnTo>
                    <a:cubicBezTo>
                      <a:pt x="548" y="17850"/>
                      <a:pt x="10396" y="20096"/>
                      <a:pt x="11155" y="20096"/>
                    </a:cubicBezTo>
                    <a:cubicBezTo>
                      <a:pt x="11163" y="20096"/>
                      <a:pt x="11169" y="20095"/>
                      <a:pt x="11175" y="20095"/>
                    </a:cubicBezTo>
                    <a:cubicBezTo>
                      <a:pt x="15121" y="19796"/>
                      <a:pt x="17418" y="8655"/>
                      <a:pt x="17418" y="8506"/>
                    </a:cubicBezTo>
                    <a:cubicBezTo>
                      <a:pt x="17418" y="8505"/>
                      <a:pt x="17418" y="8504"/>
                      <a:pt x="17419" y="8504"/>
                    </a:cubicBezTo>
                    <a:cubicBezTo>
                      <a:pt x="17432" y="8504"/>
                      <a:pt x="18319" y="17947"/>
                      <a:pt x="18319" y="17947"/>
                    </a:cubicBezTo>
                    <a:lnTo>
                      <a:pt x="18319" y="27140"/>
                    </a:lnTo>
                    <a:cubicBezTo>
                      <a:pt x="18367" y="29389"/>
                      <a:pt x="23616" y="30738"/>
                      <a:pt x="23616" y="30738"/>
                    </a:cubicBezTo>
                    <a:lnTo>
                      <a:pt x="24714" y="28089"/>
                    </a:lnTo>
                    <a:lnTo>
                      <a:pt x="26462" y="30387"/>
                    </a:lnTo>
                    <a:cubicBezTo>
                      <a:pt x="26582" y="30395"/>
                      <a:pt x="26704" y="30398"/>
                      <a:pt x="26826" y="30398"/>
                    </a:cubicBezTo>
                    <a:cubicBezTo>
                      <a:pt x="29845" y="30398"/>
                      <a:pt x="33307" y="28089"/>
                      <a:pt x="33307" y="28089"/>
                    </a:cubicBezTo>
                    <a:cubicBezTo>
                      <a:pt x="33307" y="28089"/>
                      <a:pt x="33657" y="26341"/>
                      <a:pt x="33206" y="22093"/>
                    </a:cubicBezTo>
                    <a:cubicBezTo>
                      <a:pt x="32757" y="17849"/>
                      <a:pt x="33206" y="10852"/>
                      <a:pt x="33206" y="10852"/>
                    </a:cubicBezTo>
                    <a:cubicBezTo>
                      <a:pt x="36706" y="17947"/>
                      <a:pt x="36035" y="16747"/>
                      <a:pt x="36921" y="21467"/>
                    </a:cubicBezTo>
                    <a:cubicBezTo>
                      <a:pt x="37283" y="23386"/>
                      <a:pt x="38920" y="32921"/>
                      <a:pt x="38920" y="32921"/>
                    </a:cubicBezTo>
                    <a:lnTo>
                      <a:pt x="41697" y="33196"/>
                    </a:lnTo>
                    <a:cubicBezTo>
                      <a:pt x="41697" y="33196"/>
                      <a:pt x="40852" y="14050"/>
                      <a:pt x="40700" y="13953"/>
                    </a:cubicBezTo>
                    <a:cubicBezTo>
                      <a:pt x="40550" y="13852"/>
                      <a:pt x="36431" y="2009"/>
                      <a:pt x="34457" y="1162"/>
                    </a:cubicBezTo>
                    <a:cubicBezTo>
                      <a:pt x="32709" y="411"/>
                      <a:pt x="28312" y="362"/>
                      <a:pt x="28312" y="362"/>
                    </a:cubicBezTo>
                    <a:cubicBezTo>
                      <a:pt x="28061" y="262"/>
                      <a:pt x="22243" y="0"/>
                      <a:pt x="17946"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7833638" y="855438"/>
                <a:ext cx="204928" cy="70336"/>
              </a:xfrm>
              <a:custGeom>
                <a:rect b="b" l="l" r="r" t="t"/>
                <a:pathLst>
                  <a:path extrusionOk="0" h="1524" w="4440">
                    <a:moveTo>
                      <a:pt x="181" y="1"/>
                    </a:moveTo>
                    <a:lnTo>
                      <a:pt x="1" y="1234"/>
                    </a:lnTo>
                    <a:lnTo>
                      <a:pt x="4440" y="1523"/>
                    </a:lnTo>
                    <a:lnTo>
                      <a:pt x="4440"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8" name="Google Shape;3418;p57"/>
              <p:cNvGrpSpPr/>
              <p:nvPr/>
            </p:nvGrpSpPr>
            <p:grpSpPr>
              <a:xfrm>
                <a:off x="7838215" y="853461"/>
                <a:ext cx="207590" cy="1358828"/>
                <a:chOff x="7370718" y="987989"/>
                <a:chExt cx="165371" cy="1082472"/>
              </a:xfrm>
            </p:grpSpPr>
            <p:sp>
              <p:nvSpPr>
                <p:cNvPr id="3419" name="Google Shape;3419;p57"/>
                <p:cNvSpPr/>
                <p:nvPr/>
              </p:nvSpPr>
              <p:spPr>
                <a:xfrm>
                  <a:off x="7433897" y="993873"/>
                  <a:ext cx="24123" cy="1076588"/>
                </a:xfrm>
                <a:custGeom>
                  <a:rect b="b" l="l" r="r" t="t"/>
                  <a:pathLst>
                    <a:path extrusionOk="0" h="29277" w="656">
                      <a:moveTo>
                        <a:pt x="566" y="1"/>
                      </a:moveTo>
                      <a:cubicBezTo>
                        <a:pt x="546" y="1"/>
                        <a:pt x="525" y="13"/>
                        <a:pt x="525" y="39"/>
                      </a:cubicBezTo>
                      <a:cubicBezTo>
                        <a:pt x="60" y="9723"/>
                        <a:pt x="0" y="19504"/>
                        <a:pt x="477" y="29192"/>
                      </a:cubicBezTo>
                      <a:cubicBezTo>
                        <a:pt x="478" y="29248"/>
                        <a:pt x="524" y="29276"/>
                        <a:pt x="569" y="29276"/>
                      </a:cubicBezTo>
                      <a:cubicBezTo>
                        <a:pt x="613" y="29276"/>
                        <a:pt x="655" y="29249"/>
                        <a:pt x="654" y="29192"/>
                      </a:cubicBezTo>
                      <a:cubicBezTo>
                        <a:pt x="403" y="19459"/>
                        <a:pt x="341" y="9769"/>
                        <a:pt x="605" y="39"/>
                      </a:cubicBezTo>
                      <a:cubicBezTo>
                        <a:pt x="607" y="13"/>
                        <a:pt x="587" y="1"/>
                        <a:pt x="566"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7370718" y="987989"/>
                  <a:ext cx="84908" cy="73251"/>
                </a:xfrm>
                <a:custGeom>
                  <a:rect b="b" l="l" r="r" t="t"/>
                  <a:pathLst>
                    <a:path extrusionOk="0" h="1992" w="2309">
                      <a:moveTo>
                        <a:pt x="2266" y="1"/>
                      </a:moveTo>
                      <a:cubicBezTo>
                        <a:pt x="2243" y="1"/>
                        <a:pt x="2219" y="17"/>
                        <a:pt x="2216" y="47"/>
                      </a:cubicBezTo>
                      <a:cubicBezTo>
                        <a:pt x="2149" y="602"/>
                        <a:pt x="2083" y="1183"/>
                        <a:pt x="1652" y="1593"/>
                      </a:cubicBezTo>
                      <a:cubicBezTo>
                        <a:pt x="1458" y="1780"/>
                        <a:pt x="1224" y="1866"/>
                        <a:pt x="995" y="1866"/>
                      </a:cubicBezTo>
                      <a:cubicBezTo>
                        <a:pt x="582" y="1866"/>
                        <a:pt x="187" y="1587"/>
                        <a:pt x="71" y="1124"/>
                      </a:cubicBezTo>
                      <a:cubicBezTo>
                        <a:pt x="67" y="1106"/>
                        <a:pt x="54" y="1098"/>
                        <a:pt x="41" y="1098"/>
                      </a:cubicBezTo>
                      <a:cubicBezTo>
                        <a:pt x="21" y="1098"/>
                        <a:pt x="0" y="1116"/>
                        <a:pt x="5" y="1141"/>
                      </a:cubicBezTo>
                      <a:cubicBezTo>
                        <a:pt x="103" y="1632"/>
                        <a:pt x="533" y="1991"/>
                        <a:pt x="1008" y="1991"/>
                      </a:cubicBezTo>
                      <a:cubicBezTo>
                        <a:pt x="1138" y="1991"/>
                        <a:pt x="1271" y="1964"/>
                        <a:pt x="1402" y="1906"/>
                      </a:cubicBezTo>
                      <a:cubicBezTo>
                        <a:pt x="2090" y="1597"/>
                        <a:pt x="2306" y="732"/>
                        <a:pt x="2309" y="47"/>
                      </a:cubicBezTo>
                      <a:cubicBezTo>
                        <a:pt x="2309" y="16"/>
                        <a:pt x="2288" y="1"/>
                        <a:pt x="2266"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7"/>
                <p:cNvSpPr/>
                <p:nvPr/>
              </p:nvSpPr>
              <p:spPr>
                <a:xfrm>
                  <a:off x="7452284" y="988577"/>
                  <a:ext cx="83805" cy="67183"/>
                </a:xfrm>
                <a:custGeom>
                  <a:rect b="b" l="l" r="r" t="t"/>
                  <a:pathLst>
                    <a:path extrusionOk="0" h="1827" w="2279">
                      <a:moveTo>
                        <a:pt x="39" y="1"/>
                      </a:moveTo>
                      <a:cubicBezTo>
                        <a:pt x="19" y="1"/>
                        <a:pt x="1" y="13"/>
                        <a:pt x="4" y="37"/>
                      </a:cubicBezTo>
                      <a:cubicBezTo>
                        <a:pt x="98" y="750"/>
                        <a:pt x="386" y="1616"/>
                        <a:pt x="1175" y="1800"/>
                      </a:cubicBezTo>
                      <a:cubicBezTo>
                        <a:pt x="1253" y="1818"/>
                        <a:pt x="1327" y="1826"/>
                        <a:pt x="1397" y="1826"/>
                      </a:cubicBezTo>
                      <a:cubicBezTo>
                        <a:pt x="1948" y="1826"/>
                        <a:pt x="2278" y="1314"/>
                        <a:pt x="2232" y="753"/>
                      </a:cubicBezTo>
                      <a:cubicBezTo>
                        <a:pt x="2227" y="707"/>
                        <a:pt x="2194" y="684"/>
                        <a:pt x="2162" y="684"/>
                      </a:cubicBezTo>
                      <a:cubicBezTo>
                        <a:pt x="2128" y="684"/>
                        <a:pt x="2095" y="708"/>
                        <a:pt x="2090" y="753"/>
                      </a:cubicBezTo>
                      <a:cubicBezTo>
                        <a:pt x="2055" y="1008"/>
                        <a:pt x="2051" y="1299"/>
                        <a:pt x="1850" y="1494"/>
                      </a:cubicBezTo>
                      <a:cubicBezTo>
                        <a:pt x="1722" y="1614"/>
                        <a:pt x="1566" y="1663"/>
                        <a:pt x="1408" y="1663"/>
                      </a:cubicBezTo>
                      <a:cubicBezTo>
                        <a:pt x="1205" y="1663"/>
                        <a:pt x="996" y="1583"/>
                        <a:pt x="832" y="1470"/>
                      </a:cubicBezTo>
                      <a:cubicBezTo>
                        <a:pt x="355" y="1136"/>
                        <a:pt x="248" y="545"/>
                        <a:pt x="81" y="27"/>
                      </a:cubicBezTo>
                      <a:cubicBezTo>
                        <a:pt x="74" y="10"/>
                        <a:pt x="56" y="1"/>
                        <a:pt x="39"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2" name="Google Shape;3422;p57"/>
              <p:cNvSpPr/>
              <p:nvPr/>
            </p:nvSpPr>
            <p:spPr>
              <a:xfrm>
                <a:off x="8104815" y="1254933"/>
                <a:ext cx="145342" cy="171687"/>
              </a:xfrm>
              <a:custGeom>
                <a:rect b="b" l="l" r="r" t="t"/>
                <a:pathLst>
                  <a:path extrusionOk="0" h="3720" w="3149">
                    <a:moveTo>
                      <a:pt x="2757" y="130"/>
                    </a:moveTo>
                    <a:cubicBezTo>
                      <a:pt x="2802" y="130"/>
                      <a:pt x="2843" y="133"/>
                      <a:pt x="2876" y="141"/>
                    </a:cubicBezTo>
                    <a:lnTo>
                      <a:pt x="2876" y="141"/>
                    </a:lnTo>
                    <a:cubicBezTo>
                      <a:pt x="2877" y="149"/>
                      <a:pt x="2879" y="159"/>
                      <a:pt x="2882" y="171"/>
                    </a:cubicBezTo>
                    <a:cubicBezTo>
                      <a:pt x="2906" y="275"/>
                      <a:pt x="2882" y="414"/>
                      <a:pt x="2882" y="519"/>
                    </a:cubicBezTo>
                    <a:lnTo>
                      <a:pt x="2882" y="1432"/>
                    </a:lnTo>
                    <a:cubicBezTo>
                      <a:pt x="2882" y="1672"/>
                      <a:pt x="2933" y="1982"/>
                      <a:pt x="2882" y="2218"/>
                    </a:cubicBezTo>
                    <a:cubicBezTo>
                      <a:pt x="2840" y="2412"/>
                      <a:pt x="2913" y="2308"/>
                      <a:pt x="2722" y="2486"/>
                    </a:cubicBezTo>
                    <a:cubicBezTo>
                      <a:pt x="2481" y="2709"/>
                      <a:pt x="2235" y="2924"/>
                      <a:pt x="1995" y="3142"/>
                    </a:cubicBezTo>
                    <a:cubicBezTo>
                      <a:pt x="1896" y="3228"/>
                      <a:pt x="1661" y="3531"/>
                      <a:pt x="1530" y="3575"/>
                    </a:cubicBezTo>
                    <a:lnTo>
                      <a:pt x="1530" y="3575"/>
                    </a:lnTo>
                    <a:cubicBezTo>
                      <a:pt x="1625" y="3535"/>
                      <a:pt x="1270" y="3301"/>
                      <a:pt x="1178" y="3222"/>
                    </a:cubicBezTo>
                    <a:cubicBezTo>
                      <a:pt x="949" y="3025"/>
                      <a:pt x="650" y="2834"/>
                      <a:pt x="455" y="2604"/>
                    </a:cubicBezTo>
                    <a:cubicBezTo>
                      <a:pt x="278" y="2392"/>
                      <a:pt x="302" y="1916"/>
                      <a:pt x="271" y="1520"/>
                    </a:cubicBezTo>
                    <a:cubicBezTo>
                      <a:pt x="235" y="1065"/>
                      <a:pt x="199" y="611"/>
                      <a:pt x="162" y="157"/>
                    </a:cubicBezTo>
                    <a:lnTo>
                      <a:pt x="2370" y="157"/>
                    </a:lnTo>
                    <a:cubicBezTo>
                      <a:pt x="2456" y="157"/>
                      <a:pt x="2622" y="130"/>
                      <a:pt x="2757" y="130"/>
                    </a:cubicBezTo>
                    <a:close/>
                    <a:moveTo>
                      <a:pt x="80" y="1"/>
                    </a:moveTo>
                    <a:cubicBezTo>
                      <a:pt x="60" y="1"/>
                      <a:pt x="44" y="7"/>
                      <a:pt x="32" y="17"/>
                    </a:cubicBezTo>
                    <a:lnTo>
                      <a:pt x="32" y="17"/>
                    </a:lnTo>
                    <a:cubicBezTo>
                      <a:pt x="13" y="29"/>
                      <a:pt x="0" y="50"/>
                      <a:pt x="4" y="81"/>
                    </a:cubicBezTo>
                    <a:cubicBezTo>
                      <a:pt x="31" y="421"/>
                      <a:pt x="55" y="765"/>
                      <a:pt x="83" y="1109"/>
                    </a:cubicBezTo>
                    <a:cubicBezTo>
                      <a:pt x="115" y="1520"/>
                      <a:pt x="59" y="2072"/>
                      <a:pt x="191" y="2462"/>
                    </a:cubicBezTo>
                    <a:cubicBezTo>
                      <a:pt x="351" y="2945"/>
                      <a:pt x="1105" y="3362"/>
                      <a:pt x="1498" y="3699"/>
                    </a:cubicBezTo>
                    <a:cubicBezTo>
                      <a:pt x="1515" y="3712"/>
                      <a:pt x="1534" y="3719"/>
                      <a:pt x="1554" y="3719"/>
                    </a:cubicBezTo>
                    <a:cubicBezTo>
                      <a:pt x="1573" y="3719"/>
                      <a:pt x="1592" y="3712"/>
                      <a:pt x="1610" y="3699"/>
                    </a:cubicBezTo>
                    <a:cubicBezTo>
                      <a:pt x="1912" y="3424"/>
                      <a:pt x="2214" y="3150"/>
                      <a:pt x="2520" y="2875"/>
                    </a:cubicBezTo>
                    <a:cubicBezTo>
                      <a:pt x="2677" y="2736"/>
                      <a:pt x="2965" y="2566"/>
                      <a:pt x="3034" y="2364"/>
                    </a:cubicBezTo>
                    <a:cubicBezTo>
                      <a:pt x="3149" y="2051"/>
                      <a:pt x="3034" y="1491"/>
                      <a:pt x="3034" y="1158"/>
                    </a:cubicBezTo>
                    <a:lnTo>
                      <a:pt x="3034" y="81"/>
                    </a:lnTo>
                    <a:cubicBezTo>
                      <a:pt x="3034" y="39"/>
                      <a:pt x="2999" y="1"/>
                      <a:pt x="2958"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7951571" y="2231124"/>
                <a:ext cx="12323" cy="166795"/>
              </a:xfrm>
              <a:custGeom>
                <a:rect b="b" l="l" r="r" t="t"/>
                <a:pathLst>
                  <a:path extrusionOk="0" h="3614" w="267">
                    <a:moveTo>
                      <a:pt x="94" y="0"/>
                    </a:moveTo>
                    <a:cubicBezTo>
                      <a:pt x="69" y="0"/>
                      <a:pt x="44" y="16"/>
                      <a:pt x="42" y="47"/>
                    </a:cubicBezTo>
                    <a:cubicBezTo>
                      <a:pt x="4" y="1215"/>
                      <a:pt x="0" y="2366"/>
                      <a:pt x="91" y="3530"/>
                    </a:cubicBezTo>
                    <a:cubicBezTo>
                      <a:pt x="96" y="3586"/>
                      <a:pt x="141" y="3613"/>
                      <a:pt x="184" y="3613"/>
                    </a:cubicBezTo>
                    <a:cubicBezTo>
                      <a:pt x="226" y="3613"/>
                      <a:pt x="266" y="3586"/>
                      <a:pt x="261" y="3530"/>
                    </a:cubicBezTo>
                    <a:cubicBezTo>
                      <a:pt x="160" y="2377"/>
                      <a:pt x="101" y="1209"/>
                      <a:pt x="143" y="47"/>
                    </a:cubicBezTo>
                    <a:cubicBezTo>
                      <a:pt x="143" y="16"/>
                      <a:pt x="118" y="0"/>
                      <a:pt x="94" y="0"/>
                    </a:cubicBezTo>
                    <a:close/>
                  </a:path>
                </a:pathLst>
              </a:custGeom>
              <a:solidFill>
                <a:srgbClr val="1419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8167036" y="2283467"/>
                <a:ext cx="188728" cy="81782"/>
              </a:xfrm>
              <a:custGeom>
                <a:rect b="b" l="l" r="r" t="t"/>
                <a:pathLst>
                  <a:path extrusionOk="0" h="1772" w="4089">
                    <a:moveTo>
                      <a:pt x="57" y="0"/>
                    </a:moveTo>
                    <a:cubicBezTo>
                      <a:pt x="29" y="0"/>
                      <a:pt x="1" y="24"/>
                      <a:pt x="15" y="54"/>
                    </a:cubicBezTo>
                    <a:cubicBezTo>
                      <a:pt x="456" y="1170"/>
                      <a:pt x="1486" y="1772"/>
                      <a:pt x="2572" y="1772"/>
                    </a:cubicBezTo>
                    <a:cubicBezTo>
                      <a:pt x="3049" y="1772"/>
                      <a:pt x="3537" y="1656"/>
                      <a:pt x="3990" y="1416"/>
                    </a:cubicBezTo>
                    <a:cubicBezTo>
                      <a:pt x="4089" y="1366"/>
                      <a:pt x="4030" y="1237"/>
                      <a:pt x="3941" y="1237"/>
                    </a:cubicBezTo>
                    <a:cubicBezTo>
                      <a:pt x="3926" y="1237"/>
                      <a:pt x="3910" y="1241"/>
                      <a:pt x="3894" y="1249"/>
                    </a:cubicBezTo>
                    <a:cubicBezTo>
                      <a:pt x="3452" y="1473"/>
                      <a:pt x="3005" y="1578"/>
                      <a:pt x="2576" y="1578"/>
                    </a:cubicBezTo>
                    <a:cubicBezTo>
                      <a:pt x="1569" y="1578"/>
                      <a:pt x="652" y="1001"/>
                      <a:pt x="95" y="22"/>
                    </a:cubicBezTo>
                    <a:cubicBezTo>
                      <a:pt x="86" y="7"/>
                      <a:pt x="72" y="0"/>
                      <a:pt x="57" y="0"/>
                    </a:cubicBezTo>
                    <a:close/>
                  </a:path>
                </a:pathLst>
              </a:custGeom>
              <a:solidFill>
                <a:srgbClr val="1419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7670793" y="2300084"/>
                <a:ext cx="107680" cy="72413"/>
              </a:xfrm>
              <a:custGeom>
                <a:rect b="b" l="l" r="r" t="t"/>
                <a:pathLst>
                  <a:path extrusionOk="0" h="1569" w="2333">
                    <a:moveTo>
                      <a:pt x="2222" y="1"/>
                    </a:moveTo>
                    <a:cubicBezTo>
                      <a:pt x="2194" y="1"/>
                      <a:pt x="2166" y="14"/>
                      <a:pt x="2149" y="45"/>
                    </a:cubicBezTo>
                    <a:cubicBezTo>
                      <a:pt x="1724" y="865"/>
                      <a:pt x="1036" y="1425"/>
                      <a:pt x="77" y="1452"/>
                    </a:cubicBezTo>
                    <a:cubicBezTo>
                      <a:pt x="1" y="1452"/>
                      <a:pt x="1" y="1567"/>
                      <a:pt x="77" y="1567"/>
                    </a:cubicBezTo>
                    <a:cubicBezTo>
                      <a:pt x="104" y="1568"/>
                      <a:pt x="130" y="1569"/>
                      <a:pt x="157" y="1569"/>
                    </a:cubicBezTo>
                    <a:cubicBezTo>
                      <a:pt x="1071" y="1569"/>
                      <a:pt x="2015" y="1006"/>
                      <a:pt x="2312" y="111"/>
                    </a:cubicBezTo>
                    <a:cubicBezTo>
                      <a:pt x="2333" y="49"/>
                      <a:pt x="2277" y="1"/>
                      <a:pt x="2222" y="1"/>
                    </a:cubicBezTo>
                    <a:close/>
                  </a:path>
                </a:pathLst>
              </a:custGeom>
              <a:solidFill>
                <a:srgbClr val="1419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7618958" y="4726922"/>
                <a:ext cx="140127" cy="32722"/>
              </a:xfrm>
              <a:custGeom>
                <a:rect b="b" l="l" r="r" t="t"/>
                <a:pathLst>
                  <a:path extrusionOk="0" h="709" w="3036">
                    <a:moveTo>
                      <a:pt x="106" y="0"/>
                    </a:moveTo>
                    <a:cubicBezTo>
                      <a:pt x="24" y="0"/>
                      <a:pt x="0" y="116"/>
                      <a:pt x="84" y="149"/>
                    </a:cubicBezTo>
                    <a:cubicBezTo>
                      <a:pt x="917" y="442"/>
                      <a:pt x="1962" y="708"/>
                      <a:pt x="2858" y="708"/>
                    </a:cubicBezTo>
                    <a:cubicBezTo>
                      <a:pt x="2886" y="708"/>
                      <a:pt x="2914" y="708"/>
                      <a:pt x="2942" y="708"/>
                    </a:cubicBezTo>
                    <a:cubicBezTo>
                      <a:pt x="3018" y="708"/>
                      <a:pt x="3035" y="593"/>
                      <a:pt x="2959" y="572"/>
                    </a:cubicBezTo>
                    <a:cubicBezTo>
                      <a:pt x="2496" y="447"/>
                      <a:pt x="2010" y="412"/>
                      <a:pt x="1537" y="322"/>
                    </a:cubicBezTo>
                    <a:cubicBezTo>
                      <a:pt x="1065" y="228"/>
                      <a:pt x="598" y="99"/>
                      <a:pt x="126" y="3"/>
                    </a:cubicBezTo>
                    <a:cubicBezTo>
                      <a:pt x="119" y="1"/>
                      <a:pt x="112" y="0"/>
                      <a:pt x="106" y="0"/>
                    </a:cubicBezTo>
                    <a:close/>
                  </a:path>
                </a:pathLst>
              </a:custGeom>
              <a:solidFill>
                <a:srgbClr val="1419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8460922" y="4717414"/>
                <a:ext cx="155819" cy="45506"/>
              </a:xfrm>
              <a:custGeom>
                <a:rect b="b" l="l" r="r" t="t"/>
                <a:pathLst>
                  <a:path extrusionOk="0" h="986" w="3376">
                    <a:moveTo>
                      <a:pt x="3251" y="0"/>
                    </a:moveTo>
                    <a:cubicBezTo>
                      <a:pt x="3243" y="0"/>
                      <a:pt x="3235" y="1"/>
                      <a:pt x="3227" y="3"/>
                    </a:cubicBezTo>
                    <a:cubicBezTo>
                      <a:pt x="2174" y="278"/>
                      <a:pt x="1127" y="563"/>
                      <a:pt x="78" y="848"/>
                    </a:cubicBezTo>
                    <a:cubicBezTo>
                      <a:pt x="0" y="870"/>
                      <a:pt x="25" y="986"/>
                      <a:pt x="98" y="986"/>
                    </a:cubicBezTo>
                    <a:cubicBezTo>
                      <a:pt x="104" y="986"/>
                      <a:pt x="110" y="985"/>
                      <a:pt x="116" y="984"/>
                    </a:cubicBezTo>
                    <a:cubicBezTo>
                      <a:pt x="1169" y="719"/>
                      <a:pt x="2223" y="451"/>
                      <a:pt x="3272" y="174"/>
                    </a:cubicBezTo>
                    <a:cubicBezTo>
                      <a:pt x="3375" y="148"/>
                      <a:pt x="3344" y="0"/>
                      <a:pt x="3251" y="0"/>
                    </a:cubicBezTo>
                    <a:close/>
                  </a:path>
                </a:pathLst>
              </a:custGeom>
              <a:solidFill>
                <a:srgbClr val="1419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8258982" y="937275"/>
                <a:ext cx="141511" cy="455433"/>
              </a:xfrm>
              <a:custGeom>
                <a:rect b="b" l="l" r="r" t="t"/>
                <a:pathLst>
                  <a:path extrusionOk="0" h="9868" w="3066">
                    <a:moveTo>
                      <a:pt x="2972" y="0"/>
                    </a:moveTo>
                    <a:cubicBezTo>
                      <a:pt x="2961" y="0"/>
                      <a:pt x="2949" y="3"/>
                      <a:pt x="2937" y="10"/>
                    </a:cubicBezTo>
                    <a:cubicBezTo>
                      <a:pt x="1" y="1786"/>
                      <a:pt x="880" y="7175"/>
                      <a:pt x="1700" y="9830"/>
                    </a:cubicBezTo>
                    <a:cubicBezTo>
                      <a:pt x="1708" y="9856"/>
                      <a:pt x="1729" y="9867"/>
                      <a:pt x="1750" y="9867"/>
                    </a:cubicBezTo>
                    <a:cubicBezTo>
                      <a:pt x="1782" y="9867"/>
                      <a:pt x="1815" y="9841"/>
                      <a:pt x="1804" y="9799"/>
                    </a:cubicBezTo>
                    <a:cubicBezTo>
                      <a:pt x="1095" y="7011"/>
                      <a:pt x="230" y="2113"/>
                      <a:pt x="3007" y="129"/>
                    </a:cubicBezTo>
                    <a:cubicBezTo>
                      <a:pt x="3065" y="88"/>
                      <a:pt x="3030" y="0"/>
                      <a:pt x="2972"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7576216" y="951492"/>
                <a:ext cx="22247" cy="362712"/>
              </a:xfrm>
              <a:custGeom>
                <a:rect b="b" l="l" r="r" t="t"/>
                <a:pathLst>
                  <a:path extrusionOk="0" h="7859" w="482">
                    <a:moveTo>
                      <a:pt x="83" y="0"/>
                    </a:moveTo>
                    <a:cubicBezTo>
                      <a:pt x="41" y="0"/>
                      <a:pt x="0" y="27"/>
                      <a:pt x="2" y="81"/>
                    </a:cubicBezTo>
                    <a:cubicBezTo>
                      <a:pt x="106" y="2657"/>
                      <a:pt x="135" y="5257"/>
                      <a:pt x="377" y="7823"/>
                    </a:cubicBezTo>
                    <a:cubicBezTo>
                      <a:pt x="379" y="7847"/>
                      <a:pt x="399" y="7859"/>
                      <a:pt x="417" y="7859"/>
                    </a:cubicBezTo>
                    <a:cubicBezTo>
                      <a:pt x="436" y="7859"/>
                      <a:pt x="454" y="7847"/>
                      <a:pt x="454" y="7823"/>
                    </a:cubicBezTo>
                    <a:cubicBezTo>
                      <a:pt x="482" y="5247"/>
                      <a:pt x="287" y="2654"/>
                      <a:pt x="173" y="81"/>
                    </a:cubicBezTo>
                    <a:cubicBezTo>
                      <a:pt x="169" y="27"/>
                      <a:pt x="126" y="0"/>
                      <a:pt x="83"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7791859" y="485883"/>
                <a:ext cx="11100" cy="30300"/>
              </a:xfrm>
              <a:prstGeom prst="ellipse">
                <a:avLst/>
              </a:pr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7"/>
              <p:cNvSpPr/>
              <p:nvPr/>
            </p:nvSpPr>
            <p:spPr>
              <a:xfrm>
                <a:off x="7893401" y="490338"/>
                <a:ext cx="11100" cy="30300"/>
              </a:xfrm>
              <a:prstGeom prst="ellipse">
                <a:avLst/>
              </a:prstGeom>
              <a:solidFill>
                <a:srgbClr val="2A05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7"/>
              <p:cNvSpPr/>
              <p:nvPr/>
            </p:nvSpPr>
            <p:spPr>
              <a:xfrm flipH="1">
                <a:off x="7820262" y="505400"/>
                <a:ext cx="26400" cy="81900"/>
              </a:xfrm>
              <a:prstGeom prst="rtTriangle">
                <a:avLst/>
              </a:prstGeom>
              <a:solidFill>
                <a:srgbClr val="4C1130">
                  <a:alpha val="5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7"/>
              <p:cNvSpPr/>
              <p:nvPr/>
            </p:nvSpPr>
            <p:spPr>
              <a:xfrm>
                <a:off x="7342279" y="4886975"/>
                <a:ext cx="388491" cy="231566"/>
              </a:xfrm>
              <a:custGeom>
                <a:rect b="b" l="l" r="r" t="t"/>
                <a:pathLst>
                  <a:path extrusionOk="0" h="4178" w="7009">
                    <a:moveTo>
                      <a:pt x="5179" y="0"/>
                    </a:moveTo>
                    <a:cubicBezTo>
                      <a:pt x="5179" y="0"/>
                      <a:pt x="3835" y="1530"/>
                      <a:pt x="2345" y="1937"/>
                    </a:cubicBezTo>
                    <a:cubicBezTo>
                      <a:pt x="855" y="2344"/>
                      <a:pt x="38" y="2681"/>
                      <a:pt x="38" y="2681"/>
                    </a:cubicBezTo>
                    <a:lnTo>
                      <a:pt x="1" y="3981"/>
                    </a:lnTo>
                    <a:lnTo>
                      <a:pt x="6989" y="4177"/>
                    </a:lnTo>
                    <a:lnTo>
                      <a:pt x="7009" y="276"/>
                    </a:lnTo>
                    <a:lnTo>
                      <a:pt x="5179"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8229754" y="4886975"/>
                <a:ext cx="388491" cy="231566"/>
              </a:xfrm>
              <a:custGeom>
                <a:rect b="b" l="l" r="r" t="t"/>
                <a:pathLst>
                  <a:path extrusionOk="0" h="4178" w="7009">
                    <a:moveTo>
                      <a:pt x="5179" y="0"/>
                    </a:moveTo>
                    <a:cubicBezTo>
                      <a:pt x="5179" y="0"/>
                      <a:pt x="3835" y="1530"/>
                      <a:pt x="2345" y="1937"/>
                    </a:cubicBezTo>
                    <a:cubicBezTo>
                      <a:pt x="855" y="2344"/>
                      <a:pt x="38" y="2681"/>
                      <a:pt x="38" y="2681"/>
                    </a:cubicBezTo>
                    <a:lnTo>
                      <a:pt x="1" y="3981"/>
                    </a:lnTo>
                    <a:lnTo>
                      <a:pt x="6989" y="4177"/>
                    </a:lnTo>
                    <a:lnTo>
                      <a:pt x="7009" y="276"/>
                    </a:lnTo>
                    <a:lnTo>
                      <a:pt x="5179"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5" name="Google Shape;3435;p57"/>
          <p:cNvGrpSpPr/>
          <p:nvPr/>
        </p:nvGrpSpPr>
        <p:grpSpPr>
          <a:xfrm>
            <a:off x="2538125" y="1191583"/>
            <a:ext cx="844460" cy="1579320"/>
            <a:chOff x="2194375" y="1298008"/>
            <a:chExt cx="844460" cy="1579320"/>
          </a:xfrm>
        </p:grpSpPr>
        <p:sp>
          <p:nvSpPr>
            <p:cNvPr id="3436" name="Google Shape;3436;p57"/>
            <p:cNvSpPr/>
            <p:nvPr/>
          </p:nvSpPr>
          <p:spPr>
            <a:xfrm>
              <a:off x="2631299" y="1575479"/>
              <a:ext cx="252753" cy="322651"/>
            </a:xfrm>
            <a:custGeom>
              <a:rect b="b" l="l" r="r" t="t"/>
              <a:pathLst>
                <a:path extrusionOk="0" h="9666" w="7572">
                  <a:moveTo>
                    <a:pt x="3465" y="0"/>
                  </a:moveTo>
                  <a:cubicBezTo>
                    <a:pt x="3465" y="0"/>
                    <a:pt x="2625" y="192"/>
                    <a:pt x="2025" y="192"/>
                  </a:cubicBezTo>
                  <a:cubicBezTo>
                    <a:pt x="1864" y="192"/>
                    <a:pt x="1720" y="179"/>
                    <a:pt x="1615" y="143"/>
                  </a:cubicBezTo>
                  <a:cubicBezTo>
                    <a:pt x="1615" y="143"/>
                    <a:pt x="589" y="2213"/>
                    <a:pt x="840" y="3359"/>
                  </a:cubicBezTo>
                  <a:cubicBezTo>
                    <a:pt x="1091" y="4505"/>
                    <a:pt x="2938" y="6296"/>
                    <a:pt x="2938" y="6296"/>
                  </a:cubicBezTo>
                  <a:cubicBezTo>
                    <a:pt x="2938" y="6296"/>
                    <a:pt x="1459" y="7945"/>
                    <a:pt x="799" y="8309"/>
                  </a:cubicBezTo>
                  <a:cubicBezTo>
                    <a:pt x="140" y="8673"/>
                    <a:pt x="0" y="8782"/>
                    <a:pt x="0" y="8782"/>
                  </a:cubicBezTo>
                  <a:lnTo>
                    <a:pt x="616" y="9665"/>
                  </a:lnTo>
                  <a:cubicBezTo>
                    <a:pt x="616" y="9665"/>
                    <a:pt x="2434" y="9458"/>
                    <a:pt x="3131" y="9149"/>
                  </a:cubicBezTo>
                  <a:cubicBezTo>
                    <a:pt x="3832" y="8843"/>
                    <a:pt x="6854" y="7412"/>
                    <a:pt x="6854" y="7412"/>
                  </a:cubicBezTo>
                  <a:lnTo>
                    <a:pt x="6603" y="6296"/>
                  </a:lnTo>
                  <a:cubicBezTo>
                    <a:pt x="6603" y="6296"/>
                    <a:pt x="6881" y="6100"/>
                    <a:pt x="7133" y="5178"/>
                  </a:cubicBezTo>
                  <a:cubicBezTo>
                    <a:pt x="7385" y="4253"/>
                    <a:pt x="7572" y="894"/>
                    <a:pt x="7572" y="894"/>
                  </a:cubicBezTo>
                  <a:lnTo>
                    <a:pt x="3465"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2259997" y="1968005"/>
              <a:ext cx="332765" cy="805059"/>
            </a:xfrm>
            <a:custGeom>
              <a:rect b="b" l="l" r="r" t="t"/>
              <a:pathLst>
                <a:path extrusionOk="0" h="24118" w="9969">
                  <a:moveTo>
                    <a:pt x="2438" y="0"/>
                  </a:moveTo>
                  <a:cubicBezTo>
                    <a:pt x="2438" y="0"/>
                    <a:pt x="1" y="3226"/>
                    <a:pt x="208" y="6959"/>
                  </a:cubicBezTo>
                  <a:cubicBezTo>
                    <a:pt x="418" y="10689"/>
                    <a:pt x="718" y="16357"/>
                    <a:pt x="1792" y="19997"/>
                  </a:cubicBezTo>
                  <a:cubicBezTo>
                    <a:pt x="2866" y="23639"/>
                    <a:pt x="2985" y="23969"/>
                    <a:pt x="2985" y="23969"/>
                  </a:cubicBezTo>
                  <a:lnTo>
                    <a:pt x="5253" y="24118"/>
                  </a:lnTo>
                  <a:lnTo>
                    <a:pt x="5253" y="18386"/>
                  </a:lnTo>
                  <a:cubicBezTo>
                    <a:pt x="5253" y="18386"/>
                    <a:pt x="7371" y="23190"/>
                    <a:pt x="7401" y="23340"/>
                  </a:cubicBezTo>
                  <a:cubicBezTo>
                    <a:pt x="7408" y="23372"/>
                    <a:pt x="7534" y="23385"/>
                    <a:pt x="7726" y="23385"/>
                  </a:cubicBezTo>
                  <a:cubicBezTo>
                    <a:pt x="8417" y="23385"/>
                    <a:pt x="9968" y="23220"/>
                    <a:pt x="9968" y="23220"/>
                  </a:cubicBezTo>
                  <a:cubicBezTo>
                    <a:pt x="9968" y="23220"/>
                    <a:pt x="8238" y="13821"/>
                    <a:pt x="8265" y="11108"/>
                  </a:cubicBezTo>
                  <a:cubicBezTo>
                    <a:pt x="8296" y="8390"/>
                    <a:pt x="7878" y="3199"/>
                    <a:pt x="7582" y="1646"/>
                  </a:cubicBezTo>
                  <a:lnTo>
                    <a:pt x="7283" y="95"/>
                  </a:lnTo>
                  <a:lnTo>
                    <a:pt x="2438"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2316373" y="1344804"/>
              <a:ext cx="191935" cy="271913"/>
            </a:xfrm>
            <a:custGeom>
              <a:rect b="b" l="l" r="r" t="t"/>
              <a:pathLst>
                <a:path extrusionOk="0" h="8146" w="5750">
                  <a:moveTo>
                    <a:pt x="3225" y="0"/>
                  </a:moveTo>
                  <a:cubicBezTo>
                    <a:pt x="3155" y="0"/>
                    <a:pt x="3085" y="3"/>
                    <a:pt x="3013" y="9"/>
                  </a:cubicBezTo>
                  <a:cubicBezTo>
                    <a:pt x="1405" y="149"/>
                    <a:pt x="1" y="1556"/>
                    <a:pt x="154" y="2868"/>
                  </a:cubicBezTo>
                  <a:cubicBezTo>
                    <a:pt x="307" y="4185"/>
                    <a:pt x="2078" y="4936"/>
                    <a:pt x="2078" y="4936"/>
                  </a:cubicBezTo>
                  <a:lnTo>
                    <a:pt x="1099" y="8145"/>
                  </a:lnTo>
                  <a:lnTo>
                    <a:pt x="3441" y="8145"/>
                  </a:lnTo>
                  <a:cubicBezTo>
                    <a:pt x="3441" y="8145"/>
                    <a:pt x="3486" y="7350"/>
                    <a:pt x="3547" y="6846"/>
                  </a:cubicBezTo>
                  <a:cubicBezTo>
                    <a:pt x="3608" y="6340"/>
                    <a:pt x="3717" y="5120"/>
                    <a:pt x="3717" y="5120"/>
                  </a:cubicBezTo>
                  <a:cubicBezTo>
                    <a:pt x="3717" y="5120"/>
                    <a:pt x="5077" y="4752"/>
                    <a:pt x="5335" y="4508"/>
                  </a:cubicBezTo>
                  <a:cubicBezTo>
                    <a:pt x="5335" y="4508"/>
                    <a:pt x="5750" y="3345"/>
                    <a:pt x="5641" y="2322"/>
                  </a:cubicBezTo>
                  <a:cubicBezTo>
                    <a:pt x="5541" y="1340"/>
                    <a:pt x="4699" y="0"/>
                    <a:pt x="3225" y="0"/>
                  </a:cubicBezTo>
                  <a:close/>
                </a:path>
              </a:pathLst>
            </a:custGeom>
            <a:solidFill>
              <a:srgbClr val="FF80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7"/>
            <p:cNvSpPr/>
            <p:nvPr/>
          </p:nvSpPr>
          <p:spPr>
            <a:xfrm>
              <a:off x="2500556" y="1404217"/>
              <a:ext cx="20462" cy="40891"/>
            </a:xfrm>
            <a:custGeom>
              <a:rect b="b" l="l" r="r" t="t"/>
              <a:pathLst>
                <a:path extrusionOk="0" h="1225" w="613">
                  <a:moveTo>
                    <a:pt x="1" y="1"/>
                  </a:moveTo>
                  <a:lnTo>
                    <a:pt x="137" y="1093"/>
                  </a:lnTo>
                  <a:lnTo>
                    <a:pt x="140" y="1170"/>
                  </a:lnTo>
                  <a:cubicBezTo>
                    <a:pt x="144" y="1215"/>
                    <a:pt x="286" y="1225"/>
                    <a:pt x="414" y="1225"/>
                  </a:cubicBezTo>
                  <a:cubicBezTo>
                    <a:pt x="518" y="1225"/>
                    <a:pt x="613" y="1218"/>
                    <a:pt x="613" y="1218"/>
                  </a:cubicBezTo>
                  <a:cubicBezTo>
                    <a:pt x="613" y="1218"/>
                    <a:pt x="517" y="1088"/>
                    <a:pt x="365" y="922"/>
                  </a:cubicBezTo>
                  <a:cubicBezTo>
                    <a:pt x="208" y="756"/>
                    <a:pt x="1" y="1"/>
                    <a:pt x="1" y="1"/>
                  </a:cubicBezTo>
                  <a:close/>
                </a:path>
              </a:pathLst>
            </a:custGeom>
            <a:solidFill>
              <a:srgbClr val="E355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7"/>
            <p:cNvSpPr/>
            <p:nvPr/>
          </p:nvSpPr>
          <p:spPr>
            <a:xfrm>
              <a:off x="2455428" y="1409357"/>
              <a:ext cx="35750" cy="15021"/>
            </a:xfrm>
            <a:custGeom>
              <a:rect b="b" l="l" r="r" t="t"/>
              <a:pathLst>
                <a:path extrusionOk="0" h="450" w="1071">
                  <a:moveTo>
                    <a:pt x="918" y="0"/>
                  </a:moveTo>
                  <a:cubicBezTo>
                    <a:pt x="918" y="0"/>
                    <a:pt x="796" y="173"/>
                    <a:pt x="534" y="245"/>
                  </a:cubicBezTo>
                  <a:cubicBezTo>
                    <a:pt x="495" y="255"/>
                    <a:pt x="457" y="260"/>
                    <a:pt x="419" y="260"/>
                  </a:cubicBezTo>
                  <a:cubicBezTo>
                    <a:pt x="197" y="260"/>
                    <a:pt x="0" y="105"/>
                    <a:pt x="0" y="105"/>
                  </a:cubicBezTo>
                  <a:lnTo>
                    <a:pt x="0" y="105"/>
                  </a:lnTo>
                  <a:cubicBezTo>
                    <a:pt x="0" y="105"/>
                    <a:pt x="118" y="357"/>
                    <a:pt x="306" y="424"/>
                  </a:cubicBezTo>
                  <a:cubicBezTo>
                    <a:pt x="353" y="441"/>
                    <a:pt x="406" y="449"/>
                    <a:pt x="462" y="449"/>
                  </a:cubicBezTo>
                  <a:cubicBezTo>
                    <a:pt x="622" y="449"/>
                    <a:pt x="802" y="382"/>
                    <a:pt x="918" y="258"/>
                  </a:cubicBezTo>
                  <a:cubicBezTo>
                    <a:pt x="1071" y="95"/>
                    <a:pt x="918" y="0"/>
                    <a:pt x="918" y="0"/>
                  </a:cubicBezTo>
                  <a:close/>
                </a:path>
              </a:pathLst>
            </a:custGeom>
            <a:solidFill>
              <a:srgbClr val="663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2465608" y="1449611"/>
              <a:ext cx="32379" cy="20996"/>
            </a:xfrm>
            <a:custGeom>
              <a:rect b="b" l="l" r="r" t="t"/>
              <a:pathLst>
                <a:path extrusionOk="0" h="629" w="970">
                  <a:moveTo>
                    <a:pt x="79" y="1"/>
                  </a:moveTo>
                  <a:lnTo>
                    <a:pt x="79" y="1"/>
                  </a:lnTo>
                  <a:cubicBezTo>
                    <a:pt x="1" y="100"/>
                    <a:pt x="160" y="511"/>
                    <a:pt x="473" y="606"/>
                  </a:cubicBezTo>
                  <a:cubicBezTo>
                    <a:pt x="526" y="622"/>
                    <a:pt x="574" y="628"/>
                    <a:pt x="619" y="628"/>
                  </a:cubicBezTo>
                  <a:cubicBezTo>
                    <a:pt x="842" y="628"/>
                    <a:pt x="970" y="463"/>
                    <a:pt x="970" y="463"/>
                  </a:cubicBezTo>
                  <a:lnTo>
                    <a:pt x="970" y="463"/>
                  </a:lnTo>
                  <a:cubicBezTo>
                    <a:pt x="970" y="463"/>
                    <a:pt x="950" y="465"/>
                    <a:pt x="912" y="465"/>
                  </a:cubicBezTo>
                  <a:cubicBezTo>
                    <a:pt x="841" y="465"/>
                    <a:pt x="703" y="458"/>
                    <a:pt x="504" y="415"/>
                  </a:cubicBezTo>
                  <a:cubicBezTo>
                    <a:pt x="198" y="351"/>
                    <a:pt x="79" y="1"/>
                    <a:pt x="79" y="1"/>
                  </a:cubicBezTo>
                  <a:close/>
                </a:path>
              </a:pathLst>
            </a:custGeom>
            <a:solidFill>
              <a:srgbClr val="663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2398651" y="1495239"/>
              <a:ext cx="95834" cy="41458"/>
            </a:xfrm>
            <a:custGeom>
              <a:rect b="b" l="l" r="r" t="t"/>
              <a:pathLst>
                <a:path extrusionOk="0" h="1242" w="2871">
                  <a:moveTo>
                    <a:pt x="2870" y="1"/>
                  </a:moveTo>
                  <a:cubicBezTo>
                    <a:pt x="2870" y="1"/>
                    <a:pt x="24" y="259"/>
                    <a:pt x="11" y="276"/>
                  </a:cubicBezTo>
                  <a:cubicBezTo>
                    <a:pt x="1" y="293"/>
                    <a:pt x="228" y="605"/>
                    <a:pt x="436" y="803"/>
                  </a:cubicBezTo>
                  <a:cubicBezTo>
                    <a:pt x="640" y="1000"/>
                    <a:pt x="1194" y="1242"/>
                    <a:pt x="1194" y="1242"/>
                  </a:cubicBezTo>
                  <a:lnTo>
                    <a:pt x="1289" y="619"/>
                  </a:lnTo>
                  <a:cubicBezTo>
                    <a:pt x="1289" y="619"/>
                    <a:pt x="2778" y="99"/>
                    <a:pt x="2870" y="1"/>
                  </a:cubicBezTo>
                  <a:close/>
                </a:path>
              </a:pathLst>
            </a:custGeom>
            <a:solidFill>
              <a:srgbClr val="E355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2444847" y="1381252"/>
              <a:ext cx="22732" cy="15188"/>
            </a:xfrm>
            <a:custGeom>
              <a:rect b="b" l="l" r="r" t="t"/>
              <a:pathLst>
                <a:path extrusionOk="0" h="455" w="681">
                  <a:moveTo>
                    <a:pt x="555" y="0"/>
                  </a:moveTo>
                  <a:cubicBezTo>
                    <a:pt x="526" y="0"/>
                    <a:pt x="492" y="7"/>
                    <a:pt x="452" y="26"/>
                  </a:cubicBezTo>
                  <a:cubicBezTo>
                    <a:pt x="297" y="97"/>
                    <a:pt x="0" y="455"/>
                    <a:pt x="0" y="455"/>
                  </a:cubicBezTo>
                  <a:lnTo>
                    <a:pt x="680" y="63"/>
                  </a:lnTo>
                  <a:cubicBezTo>
                    <a:pt x="680" y="63"/>
                    <a:pt x="640" y="0"/>
                    <a:pt x="555" y="0"/>
                  </a:cubicBezTo>
                  <a:close/>
                </a:path>
              </a:pathLst>
            </a:custGeom>
            <a:solidFill>
              <a:srgbClr val="663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2194375" y="1340832"/>
              <a:ext cx="265171" cy="283163"/>
            </a:xfrm>
            <a:custGeom>
              <a:rect b="b" l="l" r="r" t="t"/>
              <a:pathLst>
                <a:path extrusionOk="0" h="8483" w="7944">
                  <a:moveTo>
                    <a:pt x="6213" y="0"/>
                  </a:moveTo>
                  <a:cubicBezTo>
                    <a:pt x="5542" y="0"/>
                    <a:pt x="4641" y="155"/>
                    <a:pt x="3663" y="751"/>
                  </a:cubicBezTo>
                  <a:cubicBezTo>
                    <a:pt x="1630" y="1992"/>
                    <a:pt x="2500" y="4277"/>
                    <a:pt x="1898" y="4936"/>
                  </a:cubicBezTo>
                  <a:cubicBezTo>
                    <a:pt x="1681" y="5175"/>
                    <a:pt x="1373" y="5251"/>
                    <a:pt x="1068" y="5251"/>
                  </a:cubicBezTo>
                  <a:cubicBezTo>
                    <a:pt x="530" y="5251"/>
                    <a:pt x="1" y="5014"/>
                    <a:pt x="1" y="5014"/>
                  </a:cubicBezTo>
                  <a:lnTo>
                    <a:pt x="1" y="5014"/>
                  </a:lnTo>
                  <a:lnTo>
                    <a:pt x="290" y="5419"/>
                  </a:lnTo>
                  <a:cubicBezTo>
                    <a:pt x="447" y="5494"/>
                    <a:pt x="625" y="5524"/>
                    <a:pt x="811" y="5524"/>
                  </a:cubicBezTo>
                  <a:cubicBezTo>
                    <a:pt x="1591" y="5524"/>
                    <a:pt x="2500" y="4994"/>
                    <a:pt x="2500" y="4994"/>
                  </a:cubicBezTo>
                  <a:lnTo>
                    <a:pt x="2500" y="4994"/>
                  </a:lnTo>
                  <a:cubicBezTo>
                    <a:pt x="2500" y="4994"/>
                    <a:pt x="2326" y="5303"/>
                    <a:pt x="1589" y="5575"/>
                  </a:cubicBezTo>
                  <a:cubicBezTo>
                    <a:pt x="1269" y="5693"/>
                    <a:pt x="982" y="5727"/>
                    <a:pt x="759" y="5727"/>
                  </a:cubicBezTo>
                  <a:cubicBezTo>
                    <a:pt x="470" y="5727"/>
                    <a:pt x="290" y="5670"/>
                    <a:pt x="290" y="5670"/>
                  </a:cubicBezTo>
                  <a:lnTo>
                    <a:pt x="290" y="5670"/>
                  </a:lnTo>
                  <a:lnTo>
                    <a:pt x="929" y="6932"/>
                  </a:lnTo>
                  <a:cubicBezTo>
                    <a:pt x="978" y="6943"/>
                    <a:pt x="1035" y="6948"/>
                    <a:pt x="1099" y="6948"/>
                  </a:cubicBezTo>
                  <a:cubicBezTo>
                    <a:pt x="1704" y="6948"/>
                    <a:pt x="2908" y="6503"/>
                    <a:pt x="2908" y="6503"/>
                  </a:cubicBezTo>
                  <a:lnTo>
                    <a:pt x="2908" y="6503"/>
                  </a:lnTo>
                  <a:cubicBezTo>
                    <a:pt x="2133" y="7084"/>
                    <a:pt x="1300" y="7336"/>
                    <a:pt x="1300" y="7336"/>
                  </a:cubicBezTo>
                  <a:lnTo>
                    <a:pt x="3119" y="8482"/>
                  </a:lnTo>
                  <a:cubicBezTo>
                    <a:pt x="4166" y="8404"/>
                    <a:pt x="5193" y="6830"/>
                    <a:pt x="5832" y="5711"/>
                  </a:cubicBezTo>
                  <a:cubicBezTo>
                    <a:pt x="6471" y="4589"/>
                    <a:pt x="5811" y="3987"/>
                    <a:pt x="5811" y="3987"/>
                  </a:cubicBezTo>
                  <a:cubicBezTo>
                    <a:pt x="5811" y="3987"/>
                    <a:pt x="5694" y="4033"/>
                    <a:pt x="5508" y="4033"/>
                  </a:cubicBezTo>
                  <a:cubicBezTo>
                    <a:pt x="5356" y="4033"/>
                    <a:pt x="5158" y="4002"/>
                    <a:pt x="4941" y="3889"/>
                  </a:cubicBezTo>
                  <a:cubicBezTo>
                    <a:pt x="4455" y="3634"/>
                    <a:pt x="4669" y="2631"/>
                    <a:pt x="5424" y="2278"/>
                  </a:cubicBezTo>
                  <a:cubicBezTo>
                    <a:pt x="5512" y="2236"/>
                    <a:pt x="5596" y="2218"/>
                    <a:pt x="5674" y="2218"/>
                  </a:cubicBezTo>
                  <a:cubicBezTo>
                    <a:pt x="6264" y="2218"/>
                    <a:pt x="6556" y="3260"/>
                    <a:pt x="6556" y="3260"/>
                  </a:cubicBezTo>
                  <a:cubicBezTo>
                    <a:pt x="6556" y="3260"/>
                    <a:pt x="7362" y="2998"/>
                    <a:pt x="7654" y="1900"/>
                  </a:cubicBezTo>
                  <a:cubicBezTo>
                    <a:pt x="7943" y="802"/>
                    <a:pt x="7393" y="180"/>
                    <a:pt x="7393" y="180"/>
                  </a:cubicBezTo>
                  <a:cubicBezTo>
                    <a:pt x="7393" y="180"/>
                    <a:pt x="6936" y="0"/>
                    <a:pt x="621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2293375" y="1613597"/>
              <a:ext cx="323986" cy="418719"/>
            </a:xfrm>
            <a:custGeom>
              <a:rect b="b" l="l" r="r" t="t"/>
              <a:pathLst>
                <a:path extrusionOk="0" h="12544" w="9706">
                  <a:moveTo>
                    <a:pt x="4134" y="1"/>
                  </a:moveTo>
                  <a:lnTo>
                    <a:pt x="1788" y="92"/>
                  </a:lnTo>
                  <a:cubicBezTo>
                    <a:pt x="1788" y="92"/>
                    <a:pt x="727" y="1619"/>
                    <a:pt x="363" y="3074"/>
                  </a:cubicBezTo>
                  <a:cubicBezTo>
                    <a:pt x="0" y="4529"/>
                    <a:pt x="1152" y="6936"/>
                    <a:pt x="1659" y="8211"/>
                  </a:cubicBezTo>
                  <a:cubicBezTo>
                    <a:pt x="2166" y="9486"/>
                    <a:pt x="1438" y="10618"/>
                    <a:pt x="1438" y="10618"/>
                  </a:cubicBezTo>
                  <a:lnTo>
                    <a:pt x="5177" y="11366"/>
                  </a:lnTo>
                  <a:cubicBezTo>
                    <a:pt x="5177" y="11366"/>
                    <a:pt x="5398" y="12396"/>
                    <a:pt x="6715" y="12539"/>
                  </a:cubicBezTo>
                  <a:cubicBezTo>
                    <a:pt x="6741" y="12542"/>
                    <a:pt x="6768" y="12543"/>
                    <a:pt x="6795" y="12543"/>
                  </a:cubicBezTo>
                  <a:cubicBezTo>
                    <a:pt x="8090" y="12543"/>
                    <a:pt x="9508" y="9252"/>
                    <a:pt x="9608" y="8758"/>
                  </a:cubicBezTo>
                  <a:cubicBezTo>
                    <a:pt x="9706" y="8252"/>
                    <a:pt x="9142" y="7786"/>
                    <a:pt x="8717" y="7565"/>
                  </a:cubicBezTo>
                  <a:cubicBezTo>
                    <a:pt x="8292" y="7340"/>
                    <a:pt x="7078" y="7238"/>
                    <a:pt x="7078" y="7238"/>
                  </a:cubicBezTo>
                  <a:cubicBezTo>
                    <a:pt x="7078" y="7238"/>
                    <a:pt x="7564" y="5783"/>
                    <a:pt x="7564" y="4933"/>
                  </a:cubicBezTo>
                  <a:cubicBezTo>
                    <a:pt x="7564" y="4087"/>
                    <a:pt x="4134" y="1"/>
                    <a:pt x="4134"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2345913" y="1582722"/>
              <a:ext cx="97269" cy="45096"/>
            </a:xfrm>
            <a:custGeom>
              <a:rect b="b" l="l" r="r" t="t"/>
              <a:pathLst>
                <a:path extrusionOk="0" h="1351" w="2914">
                  <a:moveTo>
                    <a:pt x="527" y="1"/>
                  </a:moveTo>
                  <a:lnTo>
                    <a:pt x="71" y="1235"/>
                  </a:lnTo>
                  <a:cubicBezTo>
                    <a:pt x="0" y="1248"/>
                    <a:pt x="2914" y="1350"/>
                    <a:pt x="2914" y="1350"/>
                  </a:cubicBezTo>
                  <a:lnTo>
                    <a:pt x="2632" y="1"/>
                  </a:ln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2549589" y="1861462"/>
              <a:ext cx="64824" cy="73436"/>
            </a:xfrm>
            <a:custGeom>
              <a:rect b="b" l="l" r="r" t="t"/>
              <a:pathLst>
                <a:path extrusionOk="0" h="2200" w="1942">
                  <a:moveTo>
                    <a:pt x="633" y="0"/>
                  </a:moveTo>
                  <a:lnTo>
                    <a:pt x="1" y="697"/>
                  </a:lnTo>
                  <a:cubicBezTo>
                    <a:pt x="1" y="697"/>
                    <a:pt x="140" y="717"/>
                    <a:pt x="633" y="857"/>
                  </a:cubicBezTo>
                  <a:cubicBezTo>
                    <a:pt x="1123" y="1000"/>
                    <a:pt x="1601" y="2199"/>
                    <a:pt x="1601" y="2199"/>
                  </a:cubicBezTo>
                  <a:lnTo>
                    <a:pt x="1942" y="1421"/>
                  </a:lnTo>
                  <a:cubicBezTo>
                    <a:pt x="1942" y="1421"/>
                    <a:pt x="1942" y="1204"/>
                    <a:pt x="1687" y="632"/>
                  </a:cubicBezTo>
                  <a:cubicBezTo>
                    <a:pt x="1432" y="61"/>
                    <a:pt x="633" y="0"/>
                    <a:pt x="633"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2583868" y="1843972"/>
              <a:ext cx="59617" cy="49169"/>
            </a:xfrm>
            <a:custGeom>
              <a:rect b="b" l="l" r="r" t="t"/>
              <a:pathLst>
                <a:path extrusionOk="0" h="1473" w="1786">
                  <a:moveTo>
                    <a:pt x="1123" y="0"/>
                  </a:moveTo>
                  <a:cubicBezTo>
                    <a:pt x="615" y="0"/>
                    <a:pt x="0" y="615"/>
                    <a:pt x="0" y="615"/>
                  </a:cubicBezTo>
                  <a:cubicBezTo>
                    <a:pt x="486" y="724"/>
                    <a:pt x="789" y="1472"/>
                    <a:pt x="789" y="1472"/>
                  </a:cubicBezTo>
                  <a:cubicBezTo>
                    <a:pt x="789" y="1472"/>
                    <a:pt x="1136" y="1102"/>
                    <a:pt x="1275" y="813"/>
                  </a:cubicBezTo>
                  <a:cubicBezTo>
                    <a:pt x="1415" y="524"/>
                    <a:pt x="1299" y="371"/>
                    <a:pt x="1299" y="371"/>
                  </a:cubicBezTo>
                  <a:cubicBezTo>
                    <a:pt x="1299" y="371"/>
                    <a:pt x="1669" y="221"/>
                    <a:pt x="1727" y="163"/>
                  </a:cubicBezTo>
                  <a:cubicBezTo>
                    <a:pt x="1785" y="105"/>
                    <a:pt x="1646" y="14"/>
                    <a:pt x="1136" y="0"/>
                  </a:cubicBezTo>
                  <a:cubicBezTo>
                    <a:pt x="1132" y="0"/>
                    <a:pt x="1127" y="0"/>
                    <a:pt x="1123" y="0"/>
                  </a:cubicBezTo>
                  <a:close/>
                </a:path>
              </a:pathLst>
            </a:custGeom>
            <a:solidFill>
              <a:srgbClr val="FF80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2323750" y="1968005"/>
              <a:ext cx="193771" cy="64123"/>
            </a:xfrm>
            <a:custGeom>
              <a:rect b="b" l="l" r="r" t="t"/>
              <a:pathLst>
                <a:path extrusionOk="0" h="1921" w="5805">
                  <a:moveTo>
                    <a:pt x="528" y="0"/>
                  </a:moveTo>
                  <a:lnTo>
                    <a:pt x="1" y="806"/>
                  </a:lnTo>
                  <a:lnTo>
                    <a:pt x="5805" y="1921"/>
                  </a:lnTo>
                  <a:lnTo>
                    <a:pt x="5805" y="1921"/>
                  </a:lnTo>
                  <a:lnTo>
                    <a:pt x="5522" y="690"/>
                  </a:lnTo>
                  <a:lnTo>
                    <a:pt x="528" y="0"/>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2435301" y="2164769"/>
              <a:ext cx="48401" cy="451465"/>
            </a:xfrm>
            <a:custGeom>
              <a:rect b="b" l="l" r="r" t="t"/>
              <a:pathLst>
                <a:path extrusionOk="0" h="13525" w="1450">
                  <a:moveTo>
                    <a:pt x="1449" y="0"/>
                  </a:moveTo>
                  <a:lnTo>
                    <a:pt x="1" y="12491"/>
                  </a:lnTo>
                  <a:lnTo>
                    <a:pt x="453" y="13525"/>
                  </a:lnTo>
                  <a:lnTo>
                    <a:pt x="1449" y="0"/>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2336133" y="2721248"/>
              <a:ext cx="99205" cy="53842"/>
            </a:xfrm>
            <a:custGeom>
              <a:rect b="b" l="l" r="r" t="t"/>
              <a:pathLst>
                <a:path extrusionOk="0" h="1613" w="2972">
                  <a:moveTo>
                    <a:pt x="2972" y="1"/>
                  </a:moveTo>
                  <a:lnTo>
                    <a:pt x="0" y="198"/>
                  </a:lnTo>
                  <a:lnTo>
                    <a:pt x="562" y="1612"/>
                  </a:lnTo>
                  <a:lnTo>
                    <a:pt x="2972" y="1551"/>
                  </a:lnTo>
                  <a:lnTo>
                    <a:pt x="2972"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2483666" y="2692809"/>
              <a:ext cx="111790" cy="66860"/>
            </a:xfrm>
            <a:custGeom>
              <a:rect b="b" l="l" r="r" t="t"/>
              <a:pathLst>
                <a:path extrusionOk="0" h="2003" w="3349">
                  <a:moveTo>
                    <a:pt x="2999" y="0"/>
                  </a:moveTo>
                  <a:lnTo>
                    <a:pt x="0" y="449"/>
                  </a:lnTo>
                  <a:lnTo>
                    <a:pt x="775" y="2002"/>
                  </a:lnTo>
                  <a:lnTo>
                    <a:pt x="3349" y="1659"/>
                  </a:lnTo>
                  <a:lnTo>
                    <a:pt x="2999" y="0"/>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2375954" y="1998846"/>
              <a:ext cx="13085" cy="22498"/>
            </a:xfrm>
            <a:custGeom>
              <a:rect b="b" l="l" r="r" t="t"/>
              <a:pathLst>
                <a:path extrusionOk="0" h="674" w="392">
                  <a:moveTo>
                    <a:pt x="191" y="1"/>
                  </a:moveTo>
                  <a:cubicBezTo>
                    <a:pt x="191" y="1"/>
                    <a:pt x="120" y="222"/>
                    <a:pt x="1" y="609"/>
                  </a:cubicBezTo>
                  <a:lnTo>
                    <a:pt x="202" y="674"/>
                  </a:lnTo>
                  <a:cubicBezTo>
                    <a:pt x="321" y="286"/>
                    <a:pt x="392" y="72"/>
                    <a:pt x="392" y="69"/>
                  </a:cubicBezTo>
                  <a:lnTo>
                    <a:pt x="191"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2318076" y="2059461"/>
              <a:ext cx="53475" cy="620100"/>
            </a:xfrm>
            <a:custGeom>
              <a:rect b="b" l="l" r="r" t="t"/>
              <a:pathLst>
                <a:path extrusionOk="0" h="18577" w="1602">
                  <a:moveTo>
                    <a:pt x="1388" y="0"/>
                  </a:moveTo>
                  <a:cubicBezTo>
                    <a:pt x="1280" y="401"/>
                    <a:pt x="1174" y="809"/>
                    <a:pt x="1076" y="1217"/>
                  </a:cubicBezTo>
                  <a:lnTo>
                    <a:pt x="1283" y="1265"/>
                  </a:lnTo>
                  <a:cubicBezTo>
                    <a:pt x="1382" y="861"/>
                    <a:pt x="1487" y="453"/>
                    <a:pt x="1592" y="55"/>
                  </a:cubicBezTo>
                  <a:lnTo>
                    <a:pt x="1388" y="0"/>
                  </a:lnTo>
                  <a:close/>
                  <a:moveTo>
                    <a:pt x="797" y="2438"/>
                  </a:moveTo>
                  <a:cubicBezTo>
                    <a:pt x="708" y="2853"/>
                    <a:pt x="627" y="3268"/>
                    <a:pt x="552" y="3669"/>
                  </a:cubicBezTo>
                  <a:lnTo>
                    <a:pt x="762" y="3709"/>
                  </a:lnTo>
                  <a:cubicBezTo>
                    <a:pt x="834" y="3309"/>
                    <a:pt x="916" y="2897"/>
                    <a:pt x="1004" y="2482"/>
                  </a:cubicBezTo>
                  <a:lnTo>
                    <a:pt x="797" y="2438"/>
                  </a:lnTo>
                  <a:close/>
                  <a:moveTo>
                    <a:pt x="344" y="4906"/>
                  </a:moveTo>
                  <a:cubicBezTo>
                    <a:pt x="280" y="5328"/>
                    <a:pt x="225" y="5746"/>
                    <a:pt x="178" y="6151"/>
                  </a:cubicBezTo>
                  <a:lnTo>
                    <a:pt x="389" y="6178"/>
                  </a:lnTo>
                  <a:cubicBezTo>
                    <a:pt x="436" y="5773"/>
                    <a:pt x="491" y="5358"/>
                    <a:pt x="555" y="4941"/>
                  </a:cubicBezTo>
                  <a:lnTo>
                    <a:pt x="344" y="4906"/>
                  </a:lnTo>
                  <a:close/>
                  <a:moveTo>
                    <a:pt x="62" y="7402"/>
                  </a:moveTo>
                  <a:cubicBezTo>
                    <a:pt x="31" y="7833"/>
                    <a:pt x="11" y="8255"/>
                    <a:pt x="1" y="8660"/>
                  </a:cubicBezTo>
                  <a:lnTo>
                    <a:pt x="211" y="8663"/>
                  </a:lnTo>
                  <a:cubicBezTo>
                    <a:pt x="222" y="8262"/>
                    <a:pt x="243" y="7844"/>
                    <a:pt x="273" y="7419"/>
                  </a:cubicBezTo>
                  <a:lnTo>
                    <a:pt x="62" y="7402"/>
                  </a:lnTo>
                  <a:close/>
                  <a:moveTo>
                    <a:pt x="219" y="9907"/>
                  </a:moveTo>
                  <a:lnTo>
                    <a:pt x="8" y="9918"/>
                  </a:lnTo>
                  <a:cubicBezTo>
                    <a:pt x="21" y="10227"/>
                    <a:pt x="39" y="10530"/>
                    <a:pt x="65" y="10822"/>
                  </a:cubicBezTo>
                  <a:cubicBezTo>
                    <a:pt x="76" y="10941"/>
                    <a:pt x="86" y="11056"/>
                    <a:pt x="96" y="11172"/>
                  </a:cubicBezTo>
                  <a:lnTo>
                    <a:pt x="307" y="11152"/>
                  </a:lnTo>
                  <a:cubicBezTo>
                    <a:pt x="296" y="11036"/>
                    <a:pt x="287" y="10921"/>
                    <a:pt x="276" y="10805"/>
                  </a:cubicBezTo>
                  <a:cubicBezTo>
                    <a:pt x="249" y="10516"/>
                    <a:pt x="232" y="10213"/>
                    <a:pt x="219" y="9907"/>
                  </a:cubicBezTo>
                  <a:close/>
                  <a:moveTo>
                    <a:pt x="443" y="12393"/>
                  </a:moveTo>
                  <a:lnTo>
                    <a:pt x="232" y="12416"/>
                  </a:lnTo>
                  <a:cubicBezTo>
                    <a:pt x="283" y="12831"/>
                    <a:pt x="341" y="13249"/>
                    <a:pt x="402" y="13661"/>
                  </a:cubicBezTo>
                  <a:lnTo>
                    <a:pt x="613" y="13631"/>
                  </a:lnTo>
                  <a:cubicBezTo>
                    <a:pt x="552" y="13218"/>
                    <a:pt x="494" y="12804"/>
                    <a:pt x="443" y="12393"/>
                  </a:cubicBezTo>
                  <a:close/>
                  <a:moveTo>
                    <a:pt x="810" y="14861"/>
                  </a:moveTo>
                  <a:lnTo>
                    <a:pt x="602" y="14899"/>
                  </a:lnTo>
                  <a:cubicBezTo>
                    <a:pt x="674" y="15310"/>
                    <a:pt x="752" y="15724"/>
                    <a:pt x="834" y="16132"/>
                  </a:cubicBezTo>
                  <a:lnTo>
                    <a:pt x="1041" y="16088"/>
                  </a:lnTo>
                  <a:cubicBezTo>
                    <a:pt x="960" y="15683"/>
                    <a:pt x="881" y="15272"/>
                    <a:pt x="810" y="14861"/>
                  </a:cubicBezTo>
                  <a:close/>
                  <a:moveTo>
                    <a:pt x="1307" y="17309"/>
                  </a:moveTo>
                  <a:lnTo>
                    <a:pt x="1099" y="17356"/>
                  </a:lnTo>
                  <a:cubicBezTo>
                    <a:pt x="1194" y="17771"/>
                    <a:pt x="1293" y="18183"/>
                    <a:pt x="1398" y="18577"/>
                  </a:cubicBezTo>
                  <a:lnTo>
                    <a:pt x="1602" y="18522"/>
                  </a:lnTo>
                  <a:cubicBezTo>
                    <a:pt x="1500" y="18131"/>
                    <a:pt x="1398" y="17723"/>
                    <a:pt x="1307" y="17309"/>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2375954" y="2717743"/>
              <a:ext cx="13085" cy="22398"/>
            </a:xfrm>
            <a:custGeom>
              <a:rect b="b" l="l" r="r" t="t"/>
              <a:pathLst>
                <a:path extrusionOk="0" h="671" w="392">
                  <a:moveTo>
                    <a:pt x="202" y="0"/>
                  </a:moveTo>
                  <a:lnTo>
                    <a:pt x="1" y="62"/>
                  </a:lnTo>
                  <a:cubicBezTo>
                    <a:pt x="117" y="452"/>
                    <a:pt x="191" y="664"/>
                    <a:pt x="191" y="670"/>
                  </a:cubicBezTo>
                  <a:lnTo>
                    <a:pt x="392" y="603"/>
                  </a:lnTo>
                  <a:cubicBezTo>
                    <a:pt x="392" y="599"/>
                    <a:pt x="321" y="388"/>
                    <a:pt x="20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2392309" y="2809432"/>
              <a:ext cx="125776" cy="67895"/>
            </a:xfrm>
            <a:custGeom>
              <a:rect b="b" l="l" r="r" t="t"/>
              <a:pathLst>
                <a:path extrusionOk="0" h="2034" w="3768">
                  <a:moveTo>
                    <a:pt x="942" y="1"/>
                  </a:moveTo>
                  <a:cubicBezTo>
                    <a:pt x="759" y="120"/>
                    <a:pt x="562" y="196"/>
                    <a:pt x="364" y="196"/>
                  </a:cubicBezTo>
                  <a:cubicBezTo>
                    <a:pt x="242" y="196"/>
                    <a:pt x="120" y="167"/>
                    <a:pt x="0" y="103"/>
                  </a:cubicBezTo>
                  <a:lnTo>
                    <a:pt x="0" y="103"/>
                  </a:lnTo>
                  <a:cubicBezTo>
                    <a:pt x="55" y="337"/>
                    <a:pt x="102" y="565"/>
                    <a:pt x="140" y="729"/>
                  </a:cubicBezTo>
                  <a:cubicBezTo>
                    <a:pt x="255" y="1275"/>
                    <a:pt x="354" y="1851"/>
                    <a:pt x="354" y="1851"/>
                  </a:cubicBezTo>
                  <a:cubicBezTo>
                    <a:pt x="354" y="1851"/>
                    <a:pt x="1553" y="2034"/>
                    <a:pt x="2422" y="2034"/>
                  </a:cubicBezTo>
                  <a:cubicBezTo>
                    <a:pt x="2700" y="2034"/>
                    <a:pt x="2944" y="2015"/>
                    <a:pt x="3104" y="1966"/>
                  </a:cubicBezTo>
                  <a:cubicBezTo>
                    <a:pt x="3768" y="1765"/>
                    <a:pt x="3666" y="1565"/>
                    <a:pt x="2833" y="1116"/>
                  </a:cubicBezTo>
                  <a:cubicBezTo>
                    <a:pt x="2050" y="701"/>
                    <a:pt x="1109" y="357"/>
                    <a:pt x="94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2383464" y="2771782"/>
              <a:ext cx="40323" cy="44228"/>
            </a:xfrm>
            <a:custGeom>
              <a:rect b="b" l="l" r="r" t="t"/>
              <a:pathLst>
                <a:path extrusionOk="0" h="1325" w="1208">
                  <a:moveTo>
                    <a:pt x="1037" y="0"/>
                  </a:moveTo>
                  <a:lnTo>
                    <a:pt x="0" y="75"/>
                  </a:lnTo>
                  <a:cubicBezTo>
                    <a:pt x="0" y="75"/>
                    <a:pt x="143" y="680"/>
                    <a:pt x="265" y="1231"/>
                  </a:cubicBezTo>
                  <a:cubicBezTo>
                    <a:pt x="385" y="1295"/>
                    <a:pt x="507" y="1324"/>
                    <a:pt x="629" y="1324"/>
                  </a:cubicBezTo>
                  <a:cubicBezTo>
                    <a:pt x="827" y="1324"/>
                    <a:pt x="1024" y="1248"/>
                    <a:pt x="1207" y="1129"/>
                  </a:cubicBezTo>
                  <a:cubicBezTo>
                    <a:pt x="1193" y="1102"/>
                    <a:pt x="1183" y="1077"/>
                    <a:pt x="1180" y="1050"/>
                  </a:cubicBezTo>
                  <a:cubicBezTo>
                    <a:pt x="1122" y="663"/>
                    <a:pt x="1037" y="0"/>
                    <a:pt x="1037" y="0"/>
                  </a:cubicBezTo>
                  <a:close/>
                </a:path>
              </a:pathLst>
            </a:custGeom>
            <a:solidFill>
              <a:srgbClr val="FF80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2522252" y="2752256"/>
              <a:ext cx="52006" cy="37619"/>
            </a:xfrm>
            <a:custGeom>
              <a:rect b="b" l="l" r="r" t="t"/>
              <a:pathLst>
                <a:path extrusionOk="0" h="1127" w="1558">
                  <a:moveTo>
                    <a:pt x="1268" y="0"/>
                  </a:moveTo>
                  <a:lnTo>
                    <a:pt x="0" y="170"/>
                  </a:lnTo>
                  <a:cubicBezTo>
                    <a:pt x="0" y="170"/>
                    <a:pt x="231" y="598"/>
                    <a:pt x="462" y="1068"/>
                  </a:cubicBezTo>
                  <a:cubicBezTo>
                    <a:pt x="605" y="1108"/>
                    <a:pt x="744" y="1126"/>
                    <a:pt x="878" y="1126"/>
                  </a:cubicBezTo>
                  <a:cubicBezTo>
                    <a:pt x="1119" y="1126"/>
                    <a:pt x="1346" y="1067"/>
                    <a:pt x="1557" y="969"/>
                  </a:cubicBezTo>
                  <a:cubicBezTo>
                    <a:pt x="1554" y="962"/>
                    <a:pt x="1547" y="952"/>
                    <a:pt x="1543" y="945"/>
                  </a:cubicBezTo>
                  <a:cubicBezTo>
                    <a:pt x="1356" y="513"/>
                    <a:pt x="1268" y="0"/>
                    <a:pt x="1268" y="0"/>
                  </a:cubicBezTo>
                  <a:close/>
                </a:path>
              </a:pathLst>
            </a:custGeom>
            <a:solidFill>
              <a:srgbClr val="FF80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2537672" y="2784566"/>
              <a:ext cx="125542" cy="58849"/>
            </a:xfrm>
            <a:custGeom>
              <a:rect b="b" l="l" r="r" t="t"/>
              <a:pathLst>
                <a:path extrusionOk="0" h="1763" w="3761">
                  <a:moveTo>
                    <a:pt x="1095" y="1"/>
                  </a:moveTo>
                  <a:cubicBezTo>
                    <a:pt x="884" y="99"/>
                    <a:pt x="657" y="158"/>
                    <a:pt x="416" y="158"/>
                  </a:cubicBezTo>
                  <a:cubicBezTo>
                    <a:pt x="282" y="158"/>
                    <a:pt x="143" y="140"/>
                    <a:pt x="0" y="100"/>
                  </a:cubicBezTo>
                  <a:lnTo>
                    <a:pt x="0" y="100"/>
                  </a:lnTo>
                  <a:cubicBezTo>
                    <a:pt x="232" y="569"/>
                    <a:pt x="463" y="1079"/>
                    <a:pt x="477" y="1259"/>
                  </a:cubicBezTo>
                  <a:cubicBezTo>
                    <a:pt x="503" y="1568"/>
                    <a:pt x="1607" y="1763"/>
                    <a:pt x="2482" y="1763"/>
                  </a:cubicBezTo>
                  <a:cubicBezTo>
                    <a:pt x="2617" y="1763"/>
                    <a:pt x="2747" y="1758"/>
                    <a:pt x="2867" y="1749"/>
                  </a:cubicBezTo>
                  <a:cubicBezTo>
                    <a:pt x="3761" y="1673"/>
                    <a:pt x="3717" y="1474"/>
                    <a:pt x="3601" y="1286"/>
                  </a:cubicBezTo>
                  <a:cubicBezTo>
                    <a:pt x="3488" y="1102"/>
                    <a:pt x="1354" y="433"/>
                    <a:pt x="109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2557399" y="1307220"/>
              <a:ext cx="225081" cy="279324"/>
            </a:xfrm>
            <a:custGeom>
              <a:rect b="b" l="l" r="r" t="t"/>
              <a:pathLst>
                <a:path extrusionOk="0" h="8368" w="6743">
                  <a:moveTo>
                    <a:pt x="2387" y="0"/>
                  </a:moveTo>
                  <a:cubicBezTo>
                    <a:pt x="2387" y="0"/>
                    <a:pt x="871" y="51"/>
                    <a:pt x="454" y="860"/>
                  </a:cubicBezTo>
                  <a:cubicBezTo>
                    <a:pt x="32" y="1669"/>
                    <a:pt x="1" y="2890"/>
                    <a:pt x="229" y="3577"/>
                  </a:cubicBezTo>
                  <a:cubicBezTo>
                    <a:pt x="454" y="4264"/>
                    <a:pt x="1017" y="4906"/>
                    <a:pt x="1786" y="4961"/>
                  </a:cubicBezTo>
                  <a:cubicBezTo>
                    <a:pt x="1822" y="4963"/>
                    <a:pt x="1858" y="4964"/>
                    <a:pt x="1893" y="4964"/>
                  </a:cubicBezTo>
                  <a:cubicBezTo>
                    <a:pt x="2613" y="4964"/>
                    <a:pt x="3187" y="4498"/>
                    <a:pt x="3187" y="4498"/>
                  </a:cubicBezTo>
                  <a:cubicBezTo>
                    <a:pt x="3187" y="4498"/>
                    <a:pt x="4173" y="5896"/>
                    <a:pt x="4261" y="6633"/>
                  </a:cubicBezTo>
                  <a:cubicBezTo>
                    <a:pt x="4353" y="7368"/>
                    <a:pt x="3829" y="8180"/>
                    <a:pt x="3829" y="8180"/>
                  </a:cubicBezTo>
                  <a:cubicBezTo>
                    <a:pt x="3829" y="8180"/>
                    <a:pt x="4179" y="8368"/>
                    <a:pt x="4700" y="8368"/>
                  </a:cubicBezTo>
                  <a:cubicBezTo>
                    <a:pt x="4907" y="8368"/>
                    <a:pt x="5142" y="8338"/>
                    <a:pt x="5393" y="8255"/>
                  </a:cubicBezTo>
                  <a:cubicBezTo>
                    <a:pt x="6277" y="7962"/>
                    <a:pt x="6743" y="7191"/>
                    <a:pt x="6743" y="7191"/>
                  </a:cubicBezTo>
                  <a:lnTo>
                    <a:pt x="3649" y="2673"/>
                  </a:lnTo>
                  <a:cubicBezTo>
                    <a:pt x="3649" y="2673"/>
                    <a:pt x="4135" y="1506"/>
                    <a:pt x="3418" y="1326"/>
                  </a:cubicBezTo>
                  <a:cubicBezTo>
                    <a:pt x="3158" y="1261"/>
                    <a:pt x="2976" y="1240"/>
                    <a:pt x="2848" y="1240"/>
                  </a:cubicBezTo>
                  <a:cubicBezTo>
                    <a:pt x="2623" y="1240"/>
                    <a:pt x="2571" y="1306"/>
                    <a:pt x="2571" y="1306"/>
                  </a:cubicBezTo>
                  <a:lnTo>
                    <a:pt x="2387" y="0"/>
                  </a:lnTo>
                  <a:close/>
                </a:path>
              </a:pathLst>
            </a:custGeom>
            <a:solidFill>
              <a:srgbClr val="FF80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2575357" y="1298074"/>
              <a:ext cx="368949" cy="331196"/>
            </a:xfrm>
            <a:custGeom>
              <a:rect b="b" l="l" r="r" t="t"/>
              <a:pathLst>
                <a:path extrusionOk="0" h="9922" w="11053">
                  <a:moveTo>
                    <a:pt x="2870" y="0"/>
                  </a:moveTo>
                  <a:cubicBezTo>
                    <a:pt x="2658" y="0"/>
                    <a:pt x="2417" y="18"/>
                    <a:pt x="2142" y="53"/>
                  </a:cubicBezTo>
                  <a:cubicBezTo>
                    <a:pt x="181" y="305"/>
                    <a:pt x="0" y="1001"/>
                    <a:pt x="0" y="1001"/>
                  </a:cubicBezTo>
                  <a:cubicBezTo>
                    <a:pt x="0" y="1001"/>
                    <a:pt x="296" y="2052"/>
                    <a:pt x="1003" y="2131"/>
                  </a:cubicBezTo>
                  <a:cubicBezTo>
                    <a:pt x="1055" y="2136"/>
                    <a:pt x="1102" y="2139"/>
                    <a:pt x="1147" y="2139"/>
                  </a:cubicBezTo>
                  <a:cubicBezTo>
                    <a:pt x="1720" y="2139"/>
                    <a:pt x="1788" y="1708"/>
                    <a:pt x="2128" y="1566"/>
                  </a:cubicBezTo>
                  <a:cubicBezTo>
                    <a:pt x="2188" y="1541"/>
                    <a:pt x="2257" y="1529"/>
                    <a:pt x="2332" y="1529"/>
                  </a:cubicBezTo>
                  <a:cubicBezTo>
                    <a:pt x="2723" y="1529"/>
                    <a:pt x="3253" y="1854"/>
                    <a:pt x="3145" y="2379"/>
                  </a:cubicBezTo>
                  <a:cubicBezTo>
                    <a:pt x="3016" y="3008"/>
                    <a:pt x="2676" y="3126"/>
                    <a:pt x="2676" y="3126"/>
                  </a:cubicBezTo>
                  <a:cubicBezTo>
                    <a:pt x="2676" y="3126"/>
                    <a:pt x="3832" y="9148"/>
                    <a:pt x="5613" y="9763"/>
                  </a:cubicBezTo>
                  <a:cubicBezTo>
                    <a:pt x="5921" y="9869"/>
                    <a:pt x="6290" y="9921"/>
                    <a:pt x="6685" y="9921"/>
                  </a:cubicBezTo>
                  <a:cubicBezTo>
                    <a:pt x="8578" y="9921"/>
                    <a:pt x="11053" y="8728"/>
                    <a:pt x="10057" y="6601"/>
                  </a:cubicBezTo>
                  <a:cubicBezTo>
                    <a:pt x="8850" y="4028"/>
                    <a:pt x="5967" y="3541"/>
                    <a:pt x="5141" y="1994"/>
                  </a:cubicBezTo>
                  <a:cubicBezTo>
                    <a:pt x="4433" y="664"/>
                    <a:pt x="4173" y="0"/>
                    <a:pt x="2870"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2606198" y="1298008"/>
              <a:ext cx="55311" cy="54409"/>
            </a:xfrm>
            <a:custGeom>
              <a:rect b="b" l="l" r="r" t="t"/>
              <a:pathLst>
                <a:path extrusionOk="0" h="1630" w="1657">
                  <a:moveTo>
                    <a:pt x="1167" y="1"/>
                  </a:moveTo>
                  <a:cubicBezTo>
                    <a:pt x="1167" y="1"/>
                    <a:pt x="120" y="164"/>
                    <a:pt x="1" y="327"/>
                  </a:cubicBezTo>
                  <a:cubicBezTo>
                    <a:pt x="1" y="327"/>
                    <a:pt x="429" y="405"/>
                    <a:pt x="749" y="925"/>
                  </a:cubicBezTo>
                  <a:cubicBezTo>
                    <a:pt x="1068" y="1449"/>
                    <a:pt x="1096" y="1629"/>
                    <a:pt x="1096" y="1629"/>
                  </a:cubicBezTo>
                  <a:cubicBezTo>
                    <a:pt x="1096" y="1629"/>
                    <a:pt x="1257" y="1525"/>
                    <a:pt x="1449" y="1525"/>
                  </a:cubicBezTo>
                  <a:cubicBezTo>
                    <a:pt x="1516" y="1525"/>
                    <a:pt x="1587" y="1537"/>
                    <a:pt x="1657" y="1571"/>
                  </a:cubicBezTo>
                  <a:cubicBezTo>
                    <a:pt x="1657" y="1571"/>
                    <a:pt x="1647" y="473"/>
                    <a:pt x="1167" y="1"/>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2569649" y="1380652"/>
              <a:ext cx="13552" cy="10214"/>
            </a:xfrm>
            <a:custGeom>
              <a:rect b="b" l="l" r="r" t="t"/>
              <a:pathLst>
                <a:path extrusionOk="0" h="306" w="406">
                  <a:moveTo>
                    <a:pt x="217" y="0"/>
                  </a:moveTo>
                  <a:cubicBezTo>
                    <a:pt x="197" y="0"/>
                    <a:pt x="173" y="5"/>
                    <a:pt x="148" y="16"/>
                  </a:cubicBezTo>
                  <a:cubicBezTo>
                    <a:pt x="0" y="87"/>
                    <a:pt x="156" y="306"/>
                    <a:pt x="252" y="306"/>
                  </a:cubicBezTo>
                  <a:cubicBezTo>
                    <a:pt x="253" y="306"/>
                    <a:pt x="255" y="305"/>
                    <a:pt x="256" y="305"/>
                  </a:cubicBezTo>
                  <a:cubicBezTo>
                    <a:pt x="348" y="299"/>
                    <a:pt x="406" y="180"/>
                    <a:pt x="362" y="112"/>
                  </a:cubicBezTo>
                  <a:cubicBezTo>
                    <a:pt x="362" y="112"/>
                    <a:pt x="317" y="0"/>
                    <a:pt x="217" y="0"/>
                  </a:cubicBezTo>
                  <a:close/>
                </a:path>
              </a:pathLst>
            </a:custGeom>
            <a:solidFill>
              <a:srgbClr val="663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2565477" y="1359891"/>
              <a:ext cx="16824" cy="12384"/>
            </a:xfrm>
            <a:custGeom>
              <a:rect b="b" l="l" r="r" t="t"/>
              <a:pathLst>
                <a:path extrusionOk="0" h="371" w="504">
                  <a:moveTo>
                    <a:pt x="225" y="0"/>
                  </a:moveTo>
                  <a:cubicBezTo>
                    <a:pt x="187" y="0"/>
                    <a:pt x="152" y="8"/>
                    <a:pt x="123" y="27"/>
                  </a:cubicBezTo>
                  <a:cubicBezTo>
                    <a:pt x="0" y="111"/>
                    <a:pt x="58" y="370"/>
                    <a:pt x="58" y="370"/>
                  </a:cubicBezTo>
                  <a:cubicBezTo>
                    <a:pt x="58" y="370"/>
                    <a:pt x="422" y="111"/>
                    <a:pt x="504" y="81"/>
                  </a:cubicBezTo>
                  <a:cubicBezTo>
                    <a:pt x="504" y="81"/>
                    <a:pt x="352" y="0"/>
                    <a:pt x="225" y="0"/>
                  </a:cubicBezTo>
                  <a:close/>
                </a:path>
              </a:pathLst>
            </a:custGeom>
            <a:solidFill>
              <a:srgbClr val="663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2568414" y="1420472"/>
              <a:ext cx="24100" cy="31978"/>
            </a:xfrm>
            <a:custGeom>
              <a:rect b="b" l="l" r="r" t="t"/>
              <a:pathLst>
                <a:path extrusionOk="0" h="958" w="722">
                  <a:moveTo>
                    <a:pt x="722" y="0"/>
                  </a:moveTo>
                  <a:lnTo>
                    <a:pt x="722" y="0"/>
                  </a:lnTo>
                  <a:cubicBezTo>
                    <a:pt x="650" y="272"/>
                    <a:pt x="49" y="738"/>
                    <a:pt x="49" y="738"/>
                  </a:cubicBezTo>
                  <a:cubicBezTo>
                    <a:pt x="0" y="892"/>
                    <a:pt x="62" y="958"/>
                    <a:pt x="159" y="958"/>
                  </a:cubicBezTo>
                  <a:cubicBezTo>
                    <a:pt x="254" y="958"/>
                    <a:pt x="381" y="895"/>
                    <a:pt x="470" y="792"/>
                  </a:cubicBezTo>
                  <a:cubicBezTo>
                    <a:pt x="650" y="585"/>
                    <a:pt x="722" y="0"/>
                    <a:pt x="722" y="0"/>
                  </a:cubicBezTo>
                  <a:close/>
                </a:path>
              </a:pathLst>
            </a:custGeom>
            <a:solidFill>
              <a:srgbClr val="E355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2549922" y="1388796"/>
              <a:ext cx="15155" cy="45664"/>
            </a:xfrm>
            <a:custGeom>
              <a:rect b="b" l="l" r="r" t="t"/>
              <a:pathLst>
                <a:path extrusionOk="0" h="1368" w="454">
                  <a:moveTo>
                    <a:pt x="314" y="0"/>
                  </a:moveTo>
                  <a:lnTo>
                    <a:pt x="314" y="0"/>
                  </a:lnTo>
                  <a:cubicBezTo>
                    <a:pt x="314" y="0"/>
                    <a:pt x="392" y="725"/>
                    <a:pt x="218" y="949"/>
                  </a:cubicBezTo>
                  <a:cubicBezTo>
                    <a:pt x="49" y="1177"/>
                    <a:pt x="0" y="1306"/>
                    <a:pt x="0" y="1306"/>
                  </a:cubicBezTo>
                  <a:cubicBezTo>
                    <a:pt x="0" y="1306"/>
                    <a:pt x="33" y="1368"/>
                    <a:pt x="115" y="1368"/>
                  </a:cubicBezTo>
                  <a:cubicBezTo>
                    <a:pt x="142" y="1368"/>
                    <a:pt x="174" y="1361"/>
                    <a:pt x="212" y="1343"/>
                  </a:cubicBezTo>
                  <a:cubicBezTo>
                    <a:pt x="368" y="1272"/>
                    <a:pt x="402" y="1249"/>
                    <a:pt x="416" y="1014"/>
                  </a:cubicBezTo>
                  <a:cubicBezTo>
                    <a:pt x="433" y="779"/>
                    <a:pt x="453" y="127"/>
                    <a:pt x="314" y="0"/>
                  </a:cubicBezTo>
                  <a:close/>
                </a:path>
              </a:pathLst>
            </a:custGeom>
            <a:solidFill>
              <a:srgbClr val="E355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2631299" y="1829453"/>
              <a:ext cx="81948" cy="75038"/>
            </a:xfrm>
            <a:custGeom>
              <a:rect b="b" l="l" r="r" t="t"/>
              <a:pathLst>
                <a:path extrusionOk="0" h="2248" w="2455">
                  <a:moveTo>
                    <a:pt x="1667" y="0"/>
                  </a:moveTo>
                  <a:lnTo>
                    <a:pt x="0" y="1030"/>
                  </a:lnTo>
                  <a:lnTo>
                    <a:pt x="545" y="2247"/>
                  </a:lnTo>
                  <a:lnTo>
                    <a:pt x="2455" y="1747"/>
                  </a:lnTo>
                  <a:lnTo>
                    <a:pt x="1667" y="0"/>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2600457" y="1868505"/>
              <a:ext cx="46532" cy="61219"/>
            </a:xfrm>
            <a:custGeom>
              <a:rect b="b" l="l" r="r" t="t"/>
              <a:pathLst>
                <a:path extrusionOk="0" h="1834" w="1394">
                  <a:moveTo>
                    <a:pt x="948" y="0"/>
                  </a:moveTo>
                  <a:cubicBezTo>
                    <a:pt x="914" y="0"/>
                    <a:pt x="861" y="5"/>
                    <a:pt x="802" y="26"/>
                  </a:cubicBezTo>
                  <a:cubicBezTo>
                    <a:pt x="697" y="64"/>
                    <a:pt x="309" y="417"/>
                    <a:pt x="418" y="438"/>
                  </a:cubicBezTo>
                  <a:cubicBezTo>
                    <a:pt x="454" y="444"/>
                    <a:pt x="494" y="447"/>
                    <a:pt x="530" y="447"/>
                  </a:cubicBezTo>
                  <a:cubicBezTo>
                    <a:pt x="604" y="447"/>
                    <a:pt x="666" y="438"/>
                    <a:pt x="666" y="438"/>
                  </a:cubicBezTo>
                  <a:lnTo>
                    <a:pt x="666" y="438"/>
                  </a:lnTo>
                  <a:cubicBezTo>
                    <a:pt x="666" y="438"/>
                    <a:pt x="24" y="1699"/>
                    <a:pt x="3" y="1815"/>
                  </a:cubicBezTo>
                  <a:cubicBezTo>
                    <a:pt x="1" y="1828"/>
                    <a:pt x="6" y="1833"/>
                    <a:pt x="17" y="1833"/>
                  </a:cubicBezTo>
                  <a:cubicBezTo>
                    <a:pt x="112" y="1833"/>
                    <a:pt x="635" y="1447"/>
                    <a:pt x="826" y="1302"/>
                  </a:cubicBezTo>
                  <a:cubicBezTo>
                    <a:pt x="1036" y="1139"/>
                    <a:pt x="1394" y="911"/>
                    <a:pt x="1394" y="911"/>
                  </a:cubicBezTo>
                  <a:lnTo>
                    <a:pt x="1084" y="23"/>
                  </a:lnTo>
                  <a:lnTo>
                    <a:pt x="989" y="3"/>
                  </a:lnTo>
                  <a:cubicBezTo>
                    <a:pt x="989" y="3"/>
                    <a:pt x="974" y="0"/>
                    <a:pt x="948" y="0"/>
                  </a:cubicBezTo>
                  <a:close/>
                </a:path>
              </a:pathLst>
            </a:custGeom>
            <a:solidFill>
              <a:srgbClr val="FF80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2729331" y="1636194"/>
              <a:ext cx="75639" cy="149476"/>
            </a:xfrm>
            <a:custGeom>
              <a:rect b="b" l="l" r="r" t="t"/>
              <a:pathLst>
                <a:path extrusionOk="0" h="4478" w="2266">
                  <a:moveTo>
                    <a:pt x="2010" y="0"/>
                  </a:moveTo>
                  <a:lnTo>
                    <a:pt x="1" y="4477"/>
                  </a:lnTo>
                  <a:cubicBezTo>
                    <a:pt x="1" y="4477"/>
                    <a:pt x="919" y="3706"/>
                    <a:pt x="1592" y="2734"/>
                  </a:cubicBezTo>
                  <a:cubicBezTo>
                    <a:pt x="2265" y="1761"/>
                    <a:pt x="2010" y="0"/>
                    <a:pt x="2010"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0" name="Google Shape;3470;p57"/>
            <p:cNvGrpSpPr/>
            <p:nvPr/>
          </p:nvGrpSpPr>
          <p:grpSpPr>
            <a:xfrm>
              <a:off x="2626626" y="1822844"/>
              <a:ext cx="412209" cy="966197"/>
              <a:chOff x="2626626" y="1822844"/>
              <a:chExt cx="412209" cy="966197"/>
            </a:xfrm>
          </p:grpSpPr>
          <p:sp>
            <p:nvSpPr>
              <p:cNvPr id="3471" name="Google Shape;3471;p57"/>
              <p:cNvSpPr/>
              <p:nvPr/>
            </p:nvSpPr>
            <p:spPr>
              <a:xfrm>
                <a:off x="2639110" y="1822844"/>
                <a:ext cx="399726" cy="928198"/>
              </a:xfrm>
              <a:custGeom>
                <a:rect b="b" l="l" r="r" t="t"/>
                <a:pathLst>
                  <a:path extrusionOk="0" h="27807" w="11975">
                    <a:moveTo>
                      <a:pt x="6620" y="1"/>
                    </a:moveTo>
                    <a:lnTo>
                      <a:pt x="2897" y="1738"/>
                    </a:lnTo>
                    <a:lnTo>
                      <a:pt x="1" y="25448"/>
                    </a:lnTo>
                    <a:cubicBezTo>
                      <a:pt x="1" y="25448"/>
                      <a:pt x="769" y="25856"/>
                      <a:pt x="2680" y="26319"/>
                    </a:cubicBezTo>
                    <a:cubicBezTo>
                      <a:pt x="3017" y="26399"/>
                      <a:pt x="3316" y="26433"/>
                      <a:pt x="3581" y="26433"/>
                    </a:cubicBezTo>
                    <a:cubicBezTo>
                      <a:pt x="4822" y="26433"/>
                      <a:pt x="5312" y="25703"/>
                      <a:pt x="5312" y="25703"/>
                    </a:cubicBezTo>
                    <a:lnTo>
                      <a:pt x="5312" y="27064"/>
                    </a:lnTo>
                    <a:cubicBezTo>
                      <a:pt x="5312" y="27064"/>
                      <a:pt x="5373" y="27342"/>
                      <a:pt x="6766" y="27723"/>
                    </a:cubicBezTo>
                    <a:cubicBezTo>
                      <a:pt x="6982" y="27782"/>
                      <a:pt x="7253" y="27807"/>
                      <a:pt x="7559" y="27807"/>
                    </a:cubicBezTo>
                    <a:cubicBezTo>
                      <a:pt x="9227" y="27807"/>
                      <a:pt x="11904" y="27064"/>
                      <a:pt x="11904" y="27064"/>
                    </a:cubicBezTo>
                    <a:cubicBezTo>
                      <a:pt x="11904" y="27064"/>
                      <a:pt x="11975" y="9942"/>
                      <a:pt x="11258" y="6273"/>
                    </a:cubicBezTo>
                    <a:cubicBezTo>
                      <a:pt x="10544" y="2605"/>
                      <a:pt x="6620" y="1"/>
                      <a:pt x="662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2803098" y="2596213"/>
                <a:ext cx="233460" cy="155718"/>
              </a:xfrm>
              <a:custGeom>
                <a:rect b="b" l="l" r="r" t="t"/>
                <a:pathLst>
                  <a:path extrusionOk="0" h="4665" w="6994">
                    <a:moveTo>
                      <a:pt x="6994" y="1"/>
                    </a:moveTo>
                    <a:cubicBezTo>
                      <a:pt x="6994" y="1"/>
                      <a:pt x="6263" y="497"/>
                      <a:pt x="4077" y="768"/>
                    </a:cubicBezTo>
                    <a:cubicBezTo>
                      <a:pt x="3681" y="818"/>
                      <a:pt x="3295" y="839"/>
                      <a:pt x="2928" y="839"/>
                    </a:cubicBezTo>
                    <a:cubicBezTo>
                      <a:pt x="1270" y="839"/>
                      <a:pt x="1" y="422"/>
                      <a:pt x="0" y="422"/>
                    </a:cubicBezTo>
                    <a:lnTo>
                      <a:pt x="0" y="422"/>
                    </a:lnTo>
                    <a:lnTo>
                      <a:pt x="399" y="4049"/>
                    </a:lnTo>
                    <a:cubicBezTo>
                      <a:pt x="399" y="4049"/>
                      <a:pt x="1425" y="4427"/>
                      <a:pt x="3383" y="4634"/>
                    </a:cubicBezTo>
                    <a:cubicBezTo>
                      <a:pt x="3578" y="4655"/>
                      <a:pt x="3770" y="4665"/>
                      <a:pt x="3957" y="4665"/>
                    </a:cubicBezTo>
                    <a:cubicBezTo>
                      <a:pt x="5651" y="4665"/>
                      <a:pt x="6991" y="3894"/>
                      <a:pt x="6991" y="3894"/>
                    </a:cubicBezTo>
                    <a:lnTo>
                      <a:pt x="6994"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2626626" y="2577155"/>
                <a:ext cx="194105" cy="132819"/>
              </a:xfrm>
              <a:custGeom>
                <a:rect b="b" l="l" r="r" t="t"/>
                <a:pathLst>
                  <a:path extrusionOk="0" h="3979" w="5815">
                    <a:moveTo>
                      <a:pt x="375" y="0"/>
                    </a:moveTo>
                    <a:lnTo>
                      <a:pt x="1" y="2758"/>
                    </a:lnTo>
                    <a:cubicBezTo>
                      <a:pt x="1" y="2758"/>
                      <a:pt x="623" y="3179"/>
                      <a:pt x="2592" y="3774"/>
                    </a:cubicBezTo>
                    <a:cubicBezTo>
                      <a:pt x="3080" y="3923"/>
                      <a:pt x="3525" y="3978"/>
                      <a:pt x="3917" y="3978"/>
                    </a:cubicBezTo>
                    <a:cubicBezTo>
                      <a:pt x="5107" y="3978"/>
                      <a:pt x="5815" y="3465"/>
                      <a:pt x="5815" y="3465"/>
                    </a:cubicBezTo>
                    <a:lnTo>
                      <a:pt x="5815" y="1517"/>
                    </a:lnTo>
                    <a:lnTo>
                      <a:pt x="375"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4" name="Google Shape;3474;p57"/>
              <p:cNvGrpSpPr/>
              <p:nvPr/>
            </p:nvGrpSpPr>
            <p:grpSpPr>
              <a:xfrm>
                <a:off x="2780734" y="1836696"/>
                <a:ext cx="182184" cy="799272"/>
                <a:chOff x="2780734" y="1836696"/>
                <a:chExt cx="182184" cy="799272"/>
              </a:xfrm>
            </p:grpSpPr>
            <p:sp>
              <p:nvSpPr>
                <p:cNvPr id="3475" name="Google Shape;3475;p57"/>
                <p:cNvSpPr/>
                <p:nvPr/>
              </p:nvSpPr>
              <p:spPr>
                <a:xfrm>
                  <a:off x="2800628" y="2614705"/>
                  <a:ext cx="4206" cy="21263"/>
                </a:xfrm>
                <a:custGeom>
                  <a:rect b="b" l="l" r="r" t="t"/>
                  <a:pathLst>
                    <a:path extrusionOk="0" h="637" w="126">
                      <a:moveTo>
                        <a:pt x="105" y="1"/>
                      </a:moveTo>
                      <a:lnTo>
                        <a:pt x="0" y="4"/>
                      </a:lnTo>
                      <a:lnTo>
                        <a:pt x="21" y="636"/>
                      </a:lnTo>
                      <a:lnTo>
                        <a:pt x="126" y="636"/>
                      </a:lnTo>
                      <a:lnTo>
                        <a:pt x="105"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2782670" y="2043673"/>
                  <a:ext cx="20228" cy="530341"/>
                </a:xfrm>
                <a:custGeom>
                  <a:rect b="b" l="l" r="r" t="t"/>
                  <a:pathLst>
                    <a:path extrusionOk="0" h="15888" w="606">
                      <a:moveTo>
                        <a:pt x="106" y="1"/>
                      </a:moveTo>
                      <a:lnTo>
                        <a:pt x="1" y="4"/>
                      </a:lnTo>
                      <a:lnTo>
                        <a:pt x="38" y="1228"/>
                      </a:lnTo>
                      <a:lnTo>
                        <a:pt x="143" y="1224"/>
                      </a:lnTo>
                      <a:lnTo>
                        <a:pt x="106" y="1"/>
                      </a:lnTo>
                      <a:close/>
                      <a:moveTo>
                        <a:pt x="184" y="2445"/>
                      </a:moveTo>
                      <a:lnTo>
                        <a:pt x="79" y="2448"/>
                      </a:lnTo>
                      <a:lnTo>
                        <a:pt x="116" y="3669"/>
                      </a:lnTo>
                      <a:lnTo>
                        <a:pt x="222" y="3666"/>
                      </a:lnTo>
                      <a:lnTo>
                        <a:pt x="184" y="2445"/>
                      </a:lnTo>
                      <a:close/>
                      <a:moveTo>
                        <a:pt x="259" y="4890"/>
                      </a:moveTo>
                      <a:lnTo>
                        <a:pt x="154" y="4893"/>
                      </a:lnTo>
                      <a:lnTo>
                        <a:pt x="195" y="6114"/>
                      </a:lnTo>
                      <a:lnTo>
                        <a:pt x="300" y="6110"/>
                      </a:lnTo>
                      <a:lnTo>
                        <a:pt x="259" y="4890"/>
                      </a:lnTo>
                      <a:close/>
                      <a:moveTo>
                        <a:pt x="337" y="7334"/>
                      </a:moveTo>
                      <a:lnTo>
                        <a:pt x="232" y="7338"/>
                      </a:lnTo>
                      <a:lnTo>
                        <a:pt x="269" y="8558"/>
                      </a:lnTo>
                      <a:lnTo>
                        <a:pt x="375" y="8555"/>
                      </a:lnTo>
                      <a:lnTo>
                        <a:pt x="337" y="7334"/>
                      </a:lnTo>
                      <a:close/>
                      <a:moveTo>
                        <a:pt x="416" y="9775"/>
                      </a:moveTo>
                      <a:lnTo>
                        <a:pt x="306" y="9779"/>
                      </a:lnTo>
                      <a:lnTo>
                        <a:pt x="347" y="11003"/>
                      </a:lnTo>
                      <a:lnTo>
                        <a:pt x="453" y="10999"/>
                      </a:lnTo>
                      <a:lnTo>
                        <a:pt x="416" y="9775"/>
                      </a:lnTo>
                      <a:close/>
                      <a:moveTo>
                        <a:pt x="490" y="12219"/>
                      </a:moveTo>
                      <a:lnTo>
                        <a:pt x="385" y="12223"/>
                      </a:lnTo>
                      <a:lnTo>
                        <a:pt x="422" y="13443"/>
                      </a:lnTo>
                      <a:lnTo>
                        <a:pt x="531" y="13443"/>
                      </a:lnTo>
                      <a:lnTo>
                        <a:pt x="490" y="12219"/>
                      </a:lnTo>
                      <a:close/>
                      <a:moveTo>
                        <a:pt x="568" y="14664"/>
                      </a:moveTo>
                      <a:lnTo>
                        <a:pt x="463" y="14667"/>
                      </a:lnTo>
                      <a:lnTo>
                        <a:pt x="501" y="15888"/>
                      </a:lnTo>
                      <a:lnTo>
                        <a:pt x="606" y="15885"/>
                      </a:lnTo>
                      <a:lnTo>
                        <a:pt x="568" y="14664"/>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2780734" y="1981724"/>
                  <a:ext cx="4273" cy="21363"/>
                </a:xfrm>
                <a:custGeom>
                  <a:rect b="b" l="l" r="r" t="t"/>
                  <a:pathLst>
                    <a:path extrusionOk="0" h="640" w="128">
                      <a:moveTo>
                        <a:pt x="107" y="0"/>
                      </a:moveTo>
                      <a:lnTo>
                        <a:pt x="1" y="4"/>
                      </a:lnTo>
                      <a:lnTo>
                        <a:pt x="21" y="640"/>
                      </a:lnTo>
                      <a:lnTo>
                        <a:pt x="127" y="636"/>
                      </a:lnTo>
                      <a:lnTo>
                        <a:pt x="107"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2826496" y="1836696"/>
                  <a:ext cx="18860" cy="15789"/>
                </a:xfrm>
                <a:custGeom>
                  <a:rect b="b" l="l" r="r" t="t"/>
                  <a:pathLst>
                    <a:path extrusionOk="0" h="473" w="565">
                      <a:moveTo>
                        <a:pt x="62" y="0"/>
                      </a:moveTo>
                      <a:lnTo>
                        <a:pt x="0" y="85"/>
                      </a:lnTo>
                      <a:cubicBezTo>
                        <a:pt x="4" y="89"/>
                        <a:pt x="200" y="225"/>
                        <a:pt x="496" y="473"/>
                      </a:cubicBezTo>
                      <a:lnTo>
                        <a:pt x="564" y="395"/>
                      </a:lnTo>
                      <a:cubicBezTo>
                        <a:pt x="266" y="140"/>
                        <a:pt x="62" y="0"/>
                        <a:pt x="62"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2873460" y="1879153"/>
                  <a:ext cx="89458" cy="701581"/>
                </a:xfrm>
                <a:custGeom>
                  <a:rect b="b" l="l" r="r" t="t"/>
                  <a:pathLst>
                    <a:path extrusionOk="0" h="21018" w="2680">
                      <a:moveTo>
                        <a:pt x="78" y="0"/>
                      </a:moveTo>
                      <a:lnTo>
                        <a:pt x="1" y="71"/>
                      </a:lnTo>
                      <a:cubicBezTo>
                        <a:pt x="296" y="388"/>
                        <a:pt x="565" y="714"/>
                        <a:pt x="800" y="1047"/>
                      </a:cubicBezTo>
                      <a:lnTo>
                        <a:pt x="888" y="986"/>
                      </a:lnTo>
                      <a:cubicBezTo>
                        <a:pt x="646" y="649"/>
                        <a:pt x="378" y="316"/>
                        <a:pt x="78" y="0"/>
                      </a:cubicBezTo>
                      <a:close/>
                      <a:moveTo>
                        <a:pt x="1541" y="2077"/>
                      </a:moveTo>
                      <a:lnTo>
                        <a:pt x="1445" y="2125"/>
                      </a:lnTo>
                      <a:cubicBezTo>
                        <a:pt x="1636" y="2513"/>
                        <a:pt x="1785" y="2907"/>
                        <a:pt x="1887" y="3298"/>
                      </a:cubicBezTo>
                      <a:lnTo>
                        <a:pt x="1989" y="3271"/>
                      </a:lnTo>
                      <a:cubicBezTo>
                        <a:pt x="1887" y="2873"/>
                        <a:pt x="1735" y="2472"/>
                        <a:pt x="1541" y="2077"/>
                      </a:cubicBezTo>
                      <a:close/>
                      <a:moveTo>
                        <a:pt x="2170" y="4535"/>
                      </a:moveTo>
                      <a:lnTo>
                        <a:pt x="2064" y="4539"/>
                      </a:lnTo>
                      <a:lnTo>
                        <a:pt x="2064" y="4647"/>
                      </a:lnTo>
                      <a:cubicBezTo>
                        <a:pt x="2064" y="4743"/>
                        <a:pt x="2061" y="4841"/>
                        <a:pt x="2057" y="4940"/>
                      </a:cubicBezTo>
                      <a:cubicBezTo>
                        <a:pt x="2044" y="5178"/>
                        <a:pt x="2033" y="5467"/>
                        <a:pt x="2027" y="5803"/>
                      </a:cubicBezTo>
                      <a:lnTo>
                        <a:pt x="2132" y="5803"/>
                      </a:lnTo>
                      <a:cubicBezTo>
                        <a:pt x="2139" y="5471"/>
                        <a:pt x="2149" y="5182"/>
                        <a:pt x="2163" y="4947"/>
                      </a:cubicBezTo>
                      <a:cubicBezTo>
                        <a:pt x="2166" y="4845"/>
                        <a:pt x="2170" y="4746"/>
                        <a:pt x="2170" y="4647"/>
                      </a:cubicBezTo>
                      <a:lnTo>
                        <a:pt x="2170" y="4535"/>
                      </a:lnTo>
                      <a:close/>
                      <a:moveTo>
                        <a:pt x="2024" y="7071"/>
                      </a:moveTo>
                      <a:cubicBezTo>
                        <a:pt x="2027" y="7470"/>
                        <a:pt x="2033" y="7895"/>
                        <a:pt x="2044" y="8339"/>
                      </a:cubicBezTo>
                      <a:lnTo>
                        <a:pt x="2149" y="8339"/>
                      </a:lnTo>
                      <a:cubicBezTo>
                        <a:pt x="2139" y="7891"/>
                        <a:pt x="2132" y="7466"/>
                        <a:pt x="2129" y="7071"/>
                      </a:cubicBezTo>
                      <a:close/>
                      <a:moveTo>
                        <a:pt x="2179" y="9608"/>
                      </a:moveTo>
                      <a:lnTo>
                        <a:pt x="2074" y="9612"/>
                      </a:lnTo>
                      <a:cubicBezTo>
                        <a:pt x="2085" y="10023"/>
                        <a:pt x="2098" y="10445"/>
                        <a:pt x="2112" y="10879"/>
                      </a:cubicBezTo>
                      <a:lnTo>
                        <a:pt x="2217" y="10876"/>
                      </a:lnTo>
                      <a:cubicBezTo>
                        <a:pt x="2204" y="10441"/>
                        <a:pt x="2190" y="10019"/>
                        <a:pt x="2179" y="9608"/>
                      </a:cubicBezTo>
                      <a:close/>
                      <a:moveTo>
                        <a:pt x="2265" y="12141"/>
                      </a:moveTo>
                      <a:lnTo>
                        <a:pt x="2159" y="12144"/>
                      </a:lnTo>
                      <a:cubicBezTo>
                        <a:pt x="2173" y="12566"/>
                        <a:pt x="2190" y="12990"/>
                        <a:pt x="2207" y="13412"/>
                      </a:cubicBezTo>
                      <a:lnTo>
                        <a:pt x="2312" y="13409"/>
                      </a:lnTo>
                      <a:cubicBezTo>
                        <a:pt x="2295" y="12984"/>
                        <a:pt x="2278" y="12562"/>
                        <a:pt x="2265" y="12141"/>
                      </a:cubicBezTo>
                      <a:close/>
                      <a:moveTo>
                        <a:pt x="2367" y="14677"/>
                      </a:moveTo>
                      <a:lnTo>
                        <a:pt x="2261" y="14680"/>
                      </a:lnTo>
                      <a:cubicBezTo>
                        <a:pt x="2281" y="15109"/>
                        <a:pt x="2299" y="15530"/>
                        <a:pt x="2319" y="15948"/>
                      </a:cubicBezTo>
                      <a:lnTo>
                        <a:pt x="2424" y="15942"/>
                      </a:lnTo>
                      <a:cubicBezTo>
                        <a:pt x="2404" y="15527"/>
                        <a:pt x="2388" y="15102"/>
                        <a:pt x="2367" y="14677"/>
                      </a:cubicBezTo>
                      <a:close/>
                      <a:moveTo>
                        <a:pt x="2485" y="17210"/>
                      </a:moveTo>
                      <a:lnTo>
                        <a:pt x="2380" y="17217"/>
                      </a:lnTo>
                      <a:cubicBezTo>
                        <a:pt x="2401" y="17652"/>
                        <a:pt x="2421" y="18077"/>
                        <a:pt x="2441" y="18482"/>
                      </a:cubicBezTo>
                      <a:lnTo>
                        <a:pt x="2547" y="18478"/>
                      </a:lnTo>
                      <a:cubicBezTo>
                        <a:pt x="2526" y="18070"/>
                        <a:pt x="2506" y="17645"/>
                        <a:pt x="2485" y="17210"/>
                      </a:cubicBezTo>
                      <a:close/>
                      <a:moveTo>
                        <a:pt x="2612" y="19742"/>
                      </a:moveTo>
                      <a:lnTo>
                        <a:pt x="2506" y="19750"/>
                      </a:lnTo>
                      <a:cubicBezTo>
                        <a:pt x="2530" y="20212"/>
                        <a:pt x="2554" y="20637"/>
                        <a:pt x="2574" y="21018"/>
                      </a:cubicBezTo>
                      <a:lnTo>
                        <a:pt x="2680" y="21011"/>
                      </a:lnTo>
                      <a:cubicBezTo>
                        <a:pt x="2659" y="20633"/>
                        <a:pt x="2636" y="20205"/>
                        <a:pt x="2612" y="19742"/>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0" name="Google Shape;3480;p57"/>
              <p:cNvSpPr/>
              <p:nvPr/>
            </p:nvSpPr>
            <p:spPr>
              <a:xfrm>
                <a:off x="2636072" y="2698784"/>
                <a:ext cx="115996" cy="49836"/>
              </a:xfrm>
              <a:custGeom>
                <a:rect b="b" l="l" r="r" t="t"/>
                <a:pathLst>
                  <a:path extrusionOk="0" h="1493" w="3475">
                    <a:moveTo>
                      <a:pt x="1893" y="0"/>
                    </a:moveTo>
                    <a:cubicBezTo>
                      <a:pt x="1841" y="0"/>
                      <a:pt x="335" y="920"/>
                      <a:pt x="92" y="1296"/>
                    </a:cubicBezTo>
                    <a:cubicBezTo>
                      <a:pt x="0" y="1434"/>
                      <a:pt x="97" y="1493"/>
                      <a:pt x="301" y="1493"/>
                    </a:cubicBezTo>
                    <a:cubicBezTo>
                      <a:pt x="651" y="1493"/>
                      <a:pt x="1318" y="1319"/>
                      <a:pt x="1894" y="1072"/>
                    </a:cubicBezTo>
                    <a:cubicBezTo>
                      <a:pt x="2809" y="684"/>
                      <a:pt x="3475" y="266"/>
                      <a:pt x="3475" y="266"/>
                    </a:cubicBezTo>
                    <a:lnTo>
                      <a:pt x="1894" y="1"/>
                    </a:lnTo>
                    <a:cubicBezTo>
                      <a:pt x="1894" y="0"/>
                      <a:pt x="1894" y="0"/>
                      <a:pt x="1893" y="0"/>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2811576" y="2744412"/>
                <a:ext cx="124441" cy="44629"/>
              </a:xfrm>
              <a:custGeom>
                <a:rect b="b" l="l" r="r" t="t"/>
                <a:pathLst>
                  <a:path extrusionOk="0" h="1337" w="3728">
                    <a:moveTo>
                      <a:pt x="1754" y="0"/>
                    </a:moveTo>
                    <a:cubicBezTo>
                      <a:pt x="1650" y="0"/>
                      <a:pt x="1" y="989"/>
                      <a:pt x="349" y="1293"/>
                    </a:cubicBezTo>
                    <a:cubicBezTo>
                      <a:pt x="383" y="1323"/>
                      <a:pt x="443" y="1336"/>
                      <a:pt x="523" y="1336"/>
                    </a:cubicBezTo>
                    <a:cubicBezTo>
                      <a:pt x="1262" y="1336"/>
                      <a:pt x="3728" y="194"/>
                      <a:pt x="3728" y="194"/>
                    </a:cubicBezTo>
                    <a:lnTo>
                      <a:pt x="1756" y="0"/>
                    </a:lnTo>
                    <a:cubicBezTo>
                      <a:pt x="1756" y="0"/>
                      <a:pt x="1755" y="0"/>
                      <a:pt x="1754" y="0"/>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2" name="Google Shape;3482;p57"/>
          <p:cNvGrpSpPr/>
          <p:nvPr/>
        </p:nvGrpSpPr>
        <p:grpSpPr>
          <a:xfrm>
            <a:off x="3758449" y="1142774"/>
            <a:ext cx="1210433" cy="1641009"/>
            <a:chOff x="3414699" y="1249199"/>
            <a:chExt cx="1210433" cy="1641009"/>
          </a:xfrm>
        </p:grpSpPr>
        <p:sp>
          <p:nvSpPr>
            <p:cNvPr id="3483" name="Google Shape;3483;p57"/>
            <p:cNvSpPr/>
            <p:nvPr/>
          </p:nvSpPr>
          <p:spPr>
            <a:xfrm>
              <a:off x="4159193" y="2013250"/>
              <a:ext cx="327922" cy="802038"/>
            </a:xfrm>
            <a:custGeom>
              <a:rect b="b" l="l" r="r" t="t"/>
              <a:pathLst>
                <a:path extrusionOk="0" h="33877" w="13851">
                  <a:moveTo>
                    <a:pt x="5610" y="1"/>
                  </a:moveTo>
                  <a:lnTo>
                    <a:pt x="0" y="5118"/>
                  </a:lnTo>
                  <a:lnTo>
                    <a:pt x="27" y="5536"/>
                  </a:lnTo>
                  <a:lnTo>
                    <a:pt x="1829" y="33876"/>
                  </a:lnTo>
                  <a:lnTo>
                    <a:pt x="4297" y="33876"/>
                  </a:lnTo>
                  <a:lnTo>
                    <a:pt x="6881" y="6436"/>
                  </a:lnTo>
                  <a:lnTo>
                    <a:pt x="10628" y="33876"/>
                  </a:lnTo>
                  <a:lnTo>
                    <a:pt x="13851" y="33876"/>
                  </a:lnTo>
                  <a:lnTo>
                    <a:pt x="12756" y="5536"/>
                  </a:lnTo>
                  <a:lnTo>
                    <a:pt x="5610" y="1"/>
                  </a:ln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3964221" y="1504096"/>
              <a:ext cx="660911" cy="751042"/>
            </a:xfrm>
            <a:custGeom>
              <a:rect b="b" l="l" r="r" t="t"/>
              <a:pathLst>
                <a:path extrusionOk="0" h="31723" w="27916">
                  <a:moveTo>
                    <a:pt x="17652" y="0"/>
                  </a:moveTo>
                  <a:cubicBezTo>
                    <a:pt x="17237" y="0"/>
                    <a:pt x="16955" y="50"/>
                    <a:pt x="16955" y="50"/>
                  </a:cubicBezTo>
                  <a:lnTo>
                    <a:pt x="12678" y="617"/>
                  </a:lnTo>
                  <a:lnTo>
                    <a:pt x="4594" y="2579"/>
                  </a:lnTo>
                  <a:cubicBezTo>
                    <a:pt x="4594" y="2579"/>
                    <a:pt x="4590" y="2579"/>
                    <a:pt x="4584" y="2579"/>
                  </a:cubicBezTo>
                  <a:cubicBezTo>
                    <a:pt x="4450" y="2579"/>
                    <a:pt x="2999" y="2595"/>
                    <a:pt x="1816" y="3255"/>
                  </a:cubicBezTo>
                  <a:cubicBezTo>
                    <a:pt x="575" y="3952"/>
                    <a:pt x="1" y="7015"/>
                    <a:pt x="1" y="7015"/>
                  </a:cubicBezTo>
                  <a:lnTo>
                    <a:pt x="1" y="21162"/>
                  </a:lnTo>
                  <a:lnTo>
                    <a:pt x="1568" y="20486"/>
                  </a:lnTo>
                  <a:lnTo>
                    <a:pt x="5257" y="11949"/>
                  </a:lnTo>
                  <a:lnTo>
                    <a:pt x="8289" y="31722"/>
                  </a:lnTo>
                  <a:lnTo>
                    <a:pt x="9527" y="30991"/>
                  </a:lnTo>
                  <a:cubicBezTo>
                    <a:pt x="10765" y="30257"/>
                    <a:pt x="13335" y="22736"/>
                    <a:pt x="13470" y="22597"/>
                  </a:cubicBezTo>
                  <a:cubicBezTo>
                    <a:pt x="13473" y="22594"/>
                    <a:pt x="13476" y="22593"/>
                    <a:pt x="13479" y="22593"/>
                  </a:cubicBezTo>
                  <a:cubicBezTo>
                    <a:pt x="13651" y="22593"/>
                    <a:pt x="14895" y="26217"/>
                    <a:pt x="17506" y="28605"/>
                  </a:cubicBezTo>
                  <a:cubicBezTo>
                    <a:pt x="19291" y="30237"/>
                    <a:pt x="20415" y="30505"/>
                    <a:pt x="20962" y="30505"/>
                  </a:cubicBezTo>
                  <a:cubicBezTo>
                    <a:pt x="21229" y="30505"/>
                    <a:pt x="21358" y="30441"/>
                    <a:pt x="21358" y="30441"/>
                  </a:cubicBezTo>
                  <a:lnTo>
                    <a:pt x="18927" y="7971"/>
                  </a:lnTo>
                  <a:lnTo>
                    <a:pt x="23007" y="11225"/>
                  </a:lnTo>
                  <a:lnTo>
                    <a:pt x="20297" y="20166"/>
                  </a:lnTo>
                  <a:lnTo>
                    <a:pt x="21450" y="21682"/>
                  </a:lnTo>
                  <a:lnTo>
                    <a:pt x="27916" y="11548"/>
                  </a:lnTo>
                  <a:cubicBezTo>
                    <a:pt x="27916" y="11548"/>
                    <a:pt x="21402" y="2147"/>
                    <a:pt x="20213" y="920"/>
                  </a:cubicBezTo>
                  <a:cubicBezTo>
                    <a:pt x="19460" y="144"/>
                    <a:pt x="18361" y="0"/>
                    <a:pt x="17652"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3653188" y="2031054"/>
              <a:ext cx="322075" cy="814894"/>
            </a:xfrm>
            <a:custGeom>
              <a:rect b="b" l="l" r="r" t="t"/>
              <a:pathLst>
                <a:path extrusionOk="0" h="34420" w="13604">
                  <a:moveTo>
                    <a:pt x="6355" y="0"/>
                  </a:moveTo>
                  <a:lnTo>
                    <a:pt x="1" y="6916"/>
                  </a:lnTo>
                  <a:lnTo>
                    <a:pt x="2662" y="34420"/>
                  </a:lnTo>
                  <a:lnTo>
                    <a:pt x="5777" y="33814"/>
                  </a:lnTo>
                  <a:lnTo>
                    <a:pt x="6457" y="6916"/>
                  </a:lnTo>
                  <a:lnTo>
                    <a:pt x="8283" y="34117"/>
                  </a:lnTo>
                  <a:lnTo>
                    <a:pt x="11332" y="34117"/>
                  </a:lnTo>
                  <a:lnTo>
                    <a:pt x="13604" y="4437"/>
                  </a:lnTo>
                  <a:lnTo>
                    <a:pt x="6355"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3732622" y="1296125"/>
              <a:ext cx="195579" cy="209145"/>
            </a:xfrm>
            <a:custGeom>
              <a:rect b="b" l="l" r="r" t="t"/>
              <a:pathLst>
                <a:path extrusionOk="0" h="8834" w="8261">
                  <a:moveTo>
                    <a:pt x="1728" y="1"/>
                  </a:moveTo>
                  <a:lnTo>
                    <a:pt x="1239" y="3098"/>
                  </a:lnTo>
                  <a:cubicBezTo>
                    <a:pt x="1239" y="3098"/>
                    <a:pt x="994" y="2706"/>
                    <a:pt x="634" y="2706"/>
                  </a:cubicBezTo>
                  <a:cubicBezTo>
                    <a:pt x="577" y="2706"/>
                    <a:pt x="518" y="2716"/>
                    <a:pt x="457" y="2738"/>
                  </a:cubicBezTo>
                  <a:cubicBezTo>
                    <a:pt x="1" y="2901"/>
                    <a:pt x="229" y="3846"/>
                    <a:pt x="620" y="4074"/>
                  </a:cubicBezTo>
                  <a:cubicBezTo>
                    <a:pt x="751" y="4151"/>
                    <a:pt x="863" y="4177"/>
                    <a:pt x="954" y="4177"/>
                  </a:cubicBezTo>
                  <a:cubicBezTo>
                    <a:pt x="1138" y="4177"/>
                    <a:pt x="1239" y="4074"/>
                    <a:pt x="1239" y="4074"/>
                  </a:cubicBezTo>
                  <a:lnTo>
                    <a:pt x="1239" y="4074"/>
                  </a:lnTo>
                  <a:lnTo>
                    <a:pt x="722" y="8443"/>
                  </a:lnTo>
                  <a:lnTo>
                    <a:pt x="4986" y="8834"/>
                  </a:lnTo>
                  <a:lnTo>
                    <a:pt x="4986" y="7433"/>
                  </a:lnTo>
                  <a:cubicBezTo>
                    <a:pt x="4986" y="7433"/>
                    <a:pt x="6192" y="7171"/>
                    <a:pt x="6618" y="6355"/>
                  </a:cubicBezTo>
                  <a:cubicBezTo>
                    <a:pt x="7039" y="5543"/>
                    <a:pt x="7104" y="4662"/>
                    <a:pt x="7104" y="4662"/>
                  </a:cubicBezTo>
                  <a:cubicBezTo>
                    <a:pt x="7104" y="4662"/>
                    <a:pt x="7168" y="4675"/>
                    <a:pt x="7265" y="4675"/>
                  </a:cubicBezTo>
                  <a:cubicBezTo>
                    <a:pt x="7507" y="4675"/>
                    <a:pt x="7954" y="4592"/>
                    <a:pt x="8116" y="4009"/>
                  </a:cubicBezTo>
                  <a:cubicBezTo>
                    <a:pt x="8260" y="3495"/>
                    <a:pt x="8066" y="3188"/>
                    <a:pt x="7763" y="3188"/>
                  </a:cubicBezTo>
                  <a:cubicBezTo>
                    <a:pt x="7588" y="3188"/>
                    <a:pt x="7375" y="3292"/>
                    <a:pt x="7172" y="3519"/>
                  </a:cubicBezTo>
                  <a:lnTo>
                    <a:pt x="7267" y="1"/>
                  </a:lnTo>
                  <a:close/>
                </a:path>
              </a:pathLst>
            </a:custGeom>
            <a:solidFill>
              <a:srgbClr val="E38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3414699" y="1547991"/>
              <a:ext cx="388933" cy="745620"/>
            </a:xfrm>
            <a:custGeom>
              <a:rect b="b" l="l" r="r" t="t"/>
              <a:pathLst>
                <a:path extrusionOk="0" h="31494" w="16428">
                  <a:moveTo>
                    <a:pt x="12158" y="0"/>
                  </a:moveTo>
                  <a:lnTo>
                    <a:pt x="7058" y="711"/>
                  </a:lnTo>
                  <a:lnTo>
                    <a:pt x="0" y="13597"/>
                  </a:lnTo>
                  <a:lnTo>
                    <a:pt x="5752" y="24840"/>
                  </a:lnTo>
                  <a:lnTo>
                    <a:pt x="7354" y="23129"/>
                  </a:lnTo>
                  <a:lnTo>
                    <a:pt x="4685" y="16381"/>
                  </a:lnTo>
                  <a:lnTo>
                    <a:pt x="8778" y="8888"/>
                  </a:lnTo>
                  <a:lnTo>
                    <a:pt x="9547" y="31493"/>
                  </a:lnTo>
                  <a:cubicBezTo>
                    <a:pt x="15537" y="31317"/>
                    <a:pt x="16428" y="21709"/>
                    <a:pt x="16428" y="21709"/>
                  </a:cubicBezTo>
                  <a:lnTo>
                    <a:pt x="12158" y="0"/>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3702529" y="1495999"/>
              <a:ext cx="207133" cy="311279"/>
            </a:xfrm>
            <a:custGeom>
              <a:rect b="b" l="l" r="r" t="t"/>
              <a:pathLst>
                <a:path extrusionOk="0" h="13148" w="8749">
                  <a:moveTo>
                    <a:pt x="1993" y="1"/>
                  </a:moveTo>
                  <a:lnTo>
                    <a:pt x="1476" y="1840"/>
                  </a:lnTo>
                  <a:lnTo>
                    <a:pt x="1" y="2196"/>
                  </a:lnTo>
                  <a:lnTo>
                    <a:pt x="3479" y="13147"/>
                  </a:lnTo>
                  <a:lnTo>
                    <a:pt x="8749" y="2645"/>
                  </a:lnTo>
                  <a:lnTo>
                    <a:pt x="6338" y="2298"/>
                  </a:lnTo>
                  <a:lnTo>
                    <a:pt x="6257" y="392"/>
                  </a:lnTo>
                  <a:lnTo>
                    <a:pt x="19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3702529" y="1547991"/>
              <a:ext cx="207133" cy="513961"/>
            </a:xfrm>
            <a:custGeom>
              <a:rect b="b" l="l" r="r" t="t"/>
              <a:pathLst>
                <a:path extrusionOk="0" h="21709" w="8749">
                  <a:moveTo>
                    <a:pt x="1" y="0"/>
                  </a:moveTo>
                  <a:lnTo>
                    <a:pt x="4271" y="21709"/>
                  </a:lnTo>
                  <a:lnTo>
                    <a:pt x="8749" y="449"/>
                  </a:lnTo>
                  <a:lnTo>
                    <a:pt x="4271" y="7399"/>
                  </a:lnTo>
                  <a:lnTo>
                    <a:pt x="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3762146" y="1518704"/>
              <a:ext cx="72256" cy="46474"/>
            </a:xfrm>
            <a:custGeom>
              <a:rect b="b" l="l" r="r" t="t"/>
              <a:pathLst>
                <a:path extrusionOk="0" h="1963" w="3052">
                  <a:moveTo>
                    <a:pt x="135" y="0"/>
                  </a:moveTo>
                  <a:cubicBezTo>
                    <a:pt x="135" y="0"/>
                    <a:pt x="1" y="1674"/>
                    <a:pt x="58" y="1674"/>
                  </a:cubicBezTo>
                  <a:cubicBezTo>
                    <a:pt x="58" y="1674"/>
                    <a:pt x="59" y="1673"/>
                    <a:pt x="59" y="1673"/>
                  </a:cubicBezTo>
                  <a:cubicBezTo>
                    <a:pt x="121" y="1642"/>
                    <a:pt x="1012" y="1394"/>
                    <a:pt x="1012" y="1394"/>
                  </a:cubicBezTo>
                  <a:lnTo>
                    <a:pt x="1301" y="1870"/>
                  </a:lnTo>
                  <a:lnTo>
                    <a:pt x="1562" y="1520"/>
                  </a:lnTo>
                  <a:lnTo>
                    <a:pt x="2620" y="1962"/>
                  </a:lnTo>
                  <a:lnTo>
                    <a:pt x="3052" y="92"/>
                  </a:lnTo>
                  <a:lnTo>
                    <a:pt x="1610" y="1303"/>
                  </a:lnTo>
                  <a:lnTo>
                    <a:pt x="1332" y="905"/>
                  </a:lnTo>
                  <a:lnTo>
                    <a:pt x="1012" y="1135"/>
                  </a:lnTo>
                  <a:lnTo>
                    <a:pt x="135" y="0"/>
                  </a:lnTo>
                  <a:close/>
                </a:path>
              </a:pathLst>
            </a:custGeom>
            <a:solidFill>
              <a:srgbClr val="573F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7"/>
            <p:cNvSpPr/>
            <p:nvPr/>
          </p:nvSpPr>
          <p:spPr>
            <a:xfrm>
              <a:off x="3827397" y="1346934"/>
              <a:ext cx="18372" cy="51540"/>
            </a:xfrm>
            <a:custGeom>
              <a:rect b="b" l="l" r="r" t="t"/>
              <a:pathLst>
                <a:path extrusionOk="0" h="2177" w="776">
                  <a:moveTo>
                    <a:pt x="775" y="0"/>
                  </a:moveTo>
                  <a:lnTo>
                    <a:pt x="0" y="1982"/>
                  </a:lnTo>
                  <a:lnTo>
                    <a:pt x="775" y="2176"/>
                  </a:lnTo>
                  <a:lnTo>
                    <a:pt x="775" y="0"/>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3809592" y="1349965"/>
              <a:ext cx="10962" cy="10985"/>
            </a:xfrm>
            <a:custGeom>
              <a:rect b="b" l="l" r="r" t="t"/>
              <a:pathLst>
                <a:path extrusionOk="0" h="464" w="463">
                  <a:moveTo>
                    <a:pt x="232" y="1"/>
                  </a:moveTo>
                  <a:cubicBezTo>
                    <a:pt x="106" y="1"/>
                    <a:pt x="1" y="103"/>
                    <a:pt x="1" y="233"/>
                  </a:cubicBezTo>
                  <a:cubicBezTo>
                    <a:pt x="1" y="358"/>
                    <a:pt x="106" y="464"/>
                    <a:pt x="232" y="464"/>
                  </a:cubicBezTo>
                  <a:cubicBezTo>
                    <a:pt x="361" y="464"/>
                    <a:pt x="463" y="358"/>
                    <a:pt x="463" y="233"/>
                  </a:cubicBezTo>
                  <a:cubicBezTo>
                    <a:pt x="463" y="103"/>
                    <a:pt x="361" y="1"/>
                    <a:pt x="23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3860236" y="1348449"/>
              <a:ext cx="10962" cy="10985"/>
            </a:xfrm>
            <a:custGeom>
              <a:rect b="b" l="l" r="r" t="t"/>
              <a:pathLst>
                <a:path extrusionOk="0" h="464" w="463">
                  <a:moveTo>
                    <a:pt x="231" y="0"/>
                  </a:moveTo>
                  <a:cubicBezTo>
                    <a:pt x="102" y="0"/>
                    <a:pt x="0" y="102"/>
                    <a:pt x="0" y="232"/>
                  </a:cubicBezTo>
                  <a:cubicBezTo>
                    <a:pt x="0" y="358"/>
                    <a:pt x="102" y="463"/>
                    <a:pt x="231" y="463"/>
                  </a:cubicBezTo>
                  <a:cubicBezTo>
                    <a:pt x="357" y="463"/>
                    <a:pt x="462" y="358"/>
                    <a:pt x="462" y="232"/>
                  </a:cubicBezTo>
                  <a:cubicBezTo>
                    <a:pt x="462" y="102"/>
                    <a:pt x="357" y="0"/>
                    <a:pt x="23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3782483" y="1400679"/>
              <a:ext cx="61508" cy="20787"/>
            </a:xfrm>
            <a:custGeom>
              <a:rect b="b" l="l" r="r" t="t"/>
              <a:pathLst>
                <a:path extrusionOk="0" h="878" w="2598">
                  <a:moveTo>
                    <a:pt x="217" y="1"/>
                  </a:moveTo>
                  <a:lnTo>
                    <a:pt x="0" y="59"/>
                  </a:lnTo>
                  <a:cubicBezTo>
                    <a:pt x="0" y="59"/>
                    <a:pt x="445" y="583"/>
                    <a:pt x="1067" y="760"/>
                  </a:cubicBezTo>
                  <a:cubicBezTo>
                    <a:pt x="1416" y="857"/>
                    <a:pt x="1855" y="878"/>
                    <a:pt x="2173" y="878"/>
                  </a:cubicBezTo>
                  <a:cubicBezTo>
                    <a:pt x="2422" y="878"/>
                    <a:pt x="2597" y="865"/>
                    <a:pt x="2597" y="865"/>
                  </a:cubicBezTo>
                  <a:cubicBezTo>
                    <a:pt x="2597" y="865"/>
                    <a:pt x="2312" y="804"/>
                    <a:pt x="1567" y="654"/>
                  </a:cubicBezTo>
                  <a:cubicBezTo>
                    <a:pt x="823" y="504"/>
                    <a:pt x="217" y="1"/>
                    <a:pt x="21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3781110" y="1399471"/>
              <a:ext cx="12169" cy="3338"/>
            </a:xfrm>
            <a:custGeom>
              <a:rect b="b" l="l" r="r" t="t"/>
              <a:pathLst>
                <a:path extrusionOk="0" h="141" w="514">
                  <a:moveTo>
                    <a:pt x="368" y="0"/>
                  </a:moveTo>
                  <a:cubicBezTo>
                    <a:pt x="216" y="0"/>
                    <a:pt x="0" y="4"/>
                    <a:pt x="0" y="4"/>
                  </a:cubicBezTo>
                  <a:lnTo>
                    <a:pt x="85" y="141"/>
                  </a:lnTo>
                  <a:lnTo>
                    <a:pt x="513" y="4"/>
                  </a:lnTo>
                  <a:cubicBezTo>
                    <a:pt x="504" y="1"/>
                    <a:pt x="444" y="0"/>
                    <a:pt x="368" y="0"/>
                  </a:cubicBezTo>
                  <a:close/>
                </a:path>
              </a:pathLst>
            </a:custGeom>
            <a:solidFill>
              <a:srgbClr val="382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3772232" y="1438347"/>
              <a:ext cx="79714" cy="57672"/>
            </a:xfrm>
            <a:custGeom>
              <a:rect b="b" l="l" r="r" t="t"/>
              <a:pathLst>
                <a:path extrusionOk="0" h="2436" w="3367">
                  <a:moveTo>
                    <a:pt x="1" y="1"/>
                  </a:moveTo>
                  <a:cubicBezTo>
                    <a:pt x="1" y="1"/>
                    <a:pt x="352" y="1793"/>
                    <a:pt x="1684" y="2095"/>
                  </a:cubicBezTo>
                  <a:cubicBezTo>
                    <a:pt x="3016" y="2401"/>
                    <a:pt x="3275" y="2436"/>
                    <a:pt x="3275" y="2436"/>
                  </a:cubicBezTo>
                  <a:lnTo>
                    <a:pt x="3366" y="1413"/>
                  </a:lnTo>
                  <a:lnTo>
                    <a:pt x="3366" y="1413"/>
                  </a:lnTo>
                  <a:cubicBezTo>
                    <a:pt x="3366" y="1413"/>
                    <a:pt x="3146" y="1453"/>
                    <a:pt x="2810" y="1453"/>
                  </a:cubicBezTo>
                  <a:cubicBezTo>
                    <a:pt x="2069" y="1453"/>
                    <a:pt x="763" y="1257"/>
                    <a:pt x="1" y="1"/>
                  </a:cubicBezTo>
                  <a:close/>
                </a:path>
              </a:pathLst>
            </a:custGeom>
            <a:solidFill>
              <a:srgbClr val="AD5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3798725" y="1364312"/>
              <a:ext cx="18845" cy="11530"/>
            </a:xfrm>
            <a:custGeom>
              <a:rect b="b" l="l" r="r" t="t"/>
              <a:pathLst>
                <a:path extrusionOk="0" h="487" w="796">
                  <a:moveTo>
                    <a:pt x="399" y="0"/>
                  </a:moveTo>
                  <a:cubicBezTo>
                    <a:pt x="181" y="0"/>
                    <a:pt x="0" y="109"/>
                    <a:pt x="0" y="242"/>
                  </a:cubicBezTo>
                  <a:cubicBezTo>
                    <a:pt x="0" y="378"/>
                    <a:pt x="181" y="487"/>
                    <a:pt x="399" y="487"/>
                  </a:cubicBezTo>
                  <a:cubicBezTo>
                    <a:pt x="620" y="487"/>
                    <a:pt x="796" y="378"/>
                    <a:pt x="796" y="242"/>
                  </a:cubicBezTo>
                  <a:cubicBezTo>
                    <a:pt x="796" y="109"/>
                    <a:pt x="620" y="0"/>
                    <a:pt x="399"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7"/>
            <p:cNvSpPr/>
            <p:nvPr/>
          </p:nvSpPr>
          <p:spPr>
            <a:xfrm>
              <a:off x="3859502" y="1366869"/>
              <a:ext cx="18845" cy="11624"/>
            </a:xfrm>
            <a:custGeom>
              <a:rect b="b" l="l" r="r" t="t"/>
              <a:pathLst>
                <a:path extrusionOk="0" h="491" w="796">
                  <a:moveTo>
                    <a:pt x="399" y="1"/>
                  </a:moveTo>
                  <a:cubicBezTo>
                    <a:pt x="181" y="1"/>
                    <a:pt x="0" y="110"/>
                    <a:pt x="0" y="246"/>
                  </a:cubicBezTo>
                  <a:cubicBezTo>
                    <a:pt x="0" y="382"/>
                    <a:pt x="181" y="490"/>
                    <a:pt x="399" y="490"/>
                  </a:cubicBezTo>
                  <a:cubicBezTo>
                    <a:pt x="619" y="490"/>
                    <a:pt x="796" y="382"/>
                    <a:pt x="796" y="246"/>
                  </a:cubicBezTo>
                  <a:cubicBezTo>
                    <a:pt x="796" y="110"/>
                    <a:pt x="619" y="1"/>
                    <a:pt x="39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3803626" y="1558622"/>
              <a:ext cx="385808" cy="734990"/>
            </a:xfrm>
            <a:custGeom>
              <a:rect b="b" l="l" r="r" t="t"/>
              <a:pathLst>
                <a:path extrusionOk="0" h="31045" w="16296">
                  <a:moveTo>
                    <a:pt x="4479" y="0"/>
                  </a:moveTo>
                  <a:lnTo>
                    <a:pt x="1" y="21260"/>
                  </a:lnTo>
                  <a:cubicBezTo>
                    <a:pt x="1" y="21260"/>
                    <a:pt x="871" y="24999"/>
                    <a:pt x="1779" y="26821"/>
                  </a:cubicBezTo>
                  <a:cubicBezTo>
                    <a:pt x="2687" y="28648"/>
                    <a:pt x="6953" y="31044"/>
                    <a:pt x="6953" y="31044"/>
                  </a:cubicBezTo>
                  <a:lnTo>
                    <a:pt x="9497" y="7637"/>
                  </a:lnTo>
                  <a:cubicBezTo>
                    <a:pt x="9497" y="7637"/>
                    <a:pt x="11706" y="13831"/>
                    <a:pt x="11706" y="14215"/>
                  </a:cubicBezTo>
                  <a:cubicBezTo>
                    <a:pt x="11706" y="14603"/>
                    <a:pt x="9109" y="20355"/>
                    <a:pt x="9109" y="20355"/>
                  </a:cubicBezTo>
                  <a:lnTo>
                    <a:pt x="10547" y="21260"/>
                  </a:lnTo>
                  <a:cubicBezTo>
                    <a:pt x="10547" y="21260"/>
                    <a:pt x="14637" y="16208"/>
                    <a:pt x="15467" y="14603"/>
                  </a:cubicBezTo>
                  <a:cubicBezTo>
                    <a:pt x="16296" y="13002"/>
                    <a:pt x="9330" y="783"/>
                    <a:pt x="8888" y="616"/>
                  </a:cubicBezTo>
                  <a:cubicBezTo>
                    <a:pt x="8446" y="449"/>
                    <a:pt x="4479" y="0"/>
                    <a:pt x="4479"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3755729" y="1252751"/>
              <a:ext cx="156752" cy="116741"/>
            </a:xfrm>
            <a:custGeom>
              <a:rect b="b" l="l" r="r" t="t"/>
              <a:pathLst>
                <a:path extrusionOk="0" h="4931" w="6621">
                  <a:moveTo>
                    <a:pt x="6087" y="0"/>
                  </a:moveTo>
                  <a:cubicBezTo>
                    <a:pt x="6087" y="0"/>
                    <a:pt x="5038" y="855"/>
                    <a:pt x="4263" y="855"/>
                  </a:cubicBezTo>
                  <a:cubicBezTo>
                    <a:pt x="4194" y="855"/>
                    <a:pt x="4127" y="848"/>
                    <a:pt x="4063" y="833"/>
                  </a:cubicBezTo>
                  <a:cubicBezTo>
                    <a:pt x="3288" y="656"/>
                    <a:pt x="3398" y="565"/>
                    <a:pt x="3398" y="565"/>
                  </a:cubicBezTo>
                  <a:lnTo>
                    <a:pt x="3398" y="565"/>
                  </a:lnTo>
                  <a:cubicBezTo>
                    <a:pt x="3398" y="565"/>
                    <a:pt x="3780" y="699"/>
                    <a:pt x="4188" y="699"/>
                  </a:cubicBezTo>
                  <a:cubicBezTo>
                    <a:pt x="4343" y="699"/>
                    <a:pt x="4502" y="679"/>
                    <a:pt x="4645" y="626"/>
                  </a:cubicBezTo>
                  <a:cubicBezTo>
                    <a:pt x="4645" y="626"/>
                    <a:pt x="3421" y="507"/>
                    <a:pt x="3027" y="300"/>
                  </a:cubicBezTo>
                  <a:cubicBezTo>
                    <a:pt x="2956" y="261"/>
                    <a:pt x="2836" y="241"/>
                    <a:pt x="2687" y="241"/>
                  </a:cubicBezTo>
                  <a:cubicBezTo>
                    <a:pt x="2020" y="241"/>
                    <a:pt x="752" y="633"/>
                    <a:pt x="446" y="1472"/>
                  </a:cubicBezTo>
                  <a:cubicBezTo>
                    <a:pt x="76" y="2500"/>
                    <a:pt x="1" y="4712"/>
                    <a:pt x="1" y="4712"/>
                  </a:cubicBezTo>
                  <a:lnTo>
                    <a:pt x="263" y="4930"/>
                  </a:lnTo>
                  <a:cubicBezTo>
                    <a:pt x="263" y="4930"/>
                    <a:pt x="1636" y="4495"/>
                    <a:pt x="1490" y="3451"/>
                  </a:cubicBezTo>
                  <a:cubicBezTo>
                    <a:pt x="1341" y="2411"/>
                    <a:pt x="1432" y="2291"/>
                    <a:pt x="1816" y="2112"/>
                  </a:cubicBezTo>
                  <a:cubicBezTo>
                    <a:pt x="1979" y="2038"/>
                    <a:pt x="2236" y="1984"/>
                    <a:pt x="2514" y="1984"/>
                  </a:cubicBezTo>
                  <a:cubicBezTo>
                    <a:pt x="2897" y="1984"/>
                    <a:pt x="3319" y="2086"/>
                    <a:pt x="3588" y="2380"/>
                  </a:cubicBezTo>
                  <a:cubicBezTo>
                    <a:pt x="3830" y="2647"/>
                    <a:pt x="4466" y="2782"/>
                    <a:pt x="5065" y="2782"/>
                  </a:cubicBezTo>
                  <a:cubicBezTo>
                    <a:pt x="5603" y="2782"/>
                    <a:pt x="6110" y="2673"/>
                    <a:pt x="6274" y="2455"/>
                  </a:cubicBezTo>
                  <a:cubicBezTo>
                    <a:pt x="6621" y="1993"/>
                    <a:pt x="6593" y="1014"/>
                    <a:pt x="6338" y="507"/>
                  </a:cubicBezTo>
                  <a:lnTo>
                    <a:pt x="6087"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3747940" y="1946767"/>
              <a:ext cx="16028" cy="16123"/>
            </a:xfrm>
            <a:custGeom>
              <a:rect b="b" l="l" r="r" t="t"/>
              <a:pathLst>
                <a:path extrusionOk="0" h="681" w="677">
                  <a:moveTo>
                    <a:pt x="337" y="0"/>
                  </a:moveTo>
                  <a:cubicBezTo>
                    <a:pt x="150" y="0"/>
                    <a:pt x="0" y="154"/>
                    <a:pt x="0" y="341"/>
                  </a:cubicBezTo>
                  <a:cubicBezTo>
                    <a:pt x="0" y="527"/>
                    <a:pt x="150" y="680"/>
                    <a:pt x="337" y="680"/>
                  </a:cubicBezTo>
                  <a:cubicBezTo>
                    <a:pt x="527" y="680"/>
                    <a:pt x="677" y="527"/>
                    <a:pt x="677" y="341"/>
                  </a:cubicBezTo>
                  <a:cubicBezTo>
                    <a:pt x="677" y="154"/>
                    <a:pt x="527" y="0"/>
                    <a:pt x="337"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3755919" y="1989100"/>
              <a:ext cx="16099" cy="16052"/>
            </a:xfrm>
            <a:custGeom>
              <a:rect b="b" l="l" r="r" t="t"/>
              <a:pathLst>
                <a:path extrusionOk="0" h="678" w="680">
                  <a:moveTo>
                    <a:pt x="340" y="1"/>
                  </a:moveTo>
                  <a:cubicBezTo>
                    <a:pt x="153" y="1"/>
                    <a:pt x="0" y="150"/>
                    <a:pt x="0" y="340"/>
                  </a:cubicBezTo>
                  <a:cubicBezTo>
                    <a:pt x="0" y="528"/>
                    <a:pt x="153" y="677"/>
                    <a:pt x="340" y="677"/>
                  </a:cubicBezTo>
                  <a:cubicBezTo>
                    <a:pt x="526" y="677"/>
                    <a:pt x="680" y="528"/>
                    <a:pt x="680" y="340"/>
                  </a:cubicBezTo>
                  <a:cubicBezTo>
                    <a:pt x="680" y="150"/>
                    <a:pt x="526" y="1"/>
                    <a:pt x="340"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3558697" y="2102840"/>
              <a:ext cx="91362" cy="102063"/>
            </a:xfrm>
            <a:custGeom>
              <a:rect b="b" l="l" r="r" t="t"/>
              <a:pathLst>
                <a:path extrusionOk="0" h="4311" w="3859">
                  <a:moveTo>
                    <a:pt x="987" y="0"/>
                  </a:moveTo>
                  <a:lnTo>
                    <a:pt x="0" y="1055"/>
                  </a:lnTo>
                  <a:cubicBezTo>
                    <a:pt x="0" y="1055"/>
                    <a:pt x="3188" y="4310"/>
                    <a:pt x="3578" y="4310"/>
                  </a:cubicBezTo>
                  <a:cubicBezTo>
                    <a:pt x="3587" y="4310"/>
                    <a:pt x="3595" y="4308"/>
                    <a:pt x="3601" y="4305"/>
                  </a:cubicBezTo>
                  <a:cubicBezTo>
                    <a:pt x="3859" y="4138"/>
                    <a:pt x="2451" y="1769"/>
                    <a:pt x="2451" y="1769"/>
                  </a:cubicBezTo>
                  <a:lnTo>
                    <a:pt x="2451" y="1769"/>
                  </a:lnTo>
                  <a:cubicBezTo>
                    <a:pt x="2451" y="1769"/>
                    <a:pt x="2941" y="1981"/>
                    <a:pt x="3220" y="1981"/>
                  </a:cubicBezTo>
                  <a:cubicBezTo>
                    <a:pt x="3234" y="1981"/>
                    <a:pt x="3248" y="1980"/>
                    <a:pt x="3261" y="1979"/>
                  </a:cubicBezTo>
                  <a:cubicBezTo>
                    <a:pt x="3526" y="1956"/>
                    <a:pt x="3244" y="1579"/>
                    <a:pt x="2757" y="1228"/>
                  </a:cubicBezTo>
                  <a:cubicBezTo>
                    <a:pt x="2560" y="1086"/>
                    <a:pt x="2426" y="1044"/>
                    <a:pt x="2323" y="1044"/>
                  </a:cubicBezTo>
                  <a:cubicBezTo>
                    <a:pt x="2170" y="1044"/>
                    <a:pt x="2084" y="1136"/>
                    <a:pt x="1958" y="1136"/>
                  </a:cubicBezTo>
                  <a:cubicBezTo>
                    <a:pt x="1748" y="1136"/>
                    <a:pt x="987" y="0"/>
                    <a:pt x="987" y="0"/>
                  </a:cubicBezTo>
                  <a:close/>
                </a:path>
              </a:pathLst>
            </a:custGeom>
            <a:solidFill>
              <a:srgbClr val="E38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3554909" y="2097607"/>
              <a:ext cx="43254" cy="46734"/>
            </a:xfrm>
            <a:custGeom>
              <a:rect b="b" l="l" r="r" t="t"/>
              <a:pathLst>
                <a:path extrusionOk="0" h="1974" w="1827">
                  <a:moveTo>
                    <a:pt x="1354" y="0"/>
                  </a:moveTo>
                  <a:lnTo>
                    <a:pt x="0" y="1445"/>
                  </a:lnTo>
                  <a:cubicBezTo>
                    <a:pt x="0" y="1445"/>
                    <a:pt x="453" y="1942"/>
                    <a:pt x="514" y="1973"/>
                  </a:cubicBezTo>
                  <a:cubicBezTo>
                    <a:pt x="515" y="1973"/>
                    <a:pt x="516" y="1973"/>
                    <a:pt x="517" y="1973"/>
                  </a:cubicBezTo>
                  <a:cubicBezTo>
                    <a:pt x="606" y="1973"/>
                    <a:pt x="1826" y="749"/>
                    <a:pt x="1826" y="749"/>
                  </a:cubicBezTo>
                  <a:lnTo>
                    <a:pt x="1354" y="0"/>
                  </a:lnTo>
                  <a:close/>
                </a:path>
              </a:pathLst>
            </a:custGeom>
            <a:solidFill>
              <a:srgbClr val="F5C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3958823" y="2032404"/>
              <a:ext cx="91457" cy="102063"/>
            </a:xfrm>
            <a:custGeom>
              <a:rect b="b" l="l" r="r" t="t"/>
              <a:pathLst>
                <a:path extrusionOk="0" h="4311" w="3863">
                  <a:moveTo>
                    <a:pt x="2874" y="1"/>
                  </a:moveTo>
                  <a:cubicBezTo>
                    <a:pt x="2874" y="1"/>
                    <a:pt x="2112" y="1136"/>
                    <a:pt x="1901" y="1136"/>
                  </a:cubicBezTo>
                  <a:cubicBezTo>
                    <a:pt x="1776" y="1136"/>
                    <a:pt x="1690" y="1044"/>
                    <a:pt x="1538" y="1044"/>
                  </a:cubicBezTo>
                  <a:cubicBezTo>
                    <a:pt x="1434" y="1044"/>
                    <a:pt x="1300" y="1087"/>
                    <a:pt x="1102" y="1229"/>
                  </a:cubicBezTo>
                  <a:cubicBezTo>
                    <a:pt x="616" y="1579"/>
                    <a:pt x="334" y="1956"/>
                    <a:pt x="602" y="1979"/>
                  </a:cubicBezTo>
                  <a:cubicBezTo>
                    <a:pt x="615" y="1980"/>
                    <a:pt x="629" y="1981"/>
                    <a:pt x="644" y="1981"/>
                  </a:cubicBezTo>
                  <a:cubicBezTo>
                    <a:pt x="920" y="1981"/>
                    <a:pt x="1408" y="1769"/>
                    <a:pt x="1408" y="1769"/>
                  </a:cubicBezTo>
                  <a:lnTo>
                    <a:pt x="1408" y="1769"/>
                  </a:lnTo>
                  <a:cubicBezTo>
                    <a:pt x="1408" y="1769"/>
                    <a:pt x="1" y="4138"/>
                    <a:pt x="259" y="4305"/>
                  </a:cubicBezTo>
                  <a:cubicBezTo>
                    <a:pt x="265" y="4308"/>
                    <a:pt x="273" y="4310"/>
                    <a:pt x="282" y="4310"/>
                  </a:cubicBezTo>
                  <a:cubicBezTo>
                    <a:pt x="672" y="4310"/>
                    <a:pt x="3863" y="1055"/>
                    <a:pt x="3863" y="1055"/>
                  </a:cubicBezTo>
                  <a:lnTo>
                    <a:pt x="2874" y="1"/>
                  </a:lnTo>
                  <a:close/>
                </a:path>
              </a:pathLst>
            </a:custGeom>
            <a:solidFill>
              <a:srgbClr val="E38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4010744" y="2027195"/>
              <a:ext cx="43254" cy="46711"/>
            </a:xfrm>
            <a:custGeom>
              <a:rect b="b" l="l" r="r" t="t"/>
              <a:pathLst>
                <a:path extrusionOk="0" h="1973" w="1827">
                  <a:moveTo>
                    <a:pt x="473" y="0"/>
                  </a:moveTo>
                  <a:lnTo>
                    <a:pt x="0" y="748"/>
                  </a:lnTo>
                  <a:cubicBezTo>
                    <a:pt x="0" y="748"/>
                    <a:pt x="1225" y="1972"/>
                    <a:pt x="1314" y="1972"/>
                  </a:cubicBezTo>
                  <a:cubicBezTo>
                    <a:pt x="1315" y="1972"/>
                    <a:pt x="1316" y="1972"/>
                    <a:pt x="1317" y="1972"/>
                  </a:cubicBezTo>
                  <a:cubicBezTo>
                    <a:pt x="1378" y="1941"/>
                    <a:pt x="1827" y="1444"/>
                    <a:pt x="1827" y="1444"/>
                  </a:cubicBezTo>
                  <a:lnTo>
                    <a:pt x="473" y="0"/>
                  </a:lnTo>
                  <a:close/>
                </a:path>
              </a:pathLst>
            </a:custGeom>
            <a:solidFill>
              <a:srgbClr val="F5C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3900698" y="1745213"/>
              <a:ext cx="74576" cy="83525"/>
            </a:xfrm>
            <a:custGeom>
              <a:rect b="b" l="l" r="r" t="t"/>
              <a:pathLst>
                <a:path extrusionOk="0" h="3528" w="3150">
                  <a:moveTo>
                    <a:pt x="379" y="1"/>
                  </a:moveTo>
                  <a:cubicBezTo>
                    <a:pt x="379" y="1"/>
                    <a:pt x="1" y="3131"/>
                    <a:pt x="1412" y="3492"/>
                  </a:cubicBezTo>
                  <a:cubicBezTo>
                    <a:pt x="1506" y="3516"/>
                    <a:pt x="1594" y="3527"/>
                    <a:pt x="1677" y="3527"/>
                  </a:cubicBezTo>
                  <a:cubicBezTo>
                    <a:pt x="2844" y="3527"/>
                    <a:pt x="2990" y="1276"/>
                    <a:pt x="3150"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3705347" y="2834525"/>
              <a:ext cx="69818" cy="55684"/>
            </a:xfrm>
            <a:custGeom>
              <a:rect b="b" l="l" r="r" t="t"/>
              <a:pathLst>
                <a:path extrusionOk="0" h="2352" w="2949">
                  <a:moveTo>
                    <a:pt x="2948" y="1"/>
                  </a:moveTo>
                  <a:lnTo>
                    <a:pt x="1412" y="300"/>
                  </a:lnTo>
                  <a:cubicBezTo>
                    <a:pt x="1412" y="300"/>
                    <a:pt x="980" y="671"/>
                    <a:pt x="602" y="1021"/>
                  </a:cubicBezTo>
                  <a:cubicBezTo>
                    <a:pt x="402" y="1208"/>
                    <a:pt x="205" y="1640"/>
                    <a:pt x="69" y="1997"/>
                  </a:cubicBezTo>
                  <a:cubicBezTo>
                    <a:pt x="0" y="2176"/>
                    <a:pt x="139" y="2352"/>
                    <a:pt x="308" y="2352"/>
                  </a:cubicBezTo>
                  <a:cubicBezTo>
                    <a:pt x="342" y="2352"/>
                    <a:pt x="377" y="2345"/>
                    <a:pt x="412" y="2329"/>
                  </a:cubicBezTo>
                  <a:cubicBezTo>
                    <a:pt x="1150" y="2017"/>
                    <a:pt x="2414" y="1463"/>
                    <a:pt x="2618" y="1235"/>
                  </a:cubicBezTo>
                  <a:cubicBezTo>
                    <a:pt x="2915" y="912"/>
                    <a:pt x="2948" y="1"/>
                    <a:pt x="2948" y="1"/>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3860307" y="2838810"/>
              <a:ext cx="80755" cy="51114"/>
            </a:xfrm>
            <a:custGeom>
              <a:rect b="b" l="l" r="r" t="t"/>
              <a:pathLst>
                <a:path extrusionOk="0" h="2159" w="3411">
                  <a:moveTo>
                    <a:pt x="136" y="0"/>
                  </a:moveTo>
                  <a:cubicBezTo>
                    <a:pt x="136" y="0"/>
                    <a:pt x="1" y="1054"/>
                    <a:pt x="969" y="1486"/>
                  </a:cubicBezTo>
                  <a:cubicBezTo>
                    <a:pt x="1702" y="1810"/>
                    <a:pt x="2690" y="2159"/>
                    <a:pt x="3141" y="2159"/>
                  </a:cubicBezTo>
                  <a:cubicBezTo>
                    <a:pt x="3287" y="2159"/>
                    <a:pt x="3377" y="2122"/>
                    <a:pt x="3384" y="2037"/>
                  </a:cubicBezTo>
                  <a:cubicBezTo>
                    <a:pt x="3410" y="1687"/>
                    <a:pt x="1829" y="0"/>
                    <a:pt x="1829" y="0"/>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4020878" y="1252751"/>
              <a:ext cx="189116" cy="257205"/>
            </a:xfrm>
            <a:custGeom>
              <a:rect b="b" l="l" r="r" t="t"/>
              <a:pathLst>
                <a:path extrusionOk="0" h="10864" w="7988">
                  <a:moveTo>
                    <a:pt x="5389" y="0"/>
                  </a:moveTo>
                  <a:lnTo>
                    <a:pt x="898" y="1833"/>
                  </a:lnTo>
                  <a:cubicBezTo>
                    <a:pt x="898" y="1833"/>
                    <a:pt x="1062" y="4318"/>
                    <a:pt x="1323" y="4954"/>
                  </a:cubicBezTo>
                  <a:cubicBezTo>
                    <a:pt x="1323" y="4954"/>
                    <a:pt x="1025" y="4666"/>
                    <a:pt x="717" y="4666"/>
                  </a:cubicBezTo>
                  <a:cubicBezTo>
                    <a:pt x="600" y="4666"/>
                    <a:pt x="482" y="4707"/>
                    <a:pt x="379" y="4821"/>
                  </a:cubicBezTo>
                  <a:cubicBezTo>
                    <a:pt x="1" y="5239"/>
                    <a:pt x="636" y="6647"/>
                    <a:pt x="1181" y="6688"/>
                  </a:cubicBezTo>
                  <a:lnTo>
                    <a:pt x="1725" y="6729"/>
                  </a:lnTo>
                  <a:cubicBezTo>
                    <a:pt x="1725" y="6729"/>
                    <a:pt x="2364" y="8547"/>
                    <a:pt x="3214" y="8643"/>
                  </a:cubicBezTo>
                  <a:cubicBezTo>
                    <a:pt x="3214" y="8643"/>
                    <a:pt x="3318" y="8664"/>
                    <a:pt x="3535" y="8664"/>
                  </a:cubicBezTo>
                  <a:cubicBezTo>
                    <a:pt x="3643" y="8664"/>
                    <a:pt x="3779" y="8659"/>
                    <a:pt x="3945" y="8643"/>
                  </a:cubicBezTo>
                  <a:lnTo>
                    <a:pt x="4254" y="10863"/>
                  </a:lnTo>
                  <a:lnTo>
                    <a:pt x="7987" y="10108"/>
                  </a:lnTo>
                  <a:lnTo>
                    <a:pt x="6875" y="5066"/>
                  </a:lnTo>
                  <a:cubicBezTo>
                    <a:pt x="6875" y="5066"/>
                    <a:pt x="7776" y="4886"/>
                    <a:pt x="7515" y="3727"/>
                  </a:cubicBezTo>
                  <a:cubicBezTo>
                    <a:pt x="7375" y="3101"/>
                    <a:pt x="7139" y="2847"/>
                    <a:pt x="6903" y="2847"/>
                  </a:cubicBezTo>
                  <a:cubicBezTo>
                    <a:pt x="6702" y="2847"/>
                    <a:pt x="6501" y="3031"/>
                    <a:pt x="6359" y="3325"/>
                  </a:cubicBezTo>
                  <a:lnTo>
                    <a:pt x="5389" y="0"/>
                  </a:lnTo>
                  <a:close/>
                </a:path>
              </a:pathLst>
            </a:custGeom>
            <a:solidFill>
              <a:srgbClr val="E38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4099695" y="1326644"/>
              <a:ext cx="18845" cy="39940"/>
            </a:xfrm>
            <a:custGeom>
              <a:rect b="b" l="l" r="r" t="t"/>
              <a:pathLst>
                <a:path extrusionOk="0" h="1687" w="796">
                  <a:moveTo>
                    <a:pt x="0" y="0"/>
                  </a:moveTo>
                  <a:cubicBezTo>
                    <a:pt x="0" y="0"/>
                    <a:pt x="136" y="1687"/>
                    <a:pt x="191" y="1687"/>
                  </a:cubicBezTo>
                  <a:cubicBezTo>
                    <a:pt x="242" y="1687"/>
                    <a:pt x="796" y="1551"/>
                    <a:pt x="796" y="1551"/>
                  </a:cubicBezTo>
                  <a:cubicBezTo>
                    <a:pt x="796" y="1551"/>
                    <a:pt x="82" y="14"/>
                    <a:pt x="0" y="0"/>
                  </a:cubicBezTo>
                  <a:close/>
                </a:path>
              </a:pathLst>
            </a:custGeom>
            <a:solidFill>
              <a:srgbClr val="AD5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4070219" y="1329840"/>
              <a:ext cx="15483" cy="13258"/>
            </a:xfrm>
            <a:custGeom>
              <a:rect b="b" l="l" r="r" t="t"/>
              <a:pathLst>
                <a:path extrusionOk="0" h="560" w="654">
                  <a:moveTo>
                    <a:pt x="375" y="0"/>
                  </a:moveTo>
                  <a:cubicBezTo>
                    <a:pt x="344" y="0"/>
                    <a:pt x="310" y="7"/>
                    <a:pt x="273" y="22"/>
                  </a:cubicBezTo>
                  <a:cubicBezTo>
                    <a:pt x="0" y="128"/>
                    <a:pt x="122" y="559"/>
                    <a:pt x="346" y="559"/>
                  </a:cubicBezTo>
                  <a:cubicBezTo>
                    <a:pt x="351" y="559"/>
                    <a:pt x="356" y="559"/>
                    <a:pt x="361" y="559"/>
                  </a:cubicBezTo>
                  <a:cubicBezTo>
                    <a:pt x="596" y="535"/>
                    <a:pt x="609" y="419"/>
                    <a:pt x="653" y="277"/>
                  </a:cubicBezTo>
                  <a:cubicBezTo>
                    <a:pt x="653" y="277"/>
                    <a:pt x="577" y="0"/>
                    <a:pt x="375" y="0"/>
                  </a:cubicBezTo>
                  <a:close/>
                </a:path>
              </a:pathLst>
            </a:custGeom>
            <a:solidFill>
              <a:srgbClr val="382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4112007" y="1317102"/>
              <a:ext cx="13613" cy="12808"/>
            </a:xfrm>
            <a:custGeom>
              <a:rect b="b" l="l" r="r" t="t"/>
              <a:pathLst>
                <a:path extrusionOk="0" h="541" w="575">
                  <a:moveTo>
                    <a:pt x="244" y="1"/>
                  </a:moveTo>
                  <a:cubicBezTo>
                    <a:pt x="229" y="1"/>
                    <a:pt x="214" y="2"/>
                    <a:pt x="198" y="6"/>
                  </a:cubicBezTo>
                  <a:cubicBezTo>
                    <a:pt x="1" y="50"/>
                    <a:pt x="82" y="519"/>
                    <a:pt x="276" y="540"/>
                  </a:cubicBezTo>
                  <a:cubicBezTo>
                    <a:pt x="284" y="540"/>
                    <a:pt x="293" y="541"/>
                    <a:pt x="302" y="541"/>
                  </a:cubicBezTo>
                  <a:cubicBezTo>
                    <a:pt x="482" y="541"/>
                    <a:pt x="575" y="340"/>
                    <a:pt x="569" y="226"/>
                  </a:cubicBezTo>
                  <a:cubicBezTo>
                    <a:pt x="569" y="226"/>
                    <a:pt x="424" y="1"/>
                    <a:pt x="244" y="1"/>
                  </a:cubicBezTo>
                  <a:close/>
                </a:path>
              </a:pathLst>
            </a:custGeom>
            <a:solidFill>
              <a:srgbClr val="382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4109118" y="1296007"/>
              <a:ext cx="19982" cy="6984"/>
            </a:xfrm>
            <a:custGeom>
              <a:rect b="b" l="l" r="r" t="t"/>
              <a:pathLst>
                <a:path extrusionOk="0" h="295" w="844">
                  <a:moveTo>
                    <a:pt x="252" y="0"/>
                  </a:moveTo>
                  <a:cubicBezTo>
                    <a:pt x="236" y="0"/>
                    <a:pt x="221" y="1"/>
                    <a:pt x="207" y="3"/>
                  </a:cubicBezTo>
                  <a:cubicBezTo>
                    <a:pt x="27" y="23"/>
                    <a:pt x="0" y="61"/>
                    <a:pt x="0" y="61"/>
                  </a:cubicBezTo>
                  <a:lnTo>
                    <a:pt x="58" y="295"/>
                  </a:lnTo>
                  <a:lnTo>
                    <a:pt x="843" y="125"/>
                  </a:lnTo>
                  <a:cubicBezTo>
                    <a:pt x="843" y="125"/>
                    <a:pt x="454" y="0"/>
                    <a:pt x="252" y="0"/>
                  </a:cubicBezTo>
                  <a:close/>
                </a:path>
              </a:pathLst>
            </a:custGeom>
            <a:solidFill>
              <a:srgbClr val="382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4060488" y="1308366"/>
              <a:ext cx="18869" cy="11861"/>
            </a:xfrm>
            <a:custGeom>
              <a:rect b="b" l="l" r="r" t="t"/>
              <a:pathLst>
                <a:path extrusionOk="0" h="501" w="797">
                  <a:moveTo>
                    <a:pt x="640" y="0"/>
                  </a:moveTo>
                  <a:cubicBezTo>
                    <a:pt x="640" y="0"/>
                    <a:pt x="412" y="52"/>
                    <a:pt x="242" y="177"/>
                  </a:cubicBezTo>
                  <a:cubicBezTo>
                    <a:pt x="72" y="303"/>
                    <a:pt x="0" y="501"/>
                    <a:pt x="0" y="501"/>
                  </a:cubicBezTo>
                  <a:lnTo>
                    <a:pt x="160" y="429"/>
                  </a:lnTo>
                  <a:cubicBezTo>
                    <a:pt x="324" y="354"/>
                    <a:pt x="796" y="279"/>
                    <a:pt x="796" y="279"/>
                  </a:cubicBezTo>
                  <a:lnTo>
                    <a:pt x="640" y="0"/>
                  </a:lnTo>
                  <a:close/>
                </a:path>
              </a:pathLst>
            </a:custGeom>
            <a:solidFill>
              <a:srgbClr val="382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4066288" y="1368385"/>
              <a:ext cx="118991" cy="73061"/>
            </a:xfrm>
            <a:custGeom>
              <a:rect b="b" l="l" r="r" t="t"/>
              <a:pathLst>
                <a:path extrusionOk="0" h="3086" w="5026">
                  <a:moveTo>
                    <a:pt x="3478" y="1"/>
                  </a:moveTo>
                  <a:cubicBezTo>
                    <a:pt x="3362" y="1"/>
                    <a:pt x="3237" y="13"/>
                    <a:pt x="3104" y="39"/>
                  </a:cubicBezTo>
                  <a:cubicBezTo>
                    <a:pt x="1609" y="335"/>
                    <a:pt x="1136" y="883"/>
                    <a:pt x="660" y="1344"/>
                  </a:cubicBezTo>
                  <a:cubicBezTo>
                    <a:pt x="184" y="1810"/>
                    <a:pt x="0" y="2337"/>
                    <a:pt x="119" y="2555"/>
                  </a:cubicBezTo>
                  <a:cubicBezTo>
                    <a:pt x="235" y="2772"/>
                    <a:pt x="432" y="3086"/>
                    <a:pt x="432" y="3086"/>
                  </a:cubicBezTo>
                  <a:lnTo>
                    <a:pt x="819" y="2960"/>
                  </a:lnTo>
                  <a:cubicBezTo>
                    <a:pt x="819" y="2960"/>
                    <a:pt x="375" y="2483"/>
                    <a:pt x="551" y="2022"/>
                  </a:cubicBezTo>
                  <a:cubicBezTo>
                    <a:pt x="728" y="1556"/>
                    <a:pt x="1387" y="947"/>
                    <a:pt x="1864" y="692"/>
                  </a:cubicBezTo>
                  <a:cubicBezTo>
                    <a:pt x="1864" y="692"/>
                    <a:pt x="2887" y="268"/>
                    <a:pt x="3418" y="268"/>
                  </a:cubicBezTo>
                  <a:cubicBezTo>
                    <a:pt x="3469" y="268"/>
                    <a:pt x="3516" y="272"/>
                    <a:pt x="3557" y="280"/>
                  </a:cubicBezTo>
                  <a:cubicBezTo>
                    <a:pt x="4022" y="379"/>
                    <a:pt x="4471" y="1416"/>
                    <a:pt x="4471" y="1416"/>
                  </a:cubicBezTo>
                  <a:lnTo>
                    <a:pt x="5026" y="1256"/>
                  </a:lnTo>
                  <a:cubicBezTo>
                    <a:pt x="5026" y="1256"/>
                    <a:pt x="4673" y="1"/>
                    <a:pt x="3478" y="1"/>
                  </a:cubicBezTo>
                  <a:close/>
                </a:path>
              </a:pathLst>
            </a:custGeom>
            <a:solidFill>
              <a:srgbClr val="382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4075380" y="1388296"/>
              <a:ext cx="122613" cy="71001"/>
            </a:xfrm>
            <a:custGeom>
              <a:rect b="b" l="l" r="r" t="t"/>
              <a:pathLst>
                <a:path extrusionOk="0" h="2999" w="5179">
                  <a:moveTo>
                    <a:pt x="3934" y="1"/>
                  </a:moveTo>
                  <a:lnTo>
                    <a:pt x="4087" y="575"/>
                  </a:lnTo>
                  <a:cubicBezTo>
                    <a:pt x="4087" y="575"/>
                    <a:pt x="2394" y="942"/>
                    <a:pt x="1673" y="1289"/>
                  </a:cubicBezTo>
                  <a:cubicBezTo>
                    <a:pt x="950" y="1636"/>
                    <a:pt x="1" y="2163"/>
                    <a:pt x="1" y="2163"/>
                  </a:cubicBezTo>
                  <a:cubicBezTo>
                    <a:pt x="1" y="2163"/>
                    <a:pt x="196" y="2998"/>
                    <a:pt x="1228" y="2998"/>
                  </a:cubicBezTo>
                  <a:cubicBezTo>
                    <a:pt x="1278" y="2998"/>
                    <a:pt x="1330" y="2996"/>
                    <a:pt x="1384" y="2992"/>
                  </a:cubicBezTo>
                  <a:cubicBezTo>
                    <a:pt x="2554" y="2901"/>
                    <a:pt x="5050" y="2163"/>
                    <a:pt x="5114" y="1785"/>
                  </a:cubicBezTo>
                  <a:cubicBezTo>
                    <a:pt x="5179" y="1408"/>
                    <a:pt x="4567" y="218"/>
                    <a:pt x="4567" y="218"/>
                  </a:cubicBezTo>
                  <a:lnTo>
                    <a:pt x="3934" y="1"/>
                  </a:ln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4114422" y="1438134"/>
              <a:ext cx="72209" cy="39845"/>
            </a:xfrm>
            <a:custGeom>
              <a:rect b="b" l="l" r="r" t="t"/>
              <a:pathLst>
                <a:path extrusionOk="0" h="1683" w="3050">
                  <a:moveTo>
                    <a:pt x="3050" y="0"/>
                  </a:moveTo>
                  <a:lnTo>
                    <a:pt x="3050" y="0"/>
                  </a:lnTo>
                  <a:cubicBezTo>
                    <a:pt x="3050" y="0"/>
                    <a:pt x="2768" y="123"/>
                    <a:pt x="1850" y="442"/>
                  </a:cubicBezTo>
                  <a:cubicBezTo>
                    <a:pt x="932" y="758"/>
                    <a:pt x="1" y="857"/>
                    <a:pt x="1" y="857"/>
                  </a:cubicBezTo>
                  <a:lnTo>
                    <a:pt x="116" y="1683"/>
                  </a:lnTo>
                  <a:cubicBezTo>
                    <a:pt x="116" y="1683"/>
                    <a:pt x="986" y="1670"/>
                    <a:pt x="1700" y="1356"/>
                  </a:cubicBezTo>
                  <a:cubicBezTo>
                    <a:pt x="2414" y="1044"/>
                    <a:pt x="3050" y="0"/>
                    <a:pt x="3050" y="0"/>
                  </a:cubicBezTo>
                  <a:close/>
                </a:path>
              </a:pathLst>
            </a:custGeom>
            <a:solidFill>
              <a:srgbClr val="AD5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4072965" y="1352072"/>
              <a:ext cx="16525" cy="8878"/>
            </a:xfrm>
            <a:custGeom>
              <a:rect b="b" l="l" r="r" t="t"/>
              <a:pathLst>
                <a:path extrusionOk="0" h="375" w="698">
                  <a:moveTo>
                    <a:pt x="347" y="1"/>
                  </a:moveTo>
                  <a:cubicBezTo>
                    <a:pt x="157" y="1"/>
                    <a:pt x="1" y="82"/>
                    <a:pt x="1" y="188"/>
                  </a:cubicBezTo>
                  <a:cubicBezTo>
                    <a:pt x="1" y="293"/>
                    <a:pt x="157" y="375"/>
                    <a:pt x="347" y="375"/>
                  </a:cubicBezTo>
                  <a:cubicBezTo>
                    <a:pt x="542" y="375"/>
                    <a:pt x="697" y="293"/>
                    <a:pt x="697" y="188"/>
                  </a:cubicBezTo>
                  <a:cubicBezTo>
                    <a:pt x="697" y="82"/>
                    <a:pt x="542" y="1"/>
                    <a:pt x="347" y="1"/>
                  </a:cubicBezTo>
                  <a:close/>
                </a:path>
              </a:pathLst>
            </a:custGeom>
            <a:solidFill>
              <a:srgbClr val="AD5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4120459" y="1336043"/>
              <a:ext cx="17259" cy="9872"/>
            </a:xfrm>
            <a:custGeom>
              <a:rect b="b" l="l" r="r" t="t"/>
              <a:pathLst>
                <a:path extrusionOk="0" h="417" w="729">
                  <a:moveTo>
                    <a:pt x="483" y="0"/>
                  </a:moveTo>
                  <a:cubicBezTo>
                    <a:pt x="430" y="0"/>
                    <a:pt x="371" y="9"/>
                    <a:pt x="310" y="28"/>
                  </a:cubicBezTo>
                  <a:cubicBezTo>
                    <a:pt x="123" y="86"/>
                    <a:pt x="0" y="212"/>
                    <a:pt x="31" y="314"/>
                  </a:cubicBezTo>
                  <a:cubicBezTo>
                    <a:pt x="51" y="380"/>
                    <a:pt x="136" y="417"/>
                    <a:pt x="245" y="417"/>
                  </a:cubicBezTo>
                  <a:cubicBezTo>
                    <a:pt x="298" y="417"/>
                    <a:pt x="358" y="408"/>
                    <a:pt x="419" y="389"/>
                  </a:cubicBezTo>
                  <a:cubicBezTo>
                    <a:pt x="606" y="331"/>
                    <a:pt x="728" y="205"/>
                    <a:pt x="698" y="107"/>
                  </a:cubicBezTo>
                  <a:cubicBezTo>
                    <a:pt x="677" y="38"/>
                    <a:pt x="592" y="0"/>
                    <a:pt x="483" y="0"/>
                  </a:cubicBezTo>
                  <a:close/>
                </a:path>
              </a:pathLst>
            </a:custGeom>
            <a:solidFill>
              <a:srgbClr val="AD5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4098725" y="1383703"/>
              <a:ext cx="37193" cy="18561"/>
            </a:xfrm>
            <a:custGeom>
              <a:rect b="b" l="l" r="r" t="t"/>
              <a:pathLst>
                <a:path extrusionOk="0" h="784" w="1571">
                  <a:moveTo>
                    <a:pt x="1571" y="1"/>
                  </a:moveTo>
                  <a:cubicBezTo>
                    <a:pt x="1571" y="1"/>
                    <a:pt x="1262" y="504"/>
                    <a:pt x="949" y="640"/>
                  </a:cubicBezTo>
                  <a:cubicBezTo>
                    <a:pt x="893" y="664"/>
                    <a:pt x="827" y="674"/>
                    <a:pt x="756" y="674"/>
                  </a:cubicBezTo>
                  <a:cubicBezTo>
                    <a:pt x="429" y="674"/>
                    <a:pt x="0" y="470"/>
                    <a:pt x="0" y="470"/>
                  </a:cubicBezTo>
                  <a:lnTo>
                    <a:pt x="0" y="470"/>
                  </a:lnTo>
                  <a:cubicBezTo>
                    <a:pt x="0" y="470"/>
                    <a:pt x="432" y="783"/>
                    <a:pt x="877" y="783"/>
                  </a:cubicBezTo>
                  <a:cubicBezTo>
                    <a:pt x="940" y="783"/>
                    <a:pt x="1003" y="777"/>
                    <a:pt x="1065" y="763"/>
                  </a:cubicBezTo>
                  <a:cubicBezTo>
                    <a:pt x="1564" y="650"/>
                    <a:pt x="1571" y="1"/>
                    <a:pt x="1571" y="1"/>
                  </a:cubicBezTo>
                  <a:close/>
                </a:path>
              </a:pathLst>
            </a:custGeom>
            <a:solidFill>
              <a:srgbClr val="382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4021919" y="1249199"/>
              <a:ext cx="170768" cy="163192"/>
            </a:xfrm>
            <a:custGeom>
              <a:rect b="b" l="l" r="r" t="t"/>
              <a:pathLst>
                <a:path extrusionOk="0" h="6893" w="7213">
                  <a:moveTo>
                    <a:pt x="5424" y="1"/>
                  </a:moveTo>
                  <a:cubicBezTo>
                    <a:pt x="5424" y="1"/>
                    <a:pt x="5424" y="1"/>
                    <a:pt x="5424" y="1"/>
                  </a:cubicBezTo>
                  <a:cubicBezTo>
                    <a:pt x="5339" y="18"/>
                    <a:pt x="630" y="952"/>
                    <a:pt x="365" y="1092"/>
                  </a:cubicBezTo>
                  <a:cubicBezTo>
                    <a:pt x="183" y="1186"/>
                    <a:pt x="266" y="1262"/>
                    <a:pt x="491" y="1262"/>
                  </a:cubicBezTo>
                  <a:cubicBezTo>
                    <a:pt x="598" y="1262"/>
                    <a:pt x="737" y="1245"/>
                    <a:pt x="895" y="1204"/>
                  </a:cubicBezTo>
                  <a:cubicBezTo>
                    <a:pt x="1192" y="1128"/>
                    <a:pt x="1355" y="1113"/>
                    <a:pt x="1437" y="1113"/>
                  </a:cubicBezTo>
                  <a:cubicBezTo>
                    <a:pt x="1491" y="1113"/>
                    <a:pt x="1510" y="1120"/>
                    <a:pt x="1510" y="1120"/>
                  </a:cubicBezTo>
                  <a:cubicBezTo>
                    <a:pt x="1510" y="1120"/>
                    <a:pt x="440" y="1330"/>
                    <a:pt x="219" y="1653"/>
                  </a:cubicBezTo>
                  <a:cubicBezTo>
                    <a:pt x="1" y="1972"/>
                    <a:pt x="1160" y="1976"/>
                    <a:pt x="1160" y="1976"/>
                  </a:cubicBezTo>
                  <a:cubicBezTo>
                    <a:pt x="1160" y="1976"/>
                    <a:pt x="1701" y="2298"/>
                    <a:pt x="2429" y="2298"/>
                  </a:cubicBezTo>
                  <a:cubicBezTo>
                    <a:pt x="2644" y="2298"/>
                    <a:pt x="2876" y="2270"/>
                    <a:pt x="3115" y="2197"/>
                  </a:cubicBezTo>
                  <a:cubicBezTo>
                    <a:pt x="4166" y="1874"/>
                    <a:pt x="4876" y="1289"/>
                    <a:pt x="4876" y="1289"/>
                  </a:cubicBezTo>
                  <a:lnTo>
                    <a:pt x="4876" y="1289"/>
                  </a:lnTo>
                  <a:cubicBezTo>
                    <a:pt x="4876" y="1289"/>
                    <a:pt x="4598" y="1874"/>
                    <a:pt x="4656" y="1905"/>
                  </a:cubicBezTo>
                  <a:cubicBezTo>
                    <a:pt x="4659" y="1906"/>
                    <a:pt x="4662" y="1907"/>
                    <a:pt x="4666" y="1907"/>
                  </a:cubicBezTo>
                  <a:cubicBezTo>
                    <a:pt x="4736" y="1907"/>
                    <a:pt x="4953" y="1695"/>
                    <a:pt x="5047" y="1483"/>
                  </a:cubicBezTo>
                  <a:cubicBezTo>
                    <a:pt x="5145" y="1258"/>
                    <a:pt x="5199" y="1150"/>
                    <a:pt x="5199" y="1150"/>
                  </a:cubicBezTo>
                  <a:lnTo>
                    <a:pt x="5199" y="1150"/>
                  </a:lnTo>
                  <a:cubicBezTo>
                    <a:pt x="5199" y="1150"/>
                    <a:pt x="4907" y="2642"/>
                    <a:pt x="5312" y="3000"/>
                  </a:cubicBezTo>
                  <a:cubicBezTo>
                    <a:pt x="5717" y="3356"/>
                    <a:pt x="6107" y="3408"/>
                    <a:pt x="6107" y="3408"/>
                  </a:cubicBezTo>
                  <a:lnTo>
                    <a:pt x="6655" y="6263"/>
                  </a:lnTo>
                  <a:lnTo>
                    <a:pt x="7212" y="6892"/>
                  </a:lnTo>
                  <a:lnTo>
                    <a:pt x="6352" y="3408"/>
                  </a:lnTo>
                  <a:cubicBezTo>
                    <a:pt x="6352" y="3408"/>
                    <a:pt x="5509" y="1"/>
                    <a:pt x="5424"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4037877" y="1289709"/>
              <a:ext cx="18703" cy="80329"/>
            </a:xfrm>
            <a:custGeom>
              <a:rect b="b" l="l" r="r" t="t"/>
              <a:pathLst>
                <a:path extrusionOk="0" h="3393" w="790">
                  <a:moveTo>
                    <a:pt x="167" y="0"/>
                  </a:moveTo>
                  <a:lnTo>
                    <a:pt x="0" y="231"/>
                  </a:lnTo>
                  <a:cubicBezTo>
                    <a:pt x="0" y="231"/>
                    <a:pt x="7" y="704"/>
                    <a:pt x="167" y="1428"/>
                  </a:cubicBezTo>
                  <a:cubicBezTo>
                    <a:pt x="326" y="2152"/>
                    <a:pt x="605" y="3393"/>
                    <a:pt x="605" y="3393"/>
                  </a:cubicBezTo>
                  <a:cubicBezTo>
                    <a:pt x="605" y="3393"/>
                    <a:pt x="725" y="3195"/>
                    <a:pt x="759" y="2166"/>
                  </a:cubicBezTo>
                  <a:cubicBezTo>
                    <a:pt x="789" y="1135"/>
                    <a:pt x="167" y="0"/>
                    <a:pt x="167"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4049786" y="1352072"/>
              <a:ext cx="23201" cy="76825"/>
            </a:xfrm>
            <a:custGeom>
              <a:rect b="b" l="l" r="r" t="t"/>
              <a:pathLst>
                <a:path extrusionOk="0" h="3245" w="980">
                  <a:moveTo>
                    <a:pt x="109" y="1"/>
                  </a:moveTo>
                  <a:lnTo>
                    <a:pt x="0" y="310"/>
                  </a:lnTo>
                  <a:cubicBezTo>
                    <a:pt x="0" y="310"/>
                    <a:pt x="102" y="759"/>
                    <a:pt x="256" y="1531"/>
                  </a:cubicBezTo>
                  <a:cubicBezTo>
                    <a:pt x="408" y="2299"/>
                    <a:pt x="816" y="3244"/>
                    <a:pt x="816" y="3244"/>
                  </a:cubicBezTo>
                  <a:lnTo>
                    <a:pt x="980" y="3030"/>
                  </a:lnTo>
                  <a:lnTo>
                    <a:pt x="109" y="1"/>
                  </a:ln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4072965" y="1492068"/>
              <a:ext cx="191436" cy="312865"/>
            </a:xfrm>
            <a:custGeom>
              <a:rect b="b" l="l" r="r" t="t"/>
              <a:pathLst>
                <a:path extrusionOk="0" h="13215" w="8086">
                  <a:moveTo>
                    <a:pt x="5787" y="0"/>
                  </a:moveTo>
                  <a:lnTo>
                    <a:pt x="2054" y="755"/>
                  </a:lnTo>
                  <a:lnTo>
                    <a:pt x="2054" y="2362"/>
                  </a:lnTo>
                  <a:lnTo>
                    <a:pt x="1" y="3087"/>
                  </a:lnTo>
                  <a:lnTo>
                    <a:pt x="6627" y="13215"/>
                  </a:lnTo>
                  <a:lnTo>
                    <a:pt x="8085" y="1125"/>
                  </a:lnTo>
                  <a:lnTo>
                    <a:pt x="6376" y="1125"/>
                  </a:lnTo>
                  <a:lnTo>
                    <a:pt x="578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4152090" y="1525878"/>
              <a:ext cx="44462" cy="151567"/>
            </a:xfrm>
            <a:custGeom>
              <a:rect b="b" l="l" r="r" t="t"/>
              <a:pathLst>
                <a:path extrusionOk="0" h="6402" w="1878">
                  <a:moveTo>
                    <a:pt x="1738" y="0"/>
                  </a:moveTo>
                  <a:lnTo>
                    <a:pt x="1" y="150"/>
                  </a:lnTo>
                  <a:lnTo>
                    <a:pt x="817" y="1132"/>
                  </a:lnTo>
                  <a:lnTo>
                    <a:pt x="1071" y="6401"/>
                  </a:lnTo>
                  <a:lnTo>
                    <a:pt x="1877" y="6401"/>
                  </a:lnTo>
                  <a:lnTo>
                    <a:pt x="1010" y="1115"/>
                  </a:lnTo>
                  <a:lnTo>
                    <a:pt x="1738" y="0"/>
                  </a:lnTo>
                  <a:close/>
                </a:path>
              </a:pathLst>
            </a:custGeom>
            <a:solidFill>
              <a:srgbClr val="573F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3800903" y="1320038"/>
              <a:ext cx="24006" cy="8002"/>
            </a:xfrm>
            <a:custGeom>
              <a:rect b="b" l="l" r="r" t="t"/>
              <a:pathLst>
                <a:path extrusionOk="0" h="338" w="1014">
                  <a:moveTo>
                    <a:pt x="700" y="1"/>
                  </a:moveTo>
                  <a:cubicBezTo>
                    <a:pt x="635" y="1"/>
                    <a:pt x="559" y="13"/>
                    <a:pt x="473" y="45"/>
                  </a:cubicBezTo>
                  <a:cubicBezTo>
                    <a:pt x="106" y="181"/>
                    <a:pt x="1" y="337"/>
                    <a:pt x="1" y="337"/>
                  </a:cubicBezTo>
                  <a:lnTo>
                    <a:pt x="1013" y="130"/>
                  </a:lnTo>
                  <a:cubicBezTo>
                    <a:pt x="1013" y="130"/>
                    <a:pt x="912" y="1"/>
                    <a:pt x="70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3860236" y="1321388"/>
              <a:ext cx="23273" cy="11624"/>
            </a:xfrm>
            <a:custGeom>
              <a:rect b="b" l="l" r="r" t="t"/>
              <a:pathLst>
                <a:path extrusionOk="0" h="491" w="983">
                  <a:moveTo>
                    <a:pt x="175" y="0"/>
                  </a:moveTo>
                  <a:cubicBezTo>
                    <a:pt x="38" y="0"/>
                    <a:pt x="0" y="18"/>
                    <a:pt x="0" y="18"/>
                  </a:cubicBezTo>
                  <a:lnTo>
                    <a:pt x="983" y="491"/>
                  </a:lnTo>
                  <a:cubicBezTo>
                    <a:pt x="983" y="461"/>
                    <a:pt x="837" y="62"/>
                    <a:pt x="462" y="18"/>
                  </a:cubicBezTo>
                  <a:cubicBezTo>
                    <a:pt x="336" y="5"/>
                    <a:pt x="243" y="0"/>
                    <a:pt x="175"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4223568" y="1877633"/>
              <a:ext cx="14679" cy="14726"/>
            </a:xfrm>
            <a:custGeom>
              <a:rect b="b" l="l" r="r" t="t"/>
              <a:pathLst>
                <a:path extrusionOk="0" h="622" w="620">
                  <a:moveTo>
                    <a:pt x="310" y="0"/>
                  </a:moveTo>
                  <a:cubicBezTo>
                    <a:pt x="140" y="0"/>
                    <a:pt x="1" y="140"/>
                    <a:pt x="1" y="309"/>
                  </a:cubicBezTo>
                  <a:cubicBezTo>
                    <a:pt x="1" y="483"/>
                    <a:pt x="140" y="622"/>
                    <a:pt x="310" y="622"/>
                  </a:cubicBezTo>
                  <a:cubicBezTo>
                    <a:pt x="480" y="622"/>
                    <a:pt x="619" y="483"/>
                    <a:pt x="619" y="309"/>
                  </a:cubicBezTo>
                  <a:cubicBezTo>
                    <a:pt x="619" y="140"/>
                    <a:pt x="480" y="0"/>
                    <a:pt x="310" y="0"/>
                  </a:cubicBezTo>
                  <a:close/>
                </a:path>
              </a:pathLst>
            </a:custGeom>
            <a:solidFill>
              <a:srgbClr val="573F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4238224" y="1948212"/>
              <a:ext cx="14679" cy="14678"/>
            </a:xfrm>
            <a:custGeom>
              <a:rect b="b" l="l" r="r" t="t"/>
              <a:pathLst>
                <a:path extrusionOk="0" h="620" w="620">
                  <a:moveTo>
                    <a:pt x="310" y="1"/>
                  </a:moveTo>
                  <a:cubicBezTo>
                    <a:pt x="140" y="1"/>
                    <a:pt x="0" y="140"/>
                    <a:pt x="0" y="310"/>
                  </a:cubicBezTo>
                  <a:cubicBezTo>
                    <a:pt x="0" y="480"/>
                    <a:pt x="140" y="619"/>
                    <a:pt x="310" y="619"/>
                  </a:cubicBezTo>
                  <a:cubicBezTo>
                    <a:pt x="480" y="619"/>
                    <a:pt x="620" y="480"/>
                    <a:pt x="620" y="310"/>
                  </a:cubicBezTo>
                  <a:cubicBezTo>
                    <a:pt x="620" y="140"/>
                    <a:pt x="480" y="1"/>
                    <a:pt x="310" y="1"/>
                  </a:cubicBezTo>
                  <a:close/>
                </a:path>
              </a:pathLst>
            </a:custGeom>
            <a:solidFill>
              <a:srgbClr val="573F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4229843" y="1518704"/>
              <a:ext cx="77536" cy="286231"/>
            </a:xfrm>
            <a:custGeom>
              <a:rect b="b" l="l" r="r" t="t"/>
              <a:pathLst>
                <a:path extrusionOk="0" h="12090" w="3275">
                  <a:moveTo>
                    <a:pt x="1459" y="0"/>
                  </a:moveTo>
                  <a:lnTo>
                    <a:pt x="1" y="12090"/>
                  </a:lnTo>
                  <a:cubicBezTo>
                    <a:pt x="1" y="12090"/>
                    <a:pt x="1476" y="8415"/>
                    <a:pt x="2377" y="5485"/>
                  </a:cubicBezTo>
                  <a:cubicBezTo>
                    <a:pt x="3275" y="2550"/>
                    <a:pt x="1459" y="0"/>
                    <a:pt x="1459" y="0"/>
                  </a:cubicBezTo>
                  <a:close/>
                </a:path>
              </a:pathLst>
            </a:custGeom>
            <a:solidFill>
              <a:srgbClr val="573F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4059209" y="1565156"/>
              <a:ext cx="170649" cy="239780"/>
            </a:xfrm>
            <a:custGeom>
              <a:rect b="b" l="l" r="r" t="t"/>
              <a:pathLst>
                <a:path extrusionOk="0" h="10128" w="7208">
                  <a:moveTo>
                    <a:pt x="582" y="0"/>
                  </a:moveTo>
                  <a:cubicBezTo>
                    <a:pt x="582" y="0"/>
                    <a:pt x="1" y="1401"/>
                    <a:pt x="1231" y="3655"/>
                  </a:cubicBezTo>
                  <a:cubicBezTo>
                    <a:pt x="2462" y="5905"/>
                    <a:pt x="7208" y="10128"/>
                    <a:pt x="7208" y="10128"/>
                  </a:cubicBezTo>
                  <a:lnTo>
                    <a:pt x="582" y="0"/>
                  </a:lnTo>
                  <a:close/>
                </a:path>
              </a:pathLst>
            </a:custGeom>
            <a:solidFill>
              <a:srgbClr val="573F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4385844" y="1986567"/>
              <a:ext cx="80353" cy="53458"/>
            </a:xfrm>
            <a:custGeom>
              <a:rect b="b" l="l" r="r" t="t"/>
              <a:pathLst>
                <a:path extrusionOk="0" h="2258" w="3394">
                  <a:moveTo>
                    <a:pt x="1828" y="1"/>
                  </a:moveTo>
                  <a:cubicBezTo>
                    <a:pt x="1743" y="1"/>
                    <a:pt x="1651" y="14"/>
                    <a:pt x="1551" y="47"/>
                  </a:cubicBezTo>
                  <a:cubicBezTo>
                    <a:pt x="922" y="247"/>
                    <a:pt x="1" y="1373"/>
                    <a:pt x="405" y="1484"/>
                  </a:cubicBezTo>
                  <a:cubicBezTo>
                    <a:pt x="471" y="1503"/>
                    <a:pt x="544" y="1510"/>
                    <a:pt x="622" y="1510"/>
                  </a:cubicBezTo>
                  <a:cubicBezTo>
                    <a:pt x="1027" y="1510"/>
                    <a:pt x="1540" y="1304"/>
                    <a:pt x="1540" y="1304"/>
                  </a:cubicBezTo>
                  <a:cubicBezTo>
                    <a:pt x="1540" y="1304"/>
                    <a:pt x="2288" y="2257"/>
                    <a:pt x="2636" y="2257"/>
                  </a:cubicBezTo>
                  <a:cubicBezTo>
                    <a:pt x="2661" y="2257"/>
                    <a:pt x="2683" y="2253"/>
                    <a:pt x="2703" y="2242"/>
                  </a:cubicBezTo>
                  <a:cubicBezTo>
                    <a:pt x="3013" y="2090"/>
                    <a:pt x="3393" y="1128"/>
                    <a:pt x="3393" y="1128"/>
                  </a:cubicBezTo>
                  <a:lnTo>
                    <a:pt x="2778" y="172"/>
                  </a:lnTo>
                  <a:lnTo>
                    <a:pt x="2503" y="383"/>
                  </a:lnTo>
                  <a:cubicBezTo>
                    <a:pt x="2503" y="383"/>
                    <a:pt x="2275" y="1"/>
                    <a:pt x="1828" y="1"/>
                  </a:cubicBezTo>
                  <a:close/>
                </a:path>
              </a:pathLst>
            </a:custGeom>
            <a:solidFill>
              <a:srgbClr val="E38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4439044" y="1981547"/>
              <a:ext cx="33027" cy="47895"/>
            </a:xfrm>
            <a:custGeom>
              <a:rect b="b" l="l" r="r" t="t"/>
              <a:pathLst>
                <a:path extrusionOk="0" h="2023" w="1395">
                  <a:moveTo>
                    <a:pt x="242" y="0"/>
                  </a:moveTo>
                  <a:lnTo>
                    <a:pt x="1" y="541"/>
                  </a:lnTo>
                  <a:lnTo>
                    <a:pt x="817" y="2023"/>
                  </a:lnTo>
                  <a:lnTo>
                    <a:pt x="1395" y="1516"/>
                  </a:lnTo>
                  <a:lnTo>
                    <a:pt x="242" y="0"/>
                  </a:lnTo>
                  <a:close/>
                </a:path>
              </a:pathLst>
            </a:custGeom>
            <a:solidFill>
              <a:srgbClr val="F5C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4174961" y="2815300"/>
              <a:ext cx="70291" cy="43349"/>
            </a:xfrm>
            <a:custGeom>
              <a:rect b="b" l="l" r="r" t="t"/>
              <a:pathLst>
                <a:path extrusionOk="0" h="1831" w="2969">
                  <a:moveTo>
                    <a:pt x="1833" y="0"/>
                  </a:moveTo>
                  <a:cubicBezTo>
                    <a:pt x="1833" y="0"/>
                    <a:pt x="0" y="1789"/>
                    <a:pt x="252" y="1829"/>
                  </a:cubicBezTo>
                  <a:cubicBezTo>
                    <a:pt x="255" y="1830"/>
                    <a:pt x="258" y="1830"/>
                    <a:pt x="262" y="1830"/>
                  </a:cubicBezTo>
                  <a:cubicBezTo>
                    <a:pt x="564" y="1830"/>
                    <a:pt x="2968" y="0"/>
                    <a:pt x="2968"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4429077" y="2815300"/>
              <a:ext cx="56773" cy="49457"/>
            </a:xfrm>
            <a:custGeom>
              <a:rect b="b" l="l" r="r" t="t"/>
              <a:pathLst>
                <a:path extrusionOk="0" h="2089" w="2398">
                  <a:moveTo>
                    <a:pt x="0" y="0"/>
                  </a:moveTo>
                  <a:cubicBezTo>
                    <a:pt x="0" y="0"/>
                    <a:pt x="1346" y="1979"/>
                    <a:pt x="1894" y="2085"/>
                  </a:cubicBezTo>
                  <a:cubicBezTo>
                    <a:pt x="1907" y="2087"/>
                    <a:pt x="1919" y="2088"/>
                    <a:pt x="1930" y="2088"/>
                  </a:cubicBezTo>
                  <a:cubicBezTo>
                    <a:pt x="2398" y="2088"/>
                    <a:pt x="1497" y="0"/>
                    <a:pt x="149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3609175" y="2162243"/>
              <a:ext cx="14584" cy="13069"/>
            </a:xfrm>
            <a:custGeom>
              <a:rect b="b" l="l" r="r" t="t"/>
              <a:pathLst>
                <a:path extrusionOk="0" h="552" w="616">
                  <a:moveTo>
                    <a:pt x="438" y="1"/>
                  </a:moveTo>
                  <a:lnTo>
                    <a:pt x="0" y="276"/>
                  </a:lnTo>
                  <a:lnTo>
                    <a:pt x="313" y="551"/>
                  </a:lnTo>
                  <a:lnTo>
                    <a:pt x="615" y="375"/>
                  </a:lnTo>
                  <a:lnTo>
                    <a:pt x="438" y="1"/>
                  </a:lnTo>
                  <a:close/>
                </a:path>
              </a:pathLst>
            </a:custGeom>
            <a:solidFill>
              <a:srgbClr val="FFDA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8" name="Google Shape;3538;p57"/>
          <p:cNvGrpSpPr/>
          <p:nvPr/>
        </p:nvGrpSpPr>
        <p:grpSpPr>
          <a:xfrm>
            <a:off x="5334925" y="734825"/>
            <a:ext cx="2112777" cy="2024525"/>
            <a:chOff x="4991175" y="841250"/>
            <a:chExt cx="2112777" cy="2024525"/>
          </a:xfrm>
        </p:grpSpPr>
        <p:grpSp>
          <p:nvGrpSpPr>
            <p:cNvPr id="3539" name="Google Shape;3539;p57"/>
            <p:cNvGrpSpPr/>
            <p:nvPr/>
          </p:nvGrpSpPr>
          <p:grpSpPr>
            <a:xfrm>
              <a:off x="6187825" y="1262099"/>
              <a:ext cx="916127" cy="1586170"/>
              <a:chOff x="2089850" y="1262099"/>
              <a:chExt cx="916127" cy="1586170"/>
            </a:xfrm>
          </p:grpSpPr>
          <p:sp>
            <p:nvSpPr>
              <p:cNvPr id="3540" name="Google Shape;3540;p57"/>
              <p:cNvSpPr/>
              <p:nvPr/>
            </p:nvSpPr>
            <p:spPr>
              <a:xfrm>
                <a:off x="2395091" y="1881603"/>
                <a:ext cx="63069" cy="50111"/>
              </a:xfrm>
              <a:custGeom>
                <a:rect b="b" l="l" r="r" t="t"/>
                <a:pathLst>
                  <a:path extrusionOk="0" h="2221" w="2795">
                    <a:moveTo>
                      <a:pt x="1293" y="1"/>
                    </a:moveTo>
                    <a:cubicBezTo>
                      <a:pt x="1226" y="1"/>
                      <a:pt x="1108" y="33"/>
                      <a:pt x="908" y="110"/>
                    </a:cubicBezTo>
                    <a:cubicBezTo>
                      <a:pt x="434" y="290"/>
                      <a:pt x="0" y="1020"/>
                      <a:pt x="0" y="1020"/>
                    </a:cubicBezTo>
                    <a:lnTo>
                      <a:pt x="777" y="2220"/>
                    </a:lnTo>
                    <a:cubicBezTo>
                      <a:pt x="777" y="2220"/>
                      <a:pt x="1705" y="1660"/>
                      <a:pt x="2215" y="1263"/>
                    </a:cubicBezTo>
                    <a:cubicBezTo>
                      <a:pt x="2725" y="867"/>
                      <a:pt x="2795" y="157"/>
                      <a:pt x="2795" y="157"/>
                    </a:cubicBezTo>
                    <a:lnTo>
                      <a:pt x="2618" y="126"/>
                    </a:lnTo>
                    <a:cubicBezTo>
                      <a:pt x="2615" y="126"/>
                      <a:pt x="2611" y="126"/>
                      <a:pt x="2607" y="126"/>
                    </a:cubicBezTo>
                    <a:cubicBezTo>
                      <a:pt x="2410" y="126"/>
                      <a:pt x="1141" y="743"/>
                      <a:pt x="893" y="743"/>
                    </a:cubicBezTo>
                    <a:cubicBezTo>
                      <a:pt x="864" y="743"/>
                      <a:pt x="849" y="735"/>
                      <a:pt x="851" y="717"/>
                    </a:cubicBezTo>
                    <a:cubicBezTo>
                      <a:pt x="868" y="537"/>
                      <a:pt x="1298" y="314"/>
                      <a:pt x="1348" y="154"/>
                    </a:cubicBezTo>
                    <a:cubicBezTo>
                      <a:pt x="1377" y="61"/>
                      <a:pt x="1383" y="1"/>
                      <a:pt x="1293" y="1"/>
                    </a:cubicBezTo>
                    <a:close/>
                  </a:path>
                </a:pathLst>
              </a:custGeom>
              <a:solidFill>
                <a:srgbClr val="EBA3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2119050" y="1321987"/>
                <a:ext cx="191870" cy="93296"/>
              </a:xfrm>
              <a:custGeom>
                <a:rect b="b" l="l" r="r" t="t"/>
                <a:pathLst>
                  <a:path extrusionOk="0" h="4135" w="8503">
                    <a:moveTo>
                      <a:pt x="4251" y="0"/>
                    </a:moveTo>
                    <a:cubicBezTo>
                      <a:pt x="1941" y="0"/>
                      <a:pt x="64" y="1840"/>
                      <a:pt x="1" y="4135"/>
                    </a:cubicBezTo>
                    <a:lnTo>
                      <a:pt x="8503" y="4135"/>
                    </a:lnTo>
                    <a:cubicBezTo>
                      <a:pt x="8440" y="1840"/>
                      <a:pt x="6559" y="0"/>
                      <a:pt x="4251" y="0"/>
                    </a:cubicBezTo>
                    <a:close/>
                  </a:path>
                </a:pathLst>
              </a:custGeom>
              <a:solidFill>
                <a:srgbClr val="97B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2272765" y="1384402"/>
                <a:ext cx="142295" cy="30888"/>
              </a:xfrm>
              <a:custGeom>
                <a:rect b="b" l="l" r="r" t="t"/>
                <a:pathLst>
                  <a:path extrusionOk="0" h="1369" w="6306">
                    <a:moveTo>
                      <a:pt x="3154" y="1"/>
                    </a:moveTo>
                    <a:cubicBezTo>
                      <a:pt x="2046" y="1"/>
                      <a:pt x="938" y="423"/>
                      <a:pt x="91" y="1269"/>
                    </a:cubicBezTo>
                    <a:cubicBezTo>
                      <a:pt x="60" y="1302"/>
                      <a:pt x="34" y="1335"/>
                      <a:pt x="0" y="1369"/>
                    </a:cubicBezTo>
                    <a:lnTo>
                      <a:pt x="6306" y="1369"/>
                    </a:lnTo>
                    <a:cubicBezTo>
                      <a:pt x="6275" y="1335"/>
                      <a:pt x="6246" y="1302"/>
                      <a:pt x="6215" y="1269"/>
                    </a:cubicBezTo>
                    <a:cubicBezTo>
                      <a:pt x="5370" y="423"/>
                      <a:pt x="4263" y="1"/>
                      <a:pt x="3154" y="1"/>
                    </a:cubicBezTo>
                    <a:close/>
                  </a:path>
                </a:pathLst>
              </a:custGeom>
              <a:solidFill>
                <a:srgbClr val="97B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2850662" y="1262099"/>
                <a:ext cx="155315" cy="86369"/>
              </a:xfrm>
              <a:custGeom>
                <a:rect b="b" l="l" r="r" t="t"/>
                <a:pathLst>
                  <a:path extrusionOk="0" h="3828" w="6883">
                    <a:moveTo>
                      <a:pt x="3441" y="1"/>
                    </a:moveTo>
                    <a:cubicBezTo>
                      <a:pt x="1541" y="1"/>
                      <a:pt x="1" y="1541"/>
                      <a:pt x="1" y="3441"/>
                    </a:cubicBezTo>
                    <a:cubicBezTo>
                      <a:pt x="1" y="3571"/>
                      <a:pt x="7" y="3701"/>
                      <a:pt x="21" y="3828"/>
                    </a:cubicBezTo>
                    <a:lnTo>
                      <a:pt x="6858" y="3828"/>
                    </a:lnTo>
                    <a:cubicBezTo>
                      <a:pt x="6875" y="3701"/>
                      <a:pt x="6882" y="3571"/>
                      <a:pt x="6882" y="3441"/>
                    </a:cubicBezTo>
                    <a:cubicBezTo>
                      <a:pt x="6882" y="1541"/>
                      <a:pt x="5342" y="1"/>
                      <a:pt x="3441" y="1"/>
                    </a:cubicBezTo>
                    <a:close/>
                  </a:path>
                </a:pathLst>
              </a:custGeom>
              <a:solidFill>
                <a:srgbClr val="97B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2790007" y="1297459"/>
                <a:ext cx="91727" cy="51014"/>
              </a:xfrm>
              <a:custGeom>
                <a:rect b="b" l="l" r="r" t="t"/>
                <a:pathLst>
                  <a:path extrusionOk="0" h="2261" w="4065">
                    <a:moveTo>
                      <a:pt x="2032" y="0"/>
                    </a:moveTo>
                    <a:cubicBezTo>
                      <a:pt x="908" y="0"/>
                      <a:pt x="1" y="910"/>
                      <a:pt x="1" y="2030"/>
                    </a:cubicBezTo>
                    <a:cubicBezTo>
                      <a:pt x="1" y="2107"/>
                      <a:pt x="4" y="2184"/>
                      <a:pt x="11" y="2261"/>
                    </a:cubicBezTo>
                    <a:lnTo>
                      <a:pt x="4052" y="2261"/>
                    </a:lnTo>
                    <a:cubicBezTo>
                      <a:pt x="4062" y="2184"/>
                      <a:pt x="4065" y="2107"/>
                      <a:pt x="4065" y="2030"/>
                    </a:cubicBezTo>
                    <a:cubicBezTo>
                      <a:pt x="4065" y="910"/>
                      <a:pt x="3155" y="0"/>
                      <a:pt x="2032" y="0"/>
                    </a:cubicBezTo>
                    <a:close/>
                  </a:path>
                </a:pathLst>
              </a:custGeom>
              <a:solidFill>
                <a:srgbClr val="97B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2571078" y="1416332"/>
                <a:ext cx="88207" cy="202837"/>
              </a:xfrm>
              <a:custGeom>
                <a:rect b="b" l="l" r="r" t="t"/>
                <a:pathLst>
                  <a:path extrusionOk="0" h="8990" w="3909">
                    <a:moveTo>
                      <a:pt x="1341" y="0"/>
                    </a:moveTo>
                    <a:cubicBezTo>
                      <a:pt x="1341" y="0"/>
                      <a:pt x="0" y="2548"/>
                      <a:pt x="1004" y="3938"/>
                    </a:cubicBezTo>
                    <a:cubicBezTo>
                      <a:pt x="2008" y="5329"/>
                      <a:pt x="984" y="5798"/>
                      <a:pt x="1168" y="7376"/>
                    </a:cubicBezTo>
                    <a:cubicBezTo>
                      <a:pt x="1351" y="8953"/>
                      <a:pt x="3408" y="8990"/>
                      <a:pt x="3408" y="8990"/>
                    </a:cubicBezTo>
                    <a:cubicBezTo>
                      <a:pt x="3408" y="8990"/>
                      <a:pt x="3908" y="3321"/>
                      <a:pt x="3904" y="3321"/>
                    </a:cubicBezTo>
                    <a:lnTo>
                      <a:pt x="3904" y="3321"/>
                    </a:lnTo>
                    <a:cubicBezTo>
                      <a:pt x="3904" y="3321"/>
                      <a:pt x="3904" y="3321"/>
                      <a:pt x="3904" y="3321"/>
                    </a:cubicBezTo>
                    <a:cubicBezTo>
                      <a:pt x="3904" y="3321"/>
                      <a:pt x="3904" y="3321"/>
                      <a:pt x="3904" y="3321"/>
                    </a:cubicBezTo>
                    <a:cubicBezTo>
                      <a:pt x="3899" y="3321"/>
                      <a:pt x="1341" y="0"/>
                      <a:pt x="1341" y="0"/>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2531205" y="2009118"/>
                <a:ext cx="151840" cy="383675"/>
              </a:xfrm>
              <a:custGeom>
                <a:rect b="b" l="l" r="r" t="t"/>
                <a:pathLst>
                  <a:path extrusionOk="0" h="17005" w="6729">
                    <a:moveTo>
                      <a:pt x="3466" y="1"/>
                    </a:moveTo>
                    <a:cubicBezTo>
                      <a:pt x="2114" y="1"/>
                      <a:pt x="718" y="835"/>
                      <a:pt x="470" y="2251"/>
                    </a:cubicBezTo>
                    <a:cubicBezTo>
                      <a:pt x="0" y="4941"/>
                      <a:pt x="2071" y="15984"/>
                      <a:pt x="2071" y="15984"/>
                    </a:cubicBezTo>
                    <a:cubicBezTo>
                      <a:pt x="2071" y="15984"/>
                      <a:pt x="2624" y="17005"/>
                      <a:pt x="3692" y="17005"/>
                    </a:cubicBezTo>
                    <a:cubicBezTo>
                      <a:pt x="3800" y="17005"/>
                      <a:pt x="3913" y="16994"/>
                      <a:pt x="4031" y="16971"/>
                    </a:cubicBezTo>
                    <a:cubicBezTo>
                      <a:pt x="5319" y="16718"/>
                      <a:pt x="5548" y="15411"/>
                      <a:pt x="5548" y="15411"/>
                    </a:cubicBezTo>
                    <a:cubicBezTo>
                      <a:pt x="5548" y="15411"/>
                      <a:pt x="6728" y="5441"/>
                      <a:pt x="6139" y="2205"/>
                    </a:cubicBezTo>
                    <a:cubicBezTo>
                      <a:pt x="5859" y="674"/>
                      <a:pt x="4680" y="1"/>
                      <a:pt x="3466" y="1"/>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2562955" y="2274800"/>
                <a:ext cx="96330" cy="484078"/>
              </a:xfrm>
              <a:custGeom>
                <a:rect b="b" l="l" r="r" t="t"/>
                <a:pathLst>
                  <a:path extrusionOk="0" h="21455" w="4269">
                    <a:moveTo>
                      <a:pt x="1576" y="0"/>
                    </a:moveTo>
                    <a:cubicBezTo>
                      <a:pt x="1" y="0"/>
                      <a:pt x="207" y="1637"/>
                      <a:pt x="207" y="1637"/>
                    </a:cubicBezTo>
                    <a:lnTo>
                      <a:pt x="1551" y="21178"/>
                    </a:lnTo>
                    <a:lnTo>
                      <a:pt x="3381" y="21454"/>
                    </a:lnTo>
                    <a:cubicBezTo>
                      <a:pt x="3381" y="21454"/>
                      <a:pt x="4268" y="7535"/>
                      <a:pt x="4241" y="5287"/>
                    </a:cubicBezTo>
                    <a:cubicBezTo>
                      <a:pt x="4215" y="3037"/>
                      <a:pt x="3478" y="116"/>
                      <a:pt x="1734" y="6"/>
                    </a:cubicBezTo>
                    <a:cubicBezTo>
                      <a:pt x="1679" y="2"/>
                      <a:pt x="1627" y="0"/>
                      <a:pt x="1576" y="0"/>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2481088" y="2747234"/>
                <a:ext cx="158158" cy="94266"/>
              </a:xfrm>
              <a:custGeom>
                <a:rect b="b" l="l" r="r" t="t"/>
                <a:pathLst>
                  <a:path extrusionOk="0" h="4178" w="7009">
                    <a:moveTo>
                      <a:pt x="5179" y="0"/>
                    </a:moveTo>
                    <a:cubicBezTo>
                      <a:pt x="5179" y="0"/>
                      <a:pt x="3835" y="1530"/>
                      <a:pt x="2345" y="1937"/>
                    </a:cubicBezTo>
                    <a:cubicBezTo>
                      <a:pt x="855" y="2344"/>
                      <a:pt x="38" y="2681"/>
                      <a:pt x="38" y="2681"/>
                    </a:cubicBezTo>
                    <a:lnTo>
                      <a:pt x="1" y="3981"/>
                    </a:lnTo>
                    <a:lnTo>
                      <a:pt x="6989" y="4177"/>
                    </a:lnTo>
                    <a:lnTo>
                      <a:pt x="7009" y="276"/>
                    </a:lnTo>
                    <a:lnTo>
                      <a:pt x="5179" y="0"/>
                    </a:ln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2689117" y="2015595"/>
                <a:ext cx="151637" cy="383720"/>
              </a:xfrm>
              <a:custGeom>
                <a:rect b="b" l="l" r="r" t="t"/>
                <a:pathLst>
                  <a:path extrusionOk="0" h="17007" w="6720">
                    <a:moveTo>
                      <a:pt x="3488" y="0"/>
                    </a:moveTo>
                    <a:cubicBezTo>
                      <a:pt x="2152" y="0"/>
                      <a:pt x="773" y="813"/>
                      <a:pt x="507" y="2210"/>
                    </a:cubicBezTo>
                    <a:cubicBezTo>
                      <a:pt x="1" y="4891"/>
                      <a:pt x="1914" y="15964"/>
                      <a:pt x="1914" y="15964"/>
                    </a:cubicBezTo>
                    <a:cubicBezTo>
                      <a:pt x="1914" y="15964"/>
                      <a:pt x="2458" y="17007"/>
                      <a:pt x="3540" y="17007"/>
                    </a:cubicBezTo>
                    <a:cubicBezTo>
                      <a:pt x="3642" y="17007"/>
                      <a:pt x="3748" y="16997"/>
                      <a:pt x="3859" y="16977"/>
                    </a:cubicBezTo>
                    <a:cubicBezTo>
                      <a:pt x="5152" y="16744"/>
                      <a:pt x="5399" y="15437"/>
                      <a:pt x="5399" y="15437"/>
                    </a:cubicBezTo>
                    <a:cubicBezTo>
                      <a:pt x="5399" y="15437"/>
                      <a:pt x="6719" y="5488"/>
                      <a:pt x="6175" y="2244"/>
                    </a:cubicBezTo>
                    <a:cubicBezTo>
                      <a:pt x="5915" y="689"/>
                      <a:pt x="4719" y="0"/>
                      <a:pt x="3488" y="0"/>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2718723" y="2281073"/>
                <a:ext cx="94119" cy="484665"/>
              </a:xfrm>
              <a:custGeom>
                <a:rect b="b" l="l" r="r" t="t"/>
                <a:pathLst>
                  <a:path extrusionOk="0" h="21481" w="4171">
                    <a:moveTo>
                      <a:pt x="1541" y="0"/>
                    </a:moveTo>
                    <a:cubicBezTo>
                      <a:pt x="1" y="0"/>
                      <a:pt x="182" y="1619"/>
                      <a:pt x="182" y="1619"/>
                    </a:cubicBezTo>
                    <a:lnTo>
                      <a:pt x="1250" y="21176"/>
                    </a:lnTo>
                    <a:lnTo>
                      <a:pt x="3073" y="21480"/>
                    </a:lnTo>
                    <a:cubicBezTo>
                      <a:pt x="3073" y="21480"/>
                      <a:pt x="4157" y="7573"/>
                      <a:pt x="4163" y="5326"/>
                    </a:cubicBezTo>
                    <a:cubicBezTo>
                      <a:pt x="4170" y="3076"/>
                      <a:pt x="3473" y="145"/>
                      <a:pt x="1730" y="8"/>
                    </a:cubicBezTo>
                    <a:cubicBezTo>
                      <a:pt x="1664" y="3"/>
                      <a:pt x="1601" y="0"/>
                      <a:pt x="1541" y="0"/>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2628778" y="2753462"/>
                <a:ext cx="159309" cy="94808"/>
              </a:xfrm>
              <a:custGeom>
                <a:rect b="b" l="l" r="r" t="t"/>
                <a:pathLst>
                  <a:path extrusionOk="0" h="4202" w="7060">
                    <a:moveTo>
                      <a:pt x="5236" y="0"/>
                    </a:moveTo>
                    <a:cubicBezTo>
                      <a:pt x="5236" y="0"/>
                      <a:pt x="3868" y="1514"/>
                      <a:pt x="2372" y="1898"/>
                    </a:cubicBezTo>
                    <a:cubicBezTo>
                      <a:pt x="874" y="2285"/>
                      <a:pt x="54" y="2608"/>
                      <a:pt x="54" y="2608"/>
                    </a:cubicBezTo>
                    <a:lnTo>
                      <a:pt x="1" y="3905"/>
                    </a:lnTo>
                    <a:lnTo>
                      <a:pt x="6986" y="4201"/>
                    </a:lnTo>
                    <a:lnTo>
                      <a:pt x="7059" y="304"/>
                    </a:lnTo>
                    <a:lnTo>
                      <a:pt x="5236" y="0"/>
                    </a:ln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2541360" y="1962702"/>
                <a:ext cx="292014" cy="177183"/>
              </a:xfrm>
              <a:custGeom>
                <a:rect b="b" l="l" r="r" t="t"/>
                <a:pathLst>
                  <a:path extrusionOk="0" h="7853" w="12941">
                    <a:moveTo>
                      <a:pt x="928" y="0"/>
                    </a:moveTo>
                    <a:cubicBezTo>
                      <a:pt x="227" y="2347"/>
                      <a:pt x="0" y="4578"/>
                      <a:pt x="0" y="4578"/>
                    </a:cubicBezTo>
                    <a:cubicBezTo>
                      <a:pt x="26" y="6850"/>
                      <a:pt x="2852" y="7852"/>
                      <a:pt x="5845" y="7852"/>
                    </a:cubicBezTo>
                    <a:cubicBezTo>
                      <a:pt x="9136" y="7852"/>
                      <a:pt x="12627" y="6641"/>
                      <a:pt x="12817" y="4578"/>
                    </a:cubicBezTo>
                    <a:cubicBezTo>
                      <a:pt x="12940" y="3248"/>
                      <a:pt x="12470" y="1584"/>
                      <a:pt x="11657" y="0"/>
                    </a:cubicBezTo>
                    <a:close/>
                  </a:path>
                </a:pathLst>
              </a:custGeom>
              <a:solidFill>
                <a:srgbClr val="A2C4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2562278" y="1841753"/>
                <a:ext cx="242122" cy="120958"/>
              </a:xfrm>
              <a:custGeom>
                <a:rect b="b" l="l" r="r" t="t"/>
                <a:pathLst>
                  <a:path extrusionOk="0" h="5361" w="10730">
                    <a:moveTo>
                      <a:pt x="4459" y="0"/>
                    </a:moveTo>
                    <a:cubicBezTo>
                      <a:pt x="4203" y="0"/>
                      <a:pt x="3950" y="32"/>
                      <a:pt x="3701" y="99"/>
                    </a:cubicBezTo>
                    <a:cubicBezTo>
                      <a:pt x="1847" y="599"/>
                      <a:pt x="694" y="3040"/>
                      <a:pt x="1" y="5360"/>
                    </a:cubicBezTo>
                    <a:lnTo>
                      <a:pt x="10730" y="5360"/>
                    </a:lnTo>
                    <a:cubicBezTo>
                      <a:pt x="9287" y="2556"/>
                      <a:pt x="6752" y="0"/>
                      <a:pt x="445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2600824" y="1367118"/>
                <a:ext cx="155766" cy="143475"/>
              </a:xfrm>
              <a:custGeom>
                <a:rect b="b" l="l" r="r" t="t"/>
                <a:pathLst>
                  <a:path extrusionOk="0" h="6359" w="6903">
                    <a:moveTo>
                      <a:pt x="3451" y="1"/>
                    </a:moveTo>
                    <a:cubicBezTo>
                      <a:pt x="1544" y="1"/>
                      <a:pt x="1" y="1424"/>
                      <a:pt x="1" y="3181"/>
                    </a:cubicBezTo>
                    <a:cubicBezTo>
                      <a:pt x="1" y="4935"/>
                      <a:pt x="1544" y="6359"/>
                      <a:pt x="3451" y="6359"/>
                    </a:cubicBezTo>
                    <a:cubicBezTo>
                      <a:pt x="5358" y="6359"/>
                      <a:pt x="6902" y="4935"/>
                      <a:pt x="6902" y="3181"/>
                    </a:cubicBezTo>
                    <a:cubicBezTo>
                      <a:pt x="6902" y="1424"/>
                      <a:pt x="5358" y="1"/>
                      <a:pt x="3451" y="1"/>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2514123" y="1586428"/>
                <a:ext cx="101971" cy="129644"/>
              </a:xfrm>
              <a:custGeom>
                <a:rect b="b" l="l" r="r" t="t"/>
                <a:pathLst>
                  <a:path extrusionOk="0" h="5746" w="4519">
                    <a:moveTo>
                      <a:pt x="3288" y="1"/>
                    </a:moveTo>
                    <a:cubicBezTo>
                      <a:pt x="2055" y="1"/>
                      <a:pt x="0" y="2058"/>
                      <a:pt x="0" y="3368"/>
                    </a:cubicBezTo>
                    <a:cubicBezTo>
                      <a:pt x="0" y="4682"/>
                      <a:pt x="997" y="5745"/>
                      <a:pt x="2231" y="5745"/>
                    </a:cubicBezTo>
                    <a:cubicBezTo>
                      <a:pt x="3461" y="5745"/>
                      <a:pt x="4462" y="4682"/>
                      <a:pt x="4462" y="3368"/>
                    </a:cubicBezTo>
                    <a:cubicBezTo>
                      <a:pt x="4462" y="2058"/>
                      <a:pt x="4518" y="1"/>
                      <a:pt x="3288" y="1"/>
                    </a:cubicBezTo>
                    <a:close/>
                  </a:path>
                </a:pathLst>
              </a:custGeom>
              <a:solidFill>
                <a:srgbClr val="043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2640816" y="1315181"/>
                <a:ext cx="69000" cy="56700"/>
              </a:xfrm>
              <a:prstGeom prst="ellipse">
                <a:avLst/>
              </a:pr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2470324" y="1634672"/>
                <a:ext cx="133878" cy="278241"/>
              </a:xfrm>
              <a:custGeom>
                <a:rect b="b" l="l" r="r" t="t"/>
                <a:pathLst>
                  <a:path extrusionOk="0" h="12332" w="5933">
                    <a:moveTo>
                      <a:pt x="3471" y="0"/>
                    </a:moveTo>
                    <a:cubicBezTo>
                      <a:pt x="2885" y="0"/>
                      <a:pt x="2382" y="334"/>
                      <a:pt x="1968" y="954"/>
                    </a:cubicBezTo>
                    <a:cubicBezTo>
                      <a:pt x="1968" y="954"/>
                      <a:pt x="1" y="8369"/>
                      <a:pt x="107" y="10626"/>
                    </a:cubicBezTo>
                    <a:cubicBezTo>
                      <a:pt x="160" y="11728"/>
                      <a:pt x="718" y="12332"/>
                      <a:pt x="1349" y="12332"/>
                    </a:cubicBezTo>
                    <a:cubicBezTo>
                      <a:pt x="2009" y="12332"/>
                      <a:pt x="2750" y="11671"/>
                      <a:pt x="3075" y="10229"/>
                    </a:cubicBezTo>
                    <a:cubicBezTo>
                      <a:pt x="3708" y="7408"/>
                      <a:pt x="4272" y="4691"/>
                      <a:pt x="5296" y="3284"/>
                    </a:cubicBezTo>
                    <a:cubicBezTo>
                      <a:pt x="5296" y="3284"/>
                      <a:pt x="5933" y="1260"/>
                      <a:pt x="4769" y="470"/>
                    </a:cubicBezTo>
                    <a:cubicBezTo>
                      <a:pt x="4299" y="152"/>
                      <a:pt x="3866" y="0"/>
                      <a:pt x="3471" y="0"/>
                    </a:cubicBezTo>
                    <a:close/>
                  </a:path>
                </a:pathLst>
              </a:custGeom>
              <a:solidFill>
                <a:srgbClr val="043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2187355" y="1865702"/>
                <a:ext cx="340325" cy="80074"/>
              </a:xfrm>
              <a:custGeom>
                <a:rect b="b" l="l" r="r" t="t"/>
                <a:pathLst>
                  <a:path extrusionOk="0" h="3549" w="15082">
                    <a:moveTo>
                      <a:pt x="12996" y="1"/>
                    </a:moveTo>
                    <a:cubicBezTo>
                      <a:pt x="12995" y="1"/>
                      <a:pt x="12995" y="1"/>
                      <a:pt x="12995" y="1"/>
                    </a:cubicBezTo>
                    <a:cubicBezTo>
                      <a:pt x="12995" y="1"/>
                      <a:pt x="12254" y="441"/>
                      <a:pt x="8683" y="711"/>
                    </a:cubicBezTo>
                    <a:cubicBezTo>
                      <a:pt x="5109" y="981"/>
                      <a:pt x="1" y="1535"/>
                      <a:pt x="1" y="1535"/>
                    </a:cubicBezTo>
                    <a:lnTo>
                      <a:pt x="564" y="3548"/>
                    </a:lnTo>
                    <a:lnTo>
                      <a:pt x="2075" y="3245"/>
                    </a:lnTo>
                    <a:cubicBezTo>
                      <a:pt x="3587" y="2945"/>
                      <a:pt x="7628" y="2896"/>
                      <a:pt x="10126" y="2896"/>
                    </a:cubicBezTo>
                    <a:cubicBezTo>
                      <a:pt x="11353" y="2896"/>
                      <a:pt x="12207" y="2908"/>
                      <a:pt x="12207" y="2908"/>
                    </a:cubicBezTo>
                    <a:cubicBezTo>
                      <a:pt x="12895" y="2902"/>
                      <a:pt x="15082" y="2935"/>
                      <a:pt x="14935" y="1461"/>
                    </a:cubicBezTo>
                    <a:cubicBezTo>
                      <a:pt x="14794" y="10"/>
                      <a:pt x="13041" y="1"/>
                      <a:pt x="1299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2715316" y="1414076"/>
                <a:ext cx="29357" cy="29354"/>
              </a:xfrm>
              <a:custGeom>
                <a:rect b="b" l="l" r="r" t="t"/>
                <a:pathLst>
                  <a:path extrusionOk="0" h="1301" w="1301">
                    <a:moveTo>
                      <a:pt x="650" y="0"/>
                    </a:moveTo>
                    <a:cubicBezTo>
                      <a:pt x="290" y="0"/>
                      <a:pt x="0" y="291"/>
                      <a:pt x="0" y="651"/>
                    </a:cubicBezTo>
                    <a:cubicBezTo>
                      <a:pt x="0" y="1011"/>
                      <a:pt x="290" y="1300"/>
                      <a:pt x="650" y="1300"/>
                    </a:cubicBezTo>
                    <a:cubicBezTo>
                      <a:pt x="1010" y="1300"/>
                      <a:pt x="1301" y="1011"/>
                      <a:pt x="1301" y="651"/>
                    </a:cubicBezTo>
                    <a:cubicBezTo>
                      <a:pt x="1301" y="291"/>
                      <a:pt x="1010" y="0"/>
                      <a:pt x="650" y="0"/>
                    </a:cubicBezTo>
                    <a:close/>
                  </a:path>
                </a:pathLst>
              </a:custGeom>
              <a:solidFill>
                <a:srgbClr val="E847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2650237" y="1481997"/>
                <a:ext cx="63047" cy="58550"/>
              </a:xfrm>
              <a:custGeom>
                <a:rect b="b" l="l" r="r" t="t"/>
                <a:pathLst>
                  <a:path extrusionOk="0" h="2595" w="2794">
                    <a:moveTo>
                      <a:pt x="1254" y="0"/>
                    </a:moveTo>
                    <a:cubicBezTo>
                      <a:pt x="652" y="0"/>
                      <a:pt x="147" y="492"/>
                      <a:pt x="144" y="1108"/>
                    </a:cubicBezTo>
                    <a:cubicBezTo>
                      <a:pt x="140" y="1702"/>
                      <a:pt x="84" y="2188"/>
                      <a:pt x="0" y="2595"/>
                    </a:cubicBezTo>
                    <a:lnTo>
                      <a:pt x="2794" y="2595"/>
                    </a:lnTo>
                    <a:cubicBezTo>
                      <a:pt x="2614" y="1999"/>
                      <a:pt x="2491" y="1382"/>
                      <a:pt x="2421" y="945"/>
                    </a:cubicBezTo>
                    <a:cubicBezTo>
                      <a:pt x="2347" y="514"/>
                      <a:pt x="2030" y="154"/>
                      <a:pt x="1607" y="51"/>
                    </a:cubicBezTo>
                    <a:cubicBezTo>
                      <a:pt x="1527" y="31"/>
                      <a:pt x="1453" y="18"/>
                      <a:pt x="1384" y="8"/>
                    </a:cubicBezTo>
                    <a:cubicBezTo>
                      <a:pt x="1340" y="3"/>
                      <a:pt x="1297" y="0"/>
                      <a:pt x="1254" y="0"/>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2629387" y="1540190"/>
                <a:ext cx="106259" cy="56497"/>
              </a:xfrm>
              <a:custGeom>
                <a:rect b="b" l="l" r="r" t="t"/>
                <a:pathLst>
                  <a:path extrusionOk="0" h="2504" w="4709">
                    <a:moveTo>
                      <a:pt x="924" y="1"/>
                    </a:moveTo>
                    <a:cubicBezTo>
                      <a:pt x="634" y="1401"/>
                      <a:pt x="0" y="1788"/>
                      <a:pt x="0" y="1788"/>
                    </a:cubicBezTo>
                    <a:cubicBezTo>
                      <a:pt x="902" y="2324"/>
                      <a:pt x="1722" y="2503"/>
                      <a:pt x="2416" y="2503"/>
                    </a:cubicBezTo>
                    <a:cubicBezTo>
                      <a:pt x="3821" y="2503"/>
                      <a:pt x="4708" y="1768"/>
                      <a:pt x="4708" y="1768"/>
                    </a:cubicBezTo>
                    <a:cubicBezTo>
                      <a:pt x="4268" y="1485"/>
                      <a:pt x="3945" y="758"/>
                      <a:pt x="3718"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2536102" y="1577289"/>
                <a:ext cx="278294" cy="358292"/>
              </a:xfrm>
              <a:custGeom>
                <a:rect b="b" l="l" r="r" t="t"/>
                <a:pathLst>
                  <a:path extrusionOk="0" h="15880" w="12333">
                    <a:moveTo>
                      <a:pt x="5317" y="1"/>
                    </a:moveTo>
                    <a:cubicBezTo>
                      <a:pt x="1690" y="1"/>
                      <a:pt x="0" y="1034"/>
                      <a:pt x="207" y="2943"/>
                    </a:cubicBezTo>
                    <a:cubicBezTo>
                      <a:pt x="453" y="5250"/>
                      <a:pt x="2834" y="14449"/>
                      <a:pt x="6139" y="15766"/>
                    </a:cubicBezTo>
                    <a:cubicBezTo>
                      <a:pt x="6331" y="15843"/>
                      <a:pt x="6520" y="15879"/>
                      <a:pt x="6707" y="15879"/>
                    </a:cubicBezTo>
                    <a:cubicBezTo>
                      <a:pt x="9722" y="15879"/>
                      <a:pt x="11939" y="6372"/>
                      <a:pt x="12140" y="3263"/>
                    </a:cubicBezTo>
                    <a:cubicBezTo>
                      <a:pt x="12332" y="284"/>
                      <a:pt x="8699" y="138"/>
                      <a:pt x="7984" y="138"/>
                    </a:cubicBezTo>
                    <a:cubicBezTo>
                      <a:pt x="7906" y="138"/>
                      <a:pt x="7862" y="139"/>
                      <a:pt x="7862" y="139"/>
                    </a:cubicBezTo>
                    <a:cubicBezTo>
                      <a:pt x="6928" y="47"/>
                      <a:pt x="6080" y="1"/>
                      <a:pt x="531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2652246" y="1505171"/>
                <a:ext cx="52915" cy="24232"/>
              </a:xfrm>
              <a:custGeom>
                <a:rect b="b" l="l" r="r" t="t"/>
                <a:pathLst>
                  <a:path extrusionOk="0" h="1074" w="2345">
                    <a:moveTo>
                      <a:pt x="2345" y="1"/>
                    </a:moveTo>
                    <a:lnTo>
                      <a:pt x="2345" y="1"/>
                    </a:lnTo>
                    <a:cubicBezTo>
                      <a:pt x="1886" y="182"/>
                      <a:pt x="1428" y="237"/>
                      <a:pt x="1043" y="237"/>
                    </a:cubicBezTo>
                    <a:cubicBezTo>
                      <a:pt x="466" y="237"/>
                      <a:pt x="55" y="115"/>
                      <a:pt x="55" y="115"/>
                    </a:cubicBezTo>
                    <a:lnTo>
                      <a:pt x="1" y="1008"/>
                    </a:lnTo>
                    <a:cubicBezTo>
                      <a:pt x="164" y="1053"/>
                      <a:pt x="322" y="1073"/>
                      <a:pt x="474" y="1073"/>
                    </a:cubicBezTo>
                    <a:cubicBezTo>
                      <a:pt x="1579" y="1073"/>
                      <a:pt x="2345" y="1"/>
                      <a:pt x="2345" y="1"/>
                    </a:cubicBezTo>
                    <a:close/>
                  </a:path>
                </a:pathLst>
              </a:custGeom>
              <a:solidFill>
                <a:srgbClr val="F69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2724274" y="1437250"/>
                <a:ext cx="15728" cy="19201"/>
              </a:xfrm>
              <a:custGeom>
                <a:rect b="b" l="l" r="r" t="t"/>
                <a:pathLst>
                  <a:path extrusionOk="0" h="851" w="697">
                    <a:moveTo>
                      <a:pt x="253" y="1"/>
                    </a:moveTo>
                    <a:lnTo>
                      <a:pt x="0" y="850"/>
                    </a:lnTo>
                    <a:lnTo>
                      <a:pt x="696" y="850"/>
                    </a:lnTo>
                    <a:lnTo>
                      <a:pt x="253" y="1"/>
                    </a:lnTo>
                    <a:close/>
                  </a:path>
                </a:pathLst>
              </a:custGeom>
              <a:solidFill>
                <a:srgbClr val="034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2231907" y="1541331"/>
                <a:ext cx="441483" cy="419331"/>
              </a:xfrm>
              <a:custGeom>
                <a:rect b="b" l="l" r="r" t="t"/>
                <a:pathLst>
                  <a:path extrusionOk="0" h="18210" w="19172">
                    <a:moveTo>
                      <a:pt x="16664" y="1"/>
                    </a:moveTo>
                    <a:cubicBezTo>
                      <a:pt x="16261" y="1"/>
                      <a:pt x="15841" y="83"/>
                      <a:pt x="15484" y="328"/>
                    </a:cubicBezTo>
                    <a:cubicBezTo>
                      <a:pt x="14413" y="1065"/>
                      <a:pt x="14337" y="2375"/>
                      <a:pt x="14337" y="2375"/>
                    </a:cubicBezTo>
                    <a:cubicBezTo>
                      <a:pt x="14337" y="2375"/>
                      <a:pt x="12517" y="2603"/>
                      <a:pt x="11737" y="6047"/>
                    </a:cubicBezTo>
                    <a:cubicBezTo>
                      <a:pt x="10956" y="9491"/>
                      <a:pt x="10449" y="13802"/>
                      <a:pt x="10449" y="13802"/>
                    </a:cubicBezTo>
                    <a:cubicBezTo>
                      <a:pt x="10449" y="13802"/>
                      <a:pt x="4461" y="14218"/>
                      <a:pt x="0" y="14586"/>
                    </a:cubicBezTo>
                    <a:lnTo>
                      <a:pt x="300" y="18210"/>
                    </a:lnTo>
                    <a:cubicBezTo>
                      <a:pt x="300" y="18210"/>
                      <a:pt x="12197" y="17219"/>
                      <a:pt x="12747" y="16759"/>
                    </a:cubicBezTo>
                    <a:cubicBezTo>
                      <a:pt x="13300" y="16296"/>
                      <a:pt x="14421" y="12415"/>
                      <a:pt x="14421" y="12415"/>
                    </a:cubicBezTo>
                    <a:lnTo>
                      <a:pt x="15814" y="15899"/>
                    </a:lnTo>
                    <a:lnTo>
                      <a:pt x="18831" y="15306"/>
                    </a:lnTo>
                    <a:lnTo>
                      <a:pt x="19171" y="11611"/>
                    </a:lnTo>
                    <a:lnTo>
                      <a:pt x="17394" y="1662"/>
                    </a:lnTo>
                    <a:cubicBezTo>
                      <a:pt x="17394" y="1662"/>
                      <a:pt x="18085" y="782"/>
                      <a:pt x="18201" y="328"/>
                    </a:cubicBezTo>
                    <a:cubicBezTo>
                      <a:pt x="18201" y="328"/>
                      <a:pt x="17469" y="1"/>
                      <a:pt x="16664"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2733594" y="1586428"/>
                <a:ext cx="102039" cy="129644"/>
              </a:xfrm>
              <a:custGeom>
                <a:rect b="b" l="l" r="r" t="t"/>
                <a:pathLst>
                  <a:path extrusionOk="0" h="5746" w="4522">
                    <a:moveTo>
                      <a:pt x="1234" y="1"/>
                    </a:moveTo>
                    <a:cubicBezTo>
                      <a:pt x="0" y="1"/>
                      <a:pt x="60" y="2058"/>
                      <a:pt x="60" y="3368"/>
                    </a:cubicBezTo>
                    <a:cubicBezTo>
                      <a:pt x="60" y="4682"/>
                      <a:pt x="1057" y="5745"/>
                      <a:pt x="2291" y="5745"/>
                    </a:cubicBezTo>
                    <a:cubicBezTo>
                      <a:pt x="3521" y="5745"/>
                      <a:pt x="4521" y="4682"/>
                      <a:pt x="4521" y="3368"/>
                    </a:cubicBezTo>
                    <a:cubicBezTo>
                      <a:pt x="4521" y="2058"/>
                      <a:pt x="2464" y="1"/>
                      <a:pt x="1234" y="1"/>
                    </a:cubicBezTo>
                    <a:close/>
                  </a:path>
                </a:pathLst>
              </a:custGeom>
              <a:solidFill>
                <a:srgbClr val="043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2745485" y="1634672"/>
                <a:ext cx="133856" cy="278241"/>
              </a:xfrm>
              <a:custGeom>
                <a:rect b="b" l="l" r="r" t="t"/>
                <a:pathLst>
                  <a:path extrusionOk="0" h="12332" w="5932">
                    <a:moveTo>
                      <a:pt x="2462" y="0"/>
                    </a:moveTo>
                    <a:cubicBezTo>
                      <a:pt x="2068" y="0"/>
                      <a:pt x="1635" y="152"/>
                      <a:pt x="1167" y="470"/>
                    </a:cubicBezTo>
                    <a:cubicBezTo>
                      <a:pt x="0" y="1260"/>
                      <a:pt x="641" y="3284"/>
                      <a:pt x="641" y="3284"/>
                    </a:cubicBezTo>
                    <a:cubicBezTo>
                      <a:pt x="1664" y="4691"/>
                      <a:pt x="2224" y="7408"/>
                      <a:pt x="2861" y="10229"/>
                    </a:cubicBezTo>
                    <a:cubicBezTo>
                      <a:pt x="3185" y="11671"/>
                      <a:pt x="3925" y="12332"/>
                      <a:pt x="4585" y="12332"/>
                    </a:cubicBezTo>
                    <a:cubicBezTo>
                      <a:pt x="5217" y="12332"/>
                      <a:pt x="5775" y="11728"/>
                      <a:pt x="5825" y="10626"/>
                    </a:cubicBezTo>
                    <a:cubicBezTo>
                      <a:pt x="5931" y="8369"/>
                      <a:pt x="3968" y="954"/>
                      <a:pt x="3968" y="954"/>
                    </a:cubicBezTo>
                    <a:cubicBezTo>
                      <a:pt x="3551" y="334"/>
                      <a:pt x="3048" y="0"/>
                      <a:pt x="2462" y="0"/>
                    </a:cubicBezTo>
                    <a:close/>
                  </a:path>
                </a:pathLst>
              </a:custGeom>
              <a:solidFill>
                <a:srgbClr val="043F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2595117" y="1545063"/>
                <a:ext cx="308691" cy="395106"/>
              </a:xfrm>
              <a:custGeom>
                <a:rect b="b" l="l" r="r" t="t"/>
                <a:pathLst>
                  <a:path extrusionOk="0" h="17158" w="13455">
                    <a:moveTo>
                      <a:pt x="6952" y="0"/>
                    </a:moveTo>
                    <a:cubicBezTo>
                      <a:pt x="6193" y="0"/>
                      <a:pt x="5526" y="363"/>
                      <a:pt x="5526" y="363"/>
                    </a:cubicBezTo>
                    <a:lnTo>
                      <a:pt x="5786" y="903"/>
                    </a:lnTo>
                    <a:lnTo>
                      <a:pt x="4406" y="3427"/>
                    </a:lnTo>
                    <a:lnTo>
                      <a:pt x="2649" y="14693"/>
                    </a:lnTo>
                    <a:lnTo>
                      <a:pt x="1" y="15737"/>
                    </a:lnTo>
                    <a:lnTo>
                      <a:pt x="45" y="16124"/>
                    </a:lnTo>
                    <a:cubicBezTo>
                      <a:pt x="111" y="16711"/>
                      <a:pt x="610" y="17157"/>
                      <a:pt x="1203" y="17157"/>
                    </a:cubicBezTo>
                    <a:cubicBezTo>
                      <a:pt x="1206" y="17157"/>
                      <a:pt x="1209" y="17157"/>
                      <a:pt x="1211" y="17157"/>
                    </a:cubicBezTo>
                    <a:cubicBezTo>
                      <a:pt x="4066" y="17144"/>
                      <a:pt x="11824" y="17014"/>
                      <a:pt x="12557" y="15967"/>
                    </a:cubicBezTo>
                    <a:cubicBezTo>
                      <a:pt x="13454" y="14684"/>
                      <a:pt x="12271" y="8268"/>
                      <a:pt x="11657" y="5885"/>
                    </a:cubicBezTo>
                    <a:cubicBezTo>
                      <a:pt x="11043" y="3501"/>
                      <a:pt x="9090" y="2213"/>
                      <a:pt x="9090" y="2213"/>
                    </a:cubicBezTo>
                    <a:cubicBezTo>
                      <a:pt x="9090" y="2213"/>
                      <a:pt x="9147" y="1183"/>
                      <a:pt x="8087" y="363"/>
                    </a:cubicBezTo>
                    <a:cubicBezTo>
                      <a:pt x="7733" y="91"/>
                      <a:pt x="7331" y="0"/>
                      <a:pt x="6952"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2733368" y="1650468"/>
                <a:ext cx="60880" cy="191623"/>
              </a:xfrm>
              <a:custGeom>
                <a:rect b="b" l="l" r="r" t="t"/>
                <a:pathLst>
                  <a:path extrusionOk="0" h="8493" w="2698">
                    <a:moveTo>
                      <a:pt x="2574" y="0"/>
                    </a:moveTo>
                    <a:cubicBezTo>
                      <a:pt x="2564" y="14"/>
                      <a:pt x="1764" y="1490"/>
                      <a:pt x="1324" y="2884"/>
                    </a:cubicBezTo>
                    <a:cubicBezTo>
                      <a:pt x="1107" y="3561"/>
                      <a:pt x="790" y="4891"/>
                      <a:pt x="521" y="6085"/>
                    </a:cubicBezTo>
                    <a:cubicBezTo>
                      <a:pt x="937" y="3455"/>
                      <a:pt x="1407" y="497"/>
                      <a:pt x="1421" y="420"/>
                    </a:cubicBezTo>
                    <a:lnTo>
                      <a:pt x="1284" y="390"/>
                    </a:lnTo>
                    <a:cubicBezTo>
                      <a:pt x="1254" y="524"/>
                      <a:pt x="50" y="8142"/>
                      <a:pt x="0" y="8466"/>
                    </a:cubicBezTo>
                    <a:lnTo>
                      <a:pt x="140" y="8492"/>
                    </a:lnTo>
                    <a:cubicBezTo>
                      <a:pt x="147" y="8449"/>
                      <a:pt x="1017" y="4311"/>
                      <a:pt x="1458" y="2927"/>
                    </a:cubicBezTo>
                    <a:cubicBezTo>
                      <a:pt x="1898" y="1547"/>
                      <a:pt x="2691" y="84"/>
                      <a:pt x="2698" y="67"/>
                    </a:cubicBezTo>
                    <a:lnTo>
                      <a:pt x="2574" y="0"/>
                    </a:lnTo>
                    <a:close/>
                  </a:path>
                </a:pathLst>
              </a:custGeom>
              <a:solidFill>
                <a:srgbClr val="CE2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2704552" y="1828552"/>
                <a:ext cx="163732" cy="37928"/>
              </a:xfrm>
              <a:custGeom>
                <a:rect b="b" l="l" r="r" t="t"/>
                <a:pathLst>
                  <a:path extrusionOk="0" h="1681" w="7256">
                    <a:moveTo>
                      <a:pt x="4014" y="1"/>
                    </a:moveTo>
                    <a:cubicBezTo>
                      <a:pt x="3977" y="1"/>
                      <a:pt x="3941" y="2"/>
                      <a:pt x="3908" y="4"/>
                    </a:cubicBezTo>
                    <a:cubicBezTo>
                      <a:pt x="3035" y="60"/>
                      <a:pt x="124" y="1124"/>
                      <a:pt x="0" y="1167"/>
                    </a:cubicBezTo>
                    <a:lnTo>
                      <a:pt x="50" y="1300"/>
                    </a:lnTo>
                    <a:cubicBezTo>
                      <a:pt x="80" y="1291"/>
                      <a:pt x="3064" y="200"/>
                      <a:pt x="3918" y="147"/>
                    </a:cubicBezTo>
                    <a:cubicBezTo>
                      <a:pt x="3956" y="145"/>
                      <a:pt x="3995" y="144"/>
                      <a:pt x="4037" y="144"/>
                    </a:cubicBezTo>
                    <a:cubicBezTo>
                      <a:pt x="4974" y="144"/>
                      <a:pt x="6828" y="754"/>
                      <a:pt x="7119" y="1680"/>
                    </a:cubicBezTo>
                    <a:lnTo>
                      <a:pt x="7256" y="1637"/>
                    </a:lnTo>
                    <a:cubicBezTo>
                      <a:pt x="6919" y="575"/>
                      <a:pt x="4907" y="1"/>
                      <a:pt x="4014" y="1"/>
                    </a:cubicBezTo>
                    <a:close/>
                  </a:path>
                </a:pathLst>
              </a:custGeom>
              <a:solidFill>
                <a:srgbClr val="CE2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2694240" y="1625556"/>
                <a:ext cx="33125" cy="125718"/>
              </a:xfrm>
              <a:custGeom>
                <a:rect b="b" l="l" r="r" t="t"/>
                <a:pathLst>
                  <a:path extrusionOk="0" h="5572" w="1468">
                    <a:moveTo>
                      <a:pt x="1001" y="1"/>
                    </a:moveTo>
                    <a:cubicBezTo>
                      <a:pt x="989" y="1"/>
                      <a:pt x="976" y="2"/>
                      <a:pt x="964" y="4"/>
                    </a:cubicBezTo>
                    <a:cubicBezTo>
                      <a:pt x="851" y="24"/>
                      <a:pt x="771" y="130"/>
                      <a:pt x="791" y="247"/>
                    </a:cubicBezTo>
                    <a:cubicBezTo>
                      <a:pt x="791" y="264"/>
                      <a:pt x="1027" y="1744"/>
                      <a:pt x="644" y="2774"/>
                    </a:cubicBezTo>
                    <a:lnTo>
                      <a:pt x="611" y="2865"/>
                    </a:lnTo>
                    <a:cubicBezTo>
                      <a:pt x="217" y="3922"/>
                      <a:pt x="0" y="4505"/>
                      <a:pt x="280" y="5422"/>
                    </a:cubicBezTo>
                    <a:cubicBezTo>
                      <a:pt x="307" y="5515"/>
                      <a:pt x="391" y="5572"/>
                      <a:pt x="484" y="5572"/>
                    </a:cubicBezTo>
                    <a:cubicBezTo>
                      <a:pt x="504" y="5572"/>
                      <a:pt x="524" y="5569"/>
                      <a:pt x="544" y="5565"/>
                    </a:cubicBezTo>
                    <a:cubicBezTo>
                      <a:pt x="657" y="5529"/>
                      <a:pt x="721" y="5409"/>
                      <a:pt x="687" y="5299"/>
                    </a:cubicBezTo>
                    <a:cubicBezTo>
                      <a:pt x="451" y="4519"/>
                      <a:pt x="624" y="4045"/>
                      <a:pt x="1011" y="3014"/>
                    </a:cubicBezTo>
                    <a:lnTo>
                      <a:pt x="1044" y="2922"/>
                    </a:lnTo>
                    <a:cubicBezTo>
                      <a:pt x="1467" y="1784"/>
                      <a:pt x="1221" y="244"/>
                      <a:pt x="1211" y="181"/>
                    </a:cubicBezTo>
                    <a:cubicBezTo>
                      <a:pt x="1193" y="76"/>
                      <a:pt x="1105" y="1"/>
                      <a:pt x="10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2580037" y="1625556"/>
                <a:ext cx="45085" cy="125718"/>
              </a:xfrm>
              <a:custGeom>
                <a:rect b="b" l="l" r="r" t="t"/>
                <a:pathLst>
                  <a:path extrusionOk="0" h="5572" w="1998">
                    <a:moveTo>
                      <a:pt x="1233" y="1"/>
                    </a:moveTo>
                    <a:cubicBezTo>
                      <a:pt x="1202" y="1"/>
                      <a:pt x="1171" y="7"/>
                      <a:pt x="1140" y="21"/>
                    </a:cubicBezTo>
                    <a:cubicBezTo>
                      <a:pt x="1034" y="70"/>
                      <a:pt x="991" y="198"/>
                      <a:pt x="1040" y="304"/>
                    </a:cubicBezTo>
                    <a:cubicBezTo>
                      <a:pt x="1044" y="314"/>
                      <a:pt x="1524" y="1351"/>
                      <a:pt x="1197" y="2034"/>
                    </a:cubicBezTo>
                    <a:cubicBezTo>
                      <a:pt x="1144" y="2148"/>
                      <a:pt x="1077" y="2268"/>
                      <a:pt x="1011" y="2398"/>
                    </a:cubicBezTo>
                    <a:cubicBezTo>
                      <a:pt x="583" y="3208"/>
                      <a:pt x="0" y="4319"/>
                      <a:pt x="580" y="5455"/>
                    </a:cubicBezTo>
                    <a:cubicBezTo>
                      <a:pt x="617" y="5532"/>
                      <a:pt x="691" y="5572"/>
                      <a:pt x="771" y="5572"/>
                    </a:cubicBezTo>
                    <a:cubicBezTo>
                      <a:pt x="804" y="5572"/>
                      <a:pt x="834" y="5565"/>
                      <a:pt x="867" y="5549"/>
                    </a:cubicBezTo>
                    <a:cubicBezTo>
                      <a:pt x="971" y="5495"/>
                      <a:pt x="1014" y="5369"/>
                      <a:pt x="960" y="5262"/>
                    </a:cubicBezTo>
                    <a:cubicBezTo>
                      <a:pt x="480" y="4322"/>
                      <a:pt x="984" y="3365"/>
                      <a:pt x="1387" y="2598"/>
                    </a:cubicBezTo>
                    <a:cubicBezTo>
                      <a:pt x="1461" y="2461"/>
                      <a:pt x="1527" y="2334"/>
                      <a:pt x="1581" y="2218"/>
                    </a:cubicBezTo>
                    <a:cubicBezTo>
                      <a:pt x="1997" y="1354"/>
                      <a:pt x="1451" y="174"/>
                      <a:pt x="1427" y="124"/>
                    </a:cubicBezTo>
                    <a:cubicBezTo>
                      <a:pt x="1391" y="47"/>
                      <a:pt x="1314" y="1"/>
                      <a:pt x="1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2673705" y="1841730"/>
                <a:ext cx="82249" cy="83639"/>
              </a:xfrm>
              <a:custGeom>
                <a:rect b="b" l="l" r="r" t="t"/>
                <a:pathLst>
                  <a:path extrusionOk="0" h="3707" w="3645">
                    <a:moveTo>
                      <a:pt x="1277" y="0"/>
                    </a:moveTo>
                    <a:cubicBezTo>
                      <a:pt x="1277" y="0"/>
                      <a:pt x="444" y="130"/>
                      <a:pt x="221" y="550"/>
                    </a:cubicBezTo>
                    <a:cubicBezTo>
                      <a:pt x="1" y="967"/>
                      <a:pt x="1137" y="3374"/>
                      <a:pt x="1394" y="3604"/>
                    </a:cubicBezTo>
                    <a:cubicBezTo>
                      <a:pt x="1479" y="3681"/>
                      <a:pt x="1758" y="3706"/>
                      <a:pt x="2091" y="3706"/>
                    </a:cubicBezTo>
                    <a:cubicBezTo>
                      <a:pt x="2758" y="3706"/>
                      <a:pt x="3645" y="3604"/>
                      <a:pt x="3645" y="3604"/>
                    </a:cubicBezTo>
                    <a:lnTo>
                      <a:pt x="1277"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2662515" y="1363891"/>
                <a:ext cx="165334" cy="388459"/>
              </a:xfrm>
              <a:custGeom>
                <a:rect b="b" l="l" r="r" t="t"/>
                <a:pathLst>
                  <a:path extrusionOk="0" h="17217" w="7327">
                    <a:moveTo>
                      <a:pt x="1502" y="0"/>
                    </a:moveTo>
                    <a:cubicBezTo>
                      <a:pt x="1155" y="0"/>
                      <a:pt x="793" y="49"/>
                      <a:pt x="417" y="154"/>
                    </a:cubicBezTo>
                    <a:cubicBezTo>
                      <a:pt x="417" y="154"/>
                      <a:pt x="417" y="904"/>
                      <a:pt x="1708" y="1934"/>
                    </a:cubicBezTo>
                    <a:cubicBezTo>
                      <a:pt x="2581" y="2635"/>
                      <a:pt x="1925" y="4538"/>
                      <a:pt x="1211" y="6262"/>
                    </a:cubicBezTo>
                    <a:cubicBezTo>
                      <a:pt x="497" y="7982"/>
                      <a:pt x="0" y="10046"/>
                      <a:pt x="1248" y="12000"/>
                    </a:cubicBezTo>
                    <a:cubicBezTo>
                      <a:pt x="2495" y="13954"/>
                      <a:pt x="1111" y="16324"/>
                      <a:pt x="2591" y="17058"/>
                    </a:cubicBezTo>
                    <a:cubicBezTo>
                      <a:pt x="2803" y="17164"/>
                      <a:pt x="3054" y="17216"/>
                      <a:pt x="3325" y="17216"/>
                    </a:cubicBezTo>
                    <a:cubicBezTo>
                      <a:pt x="4949" y="17216"/>
                      <a:pt x="7326" y="15346"/>
                      <a:pt x="6652" y="11810"/>
                    </a:cubicBezTo>
                    <a:cubicBezTo>
                      <a:pt x="5866" y="7682"/>
                      <a:pt x="3275" y="8182"/>
                      <a:pt x="4869" y="5665"/>
                    </a:cubicBezTo>
                    <a:cubicBezTo>
                      <a:pt x="6235" y="3506"/>
                      <a:pt x="4446" y="0"/>
                      <a:pt x="1502" y="0"/>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2665176" y="1368629"/>
                <a:ext cx="71215" cy="45238"/>
              </a:xfrm>
              <a:custGeom>
                <a:rect b="b" l="l" r="r" t="t"/>
                <a:pathLst>
                  <a:path extrusionOk="0" h="2005" w="3156">
                    <a:moveTo>
                      <a:pt x="191" y="1"/>
                    </a:moveTo>
                    <a:lnTo>
                      <a:pt x="191" y="1"/>
                    </a:lnTo>
                    <a:cubicBezTo>
                      <a:pt x="0" y="997"/>
                      <a:pt x="529" y="1760"/>
                      <a:pt x="1213" y="1760"/>
                    </a:cubicBezTo>
                    <a:cubicBezTo>
                      <a:pt x="1269" y="1760"/>
                      <a:pt x="1325" y="1755"/>
                      <a:pt x="1382" y="1744"/>
                    </a:cubicBezTo>
                    <a:cubicBezTo>
                      <a:pt x="1493" y="1725"/>
                      <a:pt x="1609" y="1717"/>
                      <a:pt x="1726" y="1717"/>
                    </a:cubicBezTo>
                    <a:cubicBezTo>
                      <a:pt x="2417" y="1717"/>
                      <a:pt x="3155" y="2004"/>
                      <a:pt x="3155" y="2004"/>
                    </a:cubicBezTo>
                    <a:cubicBezTo>
                      <a:pt x="3155" y="2004"/>
                      <a:pt x="2675" y="1574"/>
                      <a:pt x="1479" y="1541"/>
                    </a:cubicBezTo>
                    <a:cubicBezTo>
                      <a:pt x="279" y="1504"/>
                      <a:pt x="191" y="1"/>
                      <a:pt x="191"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2586817" y="1362695"/>
                <a:ext cx="85409" cy="70869"/>
              </a:xfrm>
              <a:custGeom>
                <a:rect b="b" l="l" r="r" t="t"/>
                <a:pathLst>
                  <a:path extrusionOk="0" h="3141" w="3785">
                    <a:moveTo>
                      <a:pt x="3416" y="1"/>
                    </a:moveTo>
                    <a:cubicBezTo>
                      <a:pt x="3255" y="1"/>
                      <a:pt x="3037" y="61"/>
                      <a:pt x="2734" y="197"/>
                    </a:cubicBezTo>
                    <a:cubicBezTo>
                      <a:pt x="2091" y="484"/>
                      <a:pt x="1361" y="264"/>
                      <a:pt x="720" y="1264"/>
                    </a:cubicBezTo>
                    <a:cubicBezTo>
                      <a:pt x="0" y="2384"/>
                      <a:pt x="591" y="3140"/>
                      <a:pt x="591" y="3140"/>
                    </a:cubicBezTo>
                    <a:cubicBezTo>
                      <a:pt x="591" y="3140"/>
                      <a:pt x="1217" y="1334"/>
                      <a:pt x="2091" y="1174"/>
                    </a:cubicBezTo>
                    <a:cubicBezTo>
                      <a:pt x="2964" y="1014"/>
                      <a:pt x="3784" y="207"/>
                      <a:pt x="3784" y="207"/>
                    </a:cubicBezTo>
                    <a:cubicBezTo>
                      <a:pt x="3707" y="76"/>
                      <a:pt x="3597" y="1"/>
                      <a:pt x="3416"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2089850" y="1856609"/>
                <a:ext cx="55487" cy="37025"/>
              </a:xfrm>
              <a:custGeom>
                <a:rect b="b" l="l" r="r" t="t"/>
                <a:pathLst>
                  <a:path extrusionOk="0" h="1641" w="2459">
                    <a:moveTo>
                      <a:pt x="2067" y="0"/>
                    </a:moveTo>
                    <a:cubicBezTo>
                      <a:pt x="2015" y="0"/>
                      <a:pt x="1963" y="13"/>
                      <a:pt x="1915" y="41"/>
                    </a:cubicBezTo>
                    <a:lnTo>
                      <a:pt x="195" y="1034"/>
                    </a:lnTo>
                    <a:cubicBezTo>
                      <a:pt x="51" y="1118"/>
                      <a:pt x="1" y="1301"/>
                      <a:pt x="84" y="1444"/>
                    </a:cubicBezTo>
                    <a:lnTo>
                      <a:pt x="198" y="1641"/>
                    </a:lnTo>
                    <a:lnTo>
                      <a:pt x="2458" y="377"/>
                    </a:lnTo>
                    <a:lnTo>
                      <a:pt x="2329" y="150"/>
                    </a:lnTo>
                    <a:cubicBezTo>
                      <a:pt x="2272" y="54"/>
                      <a:pt x="2171" y="0"/>
                      <a:pt x="2067"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2094296" y="1865116"/>
                <a:ext cx="86695" cy="91784"/>
              </a:xfrm>
              <a:custGeom>
                <a:rect b="b" l="l" r="r" t="t"/>
                <a:pathLst>
                  <a:path extrusionOk="0" h="4068" w="3842">
                    <a:moveTo>
                      <a:pt x="2261" y="0"/>
                    </a:moveTo>
                    <a:lnTo>
                      <a:pt x="1" y="1264"/>
                    </a:lnTo>
                    <a:lnTo>
                      <a:pt x="1618" y="4068"/>
                    </a:lnTo>
                    <a:lnTo>
                      <a:pt x="3842" y="2741"/>
                    </a:lnTo>
                    <a:lnTo>
                      <a:pt x="22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2130784" y="1926967"/>
                <a:ext cx="58782" cy="44110"/>
              </a:xfrm>
              <a:custGeom>
                <a:rect b="b" l="l" r="r" t="t"/>
                <a:pathLst>
                  <a:path extrusionOk="0" h="1955" w="2605">
                    <a:moveTo>
                      <a:pt x="2225" y="0"/>
                    </a:moveTo>
                    <a:lnTo>
                      <a:pt x="1" y="1327"/>
                    </a:lnTo>
                    <a:lnTo>
                      <a:pt x="278" y="1804"/>
                    </a:lnTo>
                    <a:cubicBezTo>
                      <a:pt x="334" y="1900"/>
                      <a:pt x="434" y="1954"/>
                      <a:pt x="538" y="1954"/>
                    </a:cubicBezTo>
                    <a:cubicBezTo>
                      <a:pt x="589" y="1954"/>
                      <a:pt x="640" y="1941"/>
                      <a:pt x="688" y="1913"/>
                    </a:cubicBezTo>
                    <a:lnTo>
                      <a:pt x="2411" y="920"/>
                    </a:lnTo>
                    <a:cubicBezTo>
                      <a:pt x="2555" y="837"/>
                      <a:pt x="2605" y="653"/>
                      <a:pt x="2522" y="510"/>
                    </a:cubicBezTo>
                    <a:lnTo>
                      <a:pt x="2225"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2138524" y="1887568"/>
                <a:ext cx="57812" cy="44741"/>
              </a:xfrm>
              <a:custGeom>
                <a:rect b="b" l="l" r="r" t="t"/>
                <a:pathLst>
                  <a:path extrusionOk="0" h="1983" w="2562">
                    <a:moveTo>
                      <a:pt x="1281" y="0"/>
                    </a:moveTo>
                    <a:cubicBezTo>
                      <a:pt x="905" y="0"/>
                      <a:pt x="58" y="639"/>
                      <a:pt x="58" y="639"/>
                    </a:cubicBezTo>
                    <a:cubicBezTo>
                      <a:pt x="58" y="639"/>
                      <a:pt x="0" y="946"/>
                      <a:pt x="252" y="946"/>
                    </a:cubicBezTo>
                    <a:cubicBezTo>
                      <a:pt x="257" y="946"/>
                      <a:pt x="262" y="946"/>
                      <a:pt x="268" y="946"/>
                    </a:cubicBezTo>
                    <a:cubicBezTo>
                      <a:pt x="535" y="932"/>
                      <a:pt x="1175" y="592"/>
                      <a:pt x="1175" y="592"/>
                    </a:cubicBezTo>
                    <a:lnTo>
                      <a:pt x="1175" y="592"/>
                    </a:lnTo>
                    <a:cubicBezTo>
                      <a:pt x="1175" y="592"/>
                      <a:pt x="1122" y="1349"/>
                      <a:pt x="1355" y="1546"/>
                    </a:cubicBezTo>
                    <a:cubicBezTo>
                      <a:pt x="1588" y="1739"/>
                      <a:pt x="2562" y="1983"/>
                      <a:pt x="2562" y="1983"/>
                    </a:cubicBezTo>
                    <a:lnTo>
                      <a:pt x="2299" y="1046"/>
                    </a:lnTo>
                    <a:cubicBezTo>
                      <a:pt x="2299" y="1046"/>
                      <a:pt x="2288" y="1029"/>
                      <a:pt x="2268" y="1003"/>
                    </a:cubicBezTo>
                    <a:cubicBezTo>
                      <a:pt x="2142" y="806"/>
                      <a:pt x="1628" y="46"/>
                      <a:pt x="1318" y="2"/>
                    </a:cubicBezTo>
                    <a:cubicBezTo>
                      <a:pt x="1307" y="1"/>
                      <a:pt x="1294" y="0"/>
                      <a:pt x="1281" y="0"/>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2156463" y="1945763"/>
                <a:ext cx="6476" cy="6498"/>
              </a:xfrm>
              <a:custGeom>
                <a:rect b="b" l="l" r="r" t="t"/>
                <a:pathLst>
                  <a:path extrusionOk="0" h="288" w="287">
                    <a:moveTo>
                      <a:pt x="143" y="0"/>
                    </a:moveTo>
                    <a:cubicBezTo>
                      <a:pt x="63" y="0"/>
                      <a:pt x="0" y="64"/>
                      <a:pt x="0" y="144"/>
                    </a:cubicBezTo>
                    <a:cubicBezTo>
                      <a:pt x="0" y="224"/>
                      <a:pt x="63" y="287"/>
                      <a:pt x="143" y="287"/>
                    </a:cubicBezTo>
                    <a:cubicBezTo>
                      <a:pt x="223" y="287"/>
                      <a:pt x="287" y="224"/>
                      <a:pt x="287" y="144"/>
                    </a:cubicBezTo>
                    <a:cubicBezTo>
                      <a:pt x="287" y="64"/>
                      <a:pt x="223" y="0"/>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2" name="Google Shape;3582;p57"/>
              <p:cNvGrpSpPr/>
              <p:nvPr/>
            </p:nvGrpSpPr>
            <p:grpSpPr>
              <a:xfrm rot="-1824750">
                <a:off x="2618432" y="1399310"/>
                <a:ext cx="72194" cy="66855"/>
                <a:chOff x="7252970" y="3202055"/>
                <a:chExt cx="239646" cy="221926"/>
              </a:xfrm>
            </p:grpSpPr>
            <p:sp>
              <p:nvSpPr>
                <p:cNvPr id="3583" name="Google Shape;3583;p57"/>
                <p:cNvSpPr/>
                <p:nvPr/>
              </p:nvSpPr>
              <p:spPr>
                <a:xfrm>
                  <a:off x="7252970" y="3366365"/>
                  <a:ext cx="94900" cy="57616"/>
                </a:xfrm>
                <a:custGeom>
                  <a:rect b="b" l="l" r="r" t="t"/>
                  <a:pathLst>
                    <a:path extrusionOk="0" h="1108" w="1825">
                      <a:moveTo>
                        <a:pt x="41" y="0"/>
                      </a:moveTo>
                      <a:cubicBezTo>
                        <a:pt x="1" y="200"/>
                        <a:pt x="21" y="421"/>
                        <a:pt x="121" y="613"/>
                      </a:cubicBezTo>
                      <a:cubicBezTo>
                        <a:pt x="214" y="813"/>
                        <a:pt x="398" y="967"/>
                        <a:pt x="604" y="1041"/>
                      </a:cubicBezTo>
                      <a:cubicBezTo>
                        <a:pt x="707" y="1081"/>
                        <a:pt x="814" y="1094"/>
                        <a:pt x="921" y="1107"/>
                      </a:cubicBezTo>
                      <a:cubicBezTo>
                        <a:pt x="940" y="1108"/>
                        <a:pt x="958" y="1108"/>
                        <a:pt x="977" y="1108"/>
                      </a:cubicBezTo>
                      <a:cubicBezTo>
                        <a:pt x="1065" y="1108"/>
                        <a:pt x="1153" y="1102"/>
                        <a:pt x="1238" y="1094"/>
                      </a:cubicBezTo>
                      <a:cubicBezTo>
                        <a:pt x="1338" y="1070"/>
                        <a:pt x="1441" y="1054"/>
                        <a:pt x="1538" y="1024"/>
                      </a:cubicBezTo>
                      <a:cubicBezTo>
                        <a:pt x="1635" y="987"/>
                        <a:pt x="1731" y="950"/>
                        <a:pt x="1824" y="907"/>
                      </a:cubicBezTo>
                      <a:lnTo>
                        <a:pt x="1824" y="907"/>
                      </a:lnTo>
                      <a:cubicBezTo>
                        <a:pt x="1721" y="913"/>
                        <a:pt x="1621" y="924"/>
                        <a:pt x="1521" y="933"/>
                      </a:cubicBezTo>
                      <a:cubicBezTo>
                        <a:pt x="1424" y="944"/>
                        <a:pt x="1324" y="944"/>
                        <a:pt x="1227" y="950"/>
                      </a:cubicBezTo>
                      <a:cubicBezTo>
                        <a:pt x="1031" y="944"/>
                        <a:pt x="838" y="941"/>
                        <a:pt x="667" y="870"/>
                      </a:cubicBezTo>
                      <a:cubicBezTo>
                        <a:pt x="494" y="810"/>
                        <a:pt x="347" y="697"/>
                        <a:pt x="241" y="544"/>
                      </a:cubicBezTo>
                      <a:cubicBezTo>
                        <a:pt x="137" y="390"/>
                        <a:pt x="74" y="200"/>
                        <a:pt x="41" y="0"/>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7400419" y="3292109"/>
                  <a:ext cx="37336" cy="40144"/>
                </a:xfrm>
                <a:custGeom>
                  <a:rect b="b" l="l" r="r" t="t"/>
                  <a:pathLst>
                    <a:path extrusionOk="0" h="772" w="718">
                      <a:moveTo>
                        <a:pt x="484" y="1"/>
                      </a:moveTo>
                      <a:cubicBezTo>
                        <a:pt x="367" y="1"/>
                        <a:pt x="226" y="89"/>
                        <a:pt x="130" y="240"/>
                      </a:cubicBezTo>
                      <a:cubicBezTo>
                        <a:pt x="3" y="437"/>
                        <a:pt x="0" y="660"/>
                        <a:pt x="127" y="743"/>
                      </a:cubicBezTo>
                      <a:cubicBezTo>
                        <a:pt x="158" y="763"/>
                        <a:pt x="193" y="772"/>
                        <a:pt x="231" y="772"/>
                      </a:cubicBezTo>
                      <a:cubicBezTo>
                        <a:pt x="350" y="772"/>
                        <a:pt x="491" y="682"/>
                        <a:pt x="587" y="533"/>
                      </a:cubicBezTo>
                      <a:cubicBezTo>
                        <a:pt x="714" y="337"/>
                        <a:pt x="717" y="113"/>
                        <a:pt x="590" y="30"/>
                      </a:cubicBezTo>
                      <a:cubicBezTo>
                        <a:pt x="559" y="10"/>
                        <a:pt x="523" y="1"/>
                        <a:pt x="484"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7337009" y="3241212"/>
                  <a:ext cx="37128" cy="40196"/>
                </a:xfrm>
                <a:custGeom>
                  <a:rect b="b" l="l" r="r" t="t"/>
                  <a:pathLst>
                    <a:path extrusionOk="0" h="773" w="714">
                      <a:moveTo>
                        <a:pt x="484" y="1"/>
                      </a:moveTo>
                      <a:cubicBezTo>
                        <a:pt x="367" y="1"/>
                        <a:pt x="226" y="89"/>
                        <a:pt x="130" y="240"/>
                      </a:cubicBezTo>
                      <a:cubicBezTo>
                        <a:pt x="1" y="437"/>
                        <a:pt x="1" y="660"/>
                        <a:pt x="127" y="744"/>
                      </a:cubicBezTo>
                      <a:cubicBezTo>
                        <a:pt x="158" y="763"/>
                        <a:pt x="193" y="772"/>
                        <a:pt x="231" y="772"/>
                      </a:cubicBezTo>
                      <a:cubicBezTo>
                        <a:pt x="349" y="772"/>
                        <a:pt x="491" y="682"/>
                        <a:pt x="587" y="534"/>
                      </a:cubicBezTo>
                      <a:cubicBezTo>
                        <a:pt x="714" y="337"/>
                        <a:pt x="714" y="114"/>
                        <a:pt x="587" y="30"/>
                      </a:cubicBezTo>
                      <a:cubicBezTo>
                        <a:pt x="557" y="10"/>
                        <a:pt x="522" y="1"/>
                        <a:pt x="484"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7432972" y="3247180"/>
                  <a:ext cx="59644" cy="55016"/>
                </a:xfrm>
                <a:custGeom>
                  <a:rect b="b" l="l" r="r" t="t"/>
                  <a:pathLst>
                    <a:path extrusionOk="0" h="1058" w="1147">
                      <a:moveTo>
                        <a:pt x="428" y="1"/>
                      </a:moveTo>
                      <a:cubicBezTo>
                        <a:pt x="204" y="1"/>
                        <a:pt x="1" y="80"/>
                        <a:pt x="1" y="80"/>
                      </a:cubicBezTo>
                      <a:lnTo>
                        <a:pt x="981" y="1057"/>
                      </a:lnTo>
                      <a:cubicBezTo>
                        <a:pt x="1147" y="177"/>
                        <a:pt x="763" y="1"/>
                        <a:pt x="428"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7368418" y="3202055"/>
                  <a:ext cx="46904" cy="31928"/>
                </a:xfrm>
                <a:custGeom>
                  <a:rect b="b" l="l" r="r" t="t"/>
                  <a:pathLst>
                    <a:path extrusionOk="0" h="614" w="902">
                      <a:moveTo>
                        <a:pt x="525" y="1"/>
                      </a:moveTo>
                      <a:cubicBezTo>
                        <a:pt x="406" y="1"/>
                        <a:pt x="238" y="62"/>
                        <a:pt x="0" y="223"/>
                      </a:cubicBezTo>
                      <a:lnTo>
                        <a:pt x="780" y="613"/>
                      </a:lnTo>
                      <a:cubicBezTo>
                        <a:pt x="780" y="613"/>
                        <a:pt x="901" y="1"/>
                        <a:pt x="525" y="1"/>
                      </a:cubicBezTo>
                      <a:close/>
                    </a:path>
                  </a:pathLst>
                </a:custGeom>
                <a:solidFill>
                  <a:srgbClr val="3E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57"/>
              <p:cNvGrpSpPr/>
              <p:nvPr/>
            </p:nvGrpSpPr>
            <p:grpSpPr>
              <a:xfrm flipH="1" rot="415752">
                <a:off x="2642783" y="1426059"/>
                <a:ext cx="9748" cy="32495"/>
                <a:chOff x="2431524" y="1854049"/>
                <a:chExt cx="72597" cy="200231"/>
              </a:xfrm>
            </p:grpSpPr>
            <p:sp>
              <p:nvSpPr>
                <p:cNvPr id="3589" name="Google Shape;3589;p57"/>
                <p:cNvSpPr/>
                <p:nvPr/>
              </p:nvSpPr>
              <p:spPr>
                <a:xfrm rot="83">
                  <a:off x="2431524" y="1854050"/>
                  <a:ext cx="72597" cy="200230"/>
                </a:xfrm>
                <a:custGeom>
                  <a:rect b="b" l="l" r="r" t="t"/>
                  <a:pathLst>
                    <a:path extrusionOk="0" h="3523" w="703">
                      <a:moveTo>
                        <a:pt x="0" y="1"/>
                      </a:moveTo>
                      <a:lnTo>
                        <a:pt x="0" y="3272"/>
                      </a:lnTo>
                      <a:lnTo>
                        <a:pt x="703" y="3522"/>
                      </a:lnTo>
                      <a:lnTo>
                        <a:pt x="0" y="1"/>
                      </a:lnTo>
                      <a:close/>
                    </a:path>
                  </a:pathLst>
                </a:custGeom>
                <a:solidFill>
                  <a:srgbClr val="E354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2433598" y="2000119"/>
                  <a:ext cx="59603" cy="52451"/>
                </a:xfrm>
                <a:custGeom>
                  <a:rect b="b" l="l" r="r" t="t"/>
                  <a:pathLst>
                    <a:path extrusionOk="0" h="616" w="700">
                      <a:moveTo>
                        <a:pt x="211" y="1"/>
                      </a:moveTo>
                      <a:cubicBezTo>
                        <a:pt x="205" y="1"/>
                        <a:pt x="201" y="1"/>
                        <a:pt x="195" y="4"/>
                      </a:cubicBezTo>
                      <a:cubicBezTo>
                        <a:pt x="40" y="33"/>
                        <a:pt x="8" y="265"/>
                        <a:pt x="0" y="365"/>
                      </a:cubicBezTo>
                      <a:lnTo>
                        <a:pt x="466" y="532"/>
                      </a:lnTo>
                      <a:lnTo>
                        <a:pt x="700" y="615"/>
                      </a:lnTo>
                      <a:cubicBezTo>
                        <a:pt x="700" y="615"/>
                        <a:pt x="409" y="1"/>
                        <a:pt x="211" y="1"/>
                      </a:cubicBezTo>
                      <a:close/>
                    </a:path>
                  </a:pathLst>
                </a:custGeom>
                <a:solidFill>
                  <a:srgbClr val="D93D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91" name="Google Shape;3591;p57"/>
            <p:cNvSpPr/>
            <p:nvPr/>
          </p:nvSpPr>
          <p:spPr>
            <a:xfrm>
              <a:off x="5198155" y="841250"/>
              <a:ext cx="304615" cy="304241"/>
            </a:xfrm>
            <a:custGeom>
              <a:rect b="b" l="l" r="r" t="t"/>
              <a:pathLst>
                <a:path extrusionOk="0" h="7317" w="7326">
                  <a:moveTo>
                    <a:pt x="5711" y="0"/>
                  </a:moveTo>
                  <a:cubicBezTo>
                    <a:pt x="5707" y="0"/>
                    <a:pt x="5703" y="1"/>
                    <a:pt x="5698" y="2"/>
                  </a:cubicBezTo>
                  <a:lnTo>
                    <a:pt x="43" y="1558"/>
                  </a:lnTo>
                  <a:cubicBezTo>
                    <a:pt x="13" y="1569"/>
                    <a:pt x="0" y="1595"/>
                    <a:pt x="7" y="1626"/>
                  </a:cubicBezTo>
                  <a:lnTo>
                    <a:pt x="1564" y="7277"/>
                  </a:lnTo>
                  <a:cubicBezTo>
                    <a:pt x="1569" y="7301"/>
                    <a:pt x="1589" y="7317"/>
                    <a:pt x="1611" y="7317"/>
                  </a:cubicBezTo>
                  <a:cubicBezTo>
                    <a:pt x="1616" y="7317"/>
                    <a:pt x="1622" y="7316"/>
                    <a:pt x="1627" y="7313"/>
                  </a:cubicBezTo>
                  <a:lnTo>
                    <a:pt x="7282" y="5756"/>
                  </a:lnTo>
                  <a:cubicBezTo>
                    <a:pt x="7308" y="5750"/>
                    <a:pt x="7325" y="5719"/>
                    <a:pt x="7319" y="5693"/>
                  </a:cubicBezTo>
                  <a:lnTo>
                    <a:pt x="5762" y="38"/>
                  </a:lnTo>
                  <a:cubicBezTo>
                    <a:pt x="5756" y="16"/>
                    <a:pt x="5734" y="0"/>
                    <a:pt x="571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5233207" y="893556"/>
              <a:ext cx="231975" cy="190935"/>
            </a:xfrm>
            <a:custGeom>
              <a:rect b="b" l="l" r="r" t="t"/>
              <a:pathLst>
                <a:path extrusionOk="0" h="4592" w="5579">
                  <a:moveTo>
                    <a:pt x="4668" y="0"/>
                  </a:moveTo>
                  <a:lnTo>
                    <a:pt x="1" y="1285"/>
                  </a:lnTo>
                  <a:lnTo>
                    <a:pt x="910" y="4592"/>
                  </a:lnTo>
                  <a:lnTo>
                    <a:pt x="5579" y="3308"/>
                  </a:lnTo>
                  <a:lnTo>
                    <a:pt x="46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5236949" y="906404"/>
              <a:ext cx="35551" cy="24200"/>
            </a:xfrm>
            <a:custGeom>
              <a:rect b="b" l="l" r="r" t="t"/>
              <a:pathLst>
                <a:path extrusionOk="0" h="582" w="855">
                  <a:moveTo>
                    <a:pt x="738" y="1"/>
                  </a:moveTo>
                  <a:cubicBezTo>
                    <a:pt x="737" y="1"/>
                    <a:pt x="735" y="1"/>
                    <a:pt x="734" y="2"/>
                  </a:cubicBezTo>
                  <a:lnTo>
                    <a:pt x="17" y="199"/>
                  </a:lnTo>
                  <a:cubicBezTo>
                    <a:pt x="7" y="202"/>
                    <a:pt x="0" y="211"/>
                    <a:pt x="4" y="222"/>
                  </a:cubicBezTo>
                  <a:lnTo>
                    <a:pt x="100" y="568"/>
                  </a:lnTo>
                  <a:cubicBezTo>
                    <a:pt x="100" y="579"/>
                    <a:pt x="114" y="582"/>
                    <a:pt x="124" y="582"/>
                  </a:cubicBezTo>
                  <a:lnTo>
                    <a:pt x="837" y="385"/>
                  </a:lnTo>
                  <a:cubicBezTo>
                    <a:pt x="848" y="382"/>
                    <a:pt x="854" y="371"/>
                    <a:pt x="851" y="362"/>
                  </a:cubicBezTo>
                  <a:lnTo>
                    <a:pt x="754" y="15"/>
                  </a:lnTo>
                  <a:cubicBezTo>
                    <a:pt x="754" y="7"/>
                    <a:pt x="745" y="1"/>
                    <a:pt x="738"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5283517" y="893556"/>
              <a:ext cx="35426" cy="24200"/>
            </a:xfrm>
            <a:custGeom>
              <a:rect b="b" l="l" r="r" t="t"/>
              <a:pathLst>
                <a:path extrusionOk="0" h="582" w="852">
                  <a:moveTo>
                    <a:pt x="731" y="0"/>
                  </a:moveTo>
                  <a:lnTo>
                    <a:pt x="17" y="197"/>
                  </a:lnTo>
                  <a:cubicBezTo>
                    <a:pt x="8" y="200"/>
                    <a:pt x="1" y="211"/>
                    <a:pt x="5" y="220"/>
                  </a:cubicBezTo>
                  <a:lnTo>
                    <a:pt x="97" y="568"/>
                  </a:lnTo>
                  <a:cubicBezTo>
                    <a:pt x="100" y="575"/>
                    <a:pt x="107" y="582"/>
                    <a:pt x="115" y="582"/>
                  </a:cubicBezTo>
                  <a:cubicBezTo>
                    <a:pt x="117" y="582"/>
                    <a:pt x="119" y="581"/>
                    <a:pt x="121" y="580"/>
                  </a:cubicBezTo>
                  <a:lnTo>
                    <a:pt x="838" y="384"/>
                  </a:lnTo>
                  <a:cubicBezTo>
                    <a:pt x="848" y="380"/>
                    <a:pt x="851" y="371"/>
                    <a:pt x="851" y="360"/>
                  </a:cubicBezTo>
                  <a:lnTo>
                    <a:pt x="754" y="14"/>
                  </a:lnTo>
                  <a:cubicBezTo>
                    <a:pt x="751" y="4"/>
                    <a:pt x="741" y="0"/>
                    <a:pt x="73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5329961" y="880750"/>
              <a:ext cx="35551" cy="24241"/>
            </a:xfrm>
            <a:custGeom>
              <a:rect b="b" l="l" r="r" t="t"/>
              <a:pathLst>
                <a:path extrusionOk="0" h="583" w="855">
                  <a:moveTo>
                    <a:pt x="739" y="1"/>
                  </a:moveTo>
                  <a:cubicBezTo>
                    <a:pt x="738" y="1"/>
                    <a:pt x="736" y="1"/>
                    <a:pt x="734" y="2"/>
                  </a:cubicBezTo>
                  <a:lnTo>
                    <a:pt x="17" y="199"/>
                  </a:lnTo>
                  <a:cubicBezTo>
                    <a:pt x="8" y="202"/>
                    <a:pt x="1" y="212"/>
                    <a:pt x="4" y="222"/>
                  </a:cubicBezTo>
                  <a:lnTo>
                    <a:pt x="101" y="568"/>
                  </a:lnTo>
                  <a:cubicBezTo>
                    <a:pt x="103" y="577"/>
                    <a:pt x="111" y="583"/>
                    <a:pt x="119" y="583"/>
                  </a:cubicBezTo>
                  <a:cubicBezTo>
                    <a:pt x="120" y="583"/>
                    <a:pt x="122" y="583"/>
                    <a:pt x="124" y="582"/>
                  </a:cubicBezTo>
                  <a:lnTo>
                    <a:pt x="838" y="385"/>
                  </a:lnTo>
                  <a:cubicBezTo>
                    <a:pt x="848" y="382"/>
                    <a:pt x="854" y="372"/>
                    <a:pt x="851" y="362"/>
                  </a:cubicBezTo>
                  <a:lnTo>
                    <a:pt x="758" y="15"/>
                  </a:lnTo>
                  <a:cubicBezTo>
                    <a:pt x="755" y="7"/>
                    <a:pt x="747" y="1"/>
                    <a:pt x="739"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5376529" y="868027"/>
              <a:ext cx="35551" cy="24116"/>
            </a:xfrm>
            <a:custGeom>
              <a:rect b="b" l="l" r="r" t="t"/>
              <a:pathLst>
                <a:path extrusionOk="0" h="580" w="855">
                  <a:moveTo>
                    <a:pt x="739" y="0"/>
                  </a:moveTo>
                  <a:cubicBezTo>
                    <a:pt x="736" y="0"/>
                    <a:pt x="734" y="1"/>
                    <a:pt x="731" y="1"/>
                  </a:cubicBezTo>
                  <a:lnTo>
                    <a:pt x="18" y="198"/>
                  </a:lnTo>
                  <a:cubicBezTo>
                    <a:pt x="8" y="198"/>
                    <a:pt x="1" y="211"/>
                    <a:pt x="4" y="218"/>
                  </a:cubicBezTo>
                  <a:lnTo>
                    <a:pt x="98" y="565"/>
                  </a:lnTo>
                  <a:cubicBezTo>
                    <a:pt x="100" y="573"/>
                    <a:pt x="108" y="579"/>
                    <a:pt x="116" y="579"/>
                  </a:cubicBezTo>
                  <a:cubicBezTo>
                    <a:pt x="118" y="579"/>
                    <a:pt x="119" y="579"/>
                    <a:pt x="121" y="578"/>
                  </a:cubicBezTo>
                  <a:lnTo>
                    <a:pt x="838" y="381"/>
                  </a:lnTo>
                  <a:cubicBezTo>
                    <a:pt x="848" y="378"/>
                    <a:pt x="855" y="368"/>
                    <a:pt x="852" y="358"/>
                  </a:cubicBezTo>
                  <a:lnTo>
                    <a:pt x="755" y="11"/>
                  </a:lnTo>
                  <a:cubicBezTo>
                    <a:pt x="752" y="4"/>
                    <a:pt x="746" y="0"/>
                    <a:pt x="73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5288091" y="1092055"/>
              <a:ext cx="35551" cy="24200"/>
            </a:xfrm>
            <a:custGeom>
              <a:rect b="b" l="l" r="r" t="t"/>
              <a:pathLst>
                <a:path extrusionOk="0" h="582" w="855">
                  <a:moveTo>
                    <a:pt x="736" y="0"/>
                  </a:moveTo>
                  <a:cubicBezTo>
                    <a:pt x="734" y="0"/>
                    <a:pt x="733" y="1"/>
                    <a:pt x="731" y="1"/>
                  </a:cubicBezTo>
                  <a:lnTo>
                    <a:pt x="18" y="198"/>
                  </a:lnTo>
                  <a:cubicBezTo>
                    <a:pt x="7" y="201"/>
                    <a:pt x="1" y="212"/>
                    <a:pt x="4" y="221"/>
                  </a:cubicBezTo>
                  <a:lnTo>
                    <a:pt x="98" y="568"/>
                  </a:lnTo>
                  <a:cubicBezTo>
                    <a:pt x="101" y="578"/>
                    <a:pt x="111" y="581"/>
                    <a:pt x="121" y="581"/>
                  </a:cubicBezTo>
                  <a:lnTo>
                    <a:pt x="838" y="381"/>
                  </a:lnTo>
                  <a:cubicBezTo>
                    <a:pt x="848" y="381"/>
                    <a:pt x="855" y="372"/>
                    <a:pt x="851" y="361"/>
                  </a:cubicBezTo>
                  <a:lnTo>
                    <a:pt x="755" y="15"/>
                  </a:lnTo>
                  <a:cubicBezTo>
                    <a:pt x="751" y="6"/>
                    <a:pt x="744" y="0"/>
                    <a:pt x="736"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5334701" y="1079165"/>
              <a:ext cx="35385" cy="24241"/>
            </a:xfrm>
            <a:custGeom>
              <a:rect b="b" l="l" r="r" t="t"/>
              <a:pathLst>
                <a:path extrusionOk="0" h="583" w="851">
                  <a:moveTo>
                    <a:pt x="736" y="0"/>
                  </a:moveTo>
                  <a:cubicBezTo>
                    <a:pt x="734" y="0"/>
                    <a:pt x="732" y="1"/>
                    <a:pt x="730" y="1"/>
                  </a:cubicBezTo>
                  <a:lnTo>
                    <a:pt x="14" y="197"/>
                  </a:lnTo>
                  <a:cubicBezTo>
                    <a:pt x="3" y="201"/>
                    <a:pt x="0" y="211"/>
                    <a:pt x="0" y="221"/>
                  </a:cubicBezTo>
                  <a:lnTo>
                    <a:pt x="97" y="568"/>
                  </a:lnTo>
                  <a:cubicBezTo>
                    <a:pt x="100" y="576"/>
                    <a:pt x="107" y="582"/>
                    <a:pt x="115" y="582"/>
                  </a:cubicBezTo>
                  <a:cubicBezTo>
                    <a:pt x="117" y="582"/>
                    <a:pt x="119" y="582"/>
                    <a:pt x="120" y="582"/>
                  </a:cubicBezTo>
                  <a:lnTo>
                    <a:pt x="834" y="385"/>
                  </a:lnTo>
                  <a:cubicBezTo>
                    <a:pt x="844" y="382"/>
                    <a:pt x="850" y="371"/>
                    <a:pt x="847" y="362"/>
                  </a:cubicBezTo>
                  <a:lnTo>
                    <a:pt x="754" y="14"/>
                  </a:lnTo>
                  <a:cubicBezTo>
                    <a:pt x="751" y="6"/>
                    <a:pt x="744" y="0"/>
                    <a:pt x="736"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5381145" y="1066400"/>
              <a:ext cx="35509" cy="24200"/>
            </a:xfrm>
            <a:custGeom>
              <a:rect b="b" l="l" r="r" t="t"/>
              <a:pathLst>
                <a:path extrusionOk="0" h="582" w="854">
                  <a:moveTo>
                    <a:pt x="736" y="0"/>
                  </a:moveTo>
                  <a:cubicBezTo>
                    <a:pt x="734" y="0"/>
                    <a:pt x="732" y="1"/>
                    <a:pt x="730" y="1"/>
                  </a:cubicBezTo>
                  <a:lnTo>
                    <a:pt x="17" y="198"/>
                  </a:lnTo>
                  <a:cubicBezTo>
                    <a:pt x="7" y="201"/>
                    <a:pt x="0" y="212"/>
                    <a:pt x="4" y="221"/>
                  </a:cubicBezTo>
                  <a:lnTo>
                    <a:pt x="100" y="569"/>
                  </a:lnTo>
                  <a:cubicBezTo>
                    <a:pt x="100" y="578"/>
                    <a:pt x="113" y="581"/>
                    <a:pt x="120" y="581"/>
                  </a:cubicBezTo>
                  <a:lnTo>
                    <a:pt x="837" y="384"/>
                  </a:lnTo>
                  <a:cubicBezTo>
                    <a:pt x="847" y="381"/>
                    <a:pt x="853" y="372"/>
                    <a:pt x="850" y="361"/>
                  </a:cubicBezTo>
                  <a:lnTo>
                    <a:pt x="753" y="15"/>
                  </a:lnTo>
                  <a:cubicBezTo>
                    <a:pt x="753" y="6"/>
                    <a:pt x="745" y="0"/>
                    <a:pt x="736"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5427713" y="1053553"/>
              <a:ext cx="35385" cy="24200"/>
            </a:xfrm>
            <a:custGeom>
              <a:rect b="b" l="l" r="r" t="t"/>
              <a:pathLst>
                <a:path extrusionOk="0" h="582" w="851">
                  <a:moveTo>
                    <a:pt x="730" y="0"/>
                  </a:moveTo>
                  <a:lnTo>
                    <a:pt x="13" y="201"/>
                  </a:lnTo>
                  <a:cubicBezTo>
                    <a:pt x="7" y="201"/>
                    <a:pt x="1" y="210"/>
                    <a:pt x="4" y="221"/>
                  </a:cubicBezTo>
                  <a:lnTo>
                    <a:pt x="97" y="567"/>
                  </a:lnTo>
                  <a:cubicBezTo>
                    <a:pt x="100" y="576"/>
                    <a:pt x="107" y="581"/>
                    <a:pt x="115" y="581"/>
                  </a:cubicBezTo>
                  <a:cubicBezTo>
                    <a:pt x="117" y="581"/>
                    <a:pt x="119" y="581"/>
                    <a:pt x="121" y="581"/>
                  </a:cubicBezTo>
                  <a:lnTo>
                    <a:pt x="838" y="384"/>
                  </a:lnTo>
                  <a:cubicBezTo>
                    <a:pt x="847" y="381"/>
                    <a:pt x="850" y="370"/>
                    <a:pt x="850" y="361"/>
                  </a:cubicBezTo>
                  <a:lnTo>
                    <a:pt x="754" y="13"/>
                  </a:lnTo>
                  <a:cubicBezTo>
                    <a:pt x="750" y="4"/>
                    <a:pt x="741" y="0"/>
                    <a:pt x="73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5310876" y="951351"/>
              <a:ext cx="89854" cy="89231"/>
            </a:xfrm>
            <a:custGeom>
              <a:rect b="b" l="l" r="r" t="t"/>
              <a:pathLst>
                <a:path extrusionOk="0" h="2146" w="2161">
                  <a:moveTo>
                    <a:pt x="29" y="1"/>
                  </a:moveTo>
                  <a:cubicBezTo>
                    <a:pt x="14" y="1"/>
                    <a:pt x="0" y="16"/>
                    <a:pt x="7" y="31"/>
                  </a:cubicBezTo>
                  <a:lnTo>
                    <a:pt x="583" y="2128"/>
                  </a:lnTo>
                  <a:cubicBezTo>
                    <a:pt x="587" y="2139"/>
                    <a:pt x="597" y="2145"/>
                    <a:pt x="607" y="2145"/>
                  </a:cubicBezTo>
                  <a:cubicBezTo>
                    <a:pt x="613" y="2145"/>
                    <a:pt x="618" y="2143"/>
                    <a:pt x="623" y="2138"/>
                  </a:cubicBezTo>
                  <a:lnTo>
                    <a:pt x="2150" y="588"/>
                  </a:lnTo>
                  <a:cubicBezTo>
                    <a:pt x="2160" y="575"/>
                    <a:pt x="2157" y="555"/>
                    <a:pt x="2140" y="551"/>
                  </a:cubicBezTo>
                  <a:lnTo>
                    <a:pt x="33" y="1"/>
                  </a:lnTo>
                  <a:cubicBezTo>
                    <a:pt x="32" y="1"/>
                    <a:pt x="30" y="1"/>
                    <a:pt x="29"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5284765" y="1197166"/>
              <a:ext cx="457297" cy="457255"/>
            </a:xfrm>
            <a:custGeom>
              <a:rect b="b" l="l" r="r" t="t"/>
              <a:pathLst>
                <a:path extrusionOk="0" h="10997" w="10998">
                  <a:moveTo>
                    <a:pt x="5499" y="0"/>
                  </a:moveTo>
                  <a:cubicBezTo>
                    <a:pt x="2465" y="0"/>
                    <a:pt x="1" y="2461"/>
                    <a:pt x="1" y="5498"/>
                  </a:cubicBezTo>
                  <a:cubicBezTo>
                    <a:pt x="1" y="8536"/>
                    <a:pt x="2465" y="10997"/>
                    <a:pt x="5499" y="10997"/>
                  </a:cubicBezTo>
                  <a:cubicBezTo>
                    <a:pt x="8537" y="10997"/>
                    <a:pt x="10997" y="8536"/>
                    <a:pt x="10997" y="5498"/>
                  </a:cubicBezTo>
                  <a:cubicBezTo>
                    <a:pt x="10997" y="2461"/>
                    <a:pt x="8537" y="0"/>
                    <a:pt x="5499"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5742009" y="2751224"/>
              <a:ext cx="178877" cy="104158"/>
            </a:xfrm>
            <a:custGeom>
              <a:rect b="b" l="l" r="r" t="t"/>
              <a:pathLst>
                <a:path extrusionOk="0" h="2505" w="4302">
                  <a:moveTo>
                    <a:pt x="950" y="1"/>
                  </a:moveTo>
                  <a:lnTo>
                    <a:pt x="0" y="407"/>
                  </a:lnTo>
                  <a:lnTo>
                    <a:pt x="564" y="2505"/>
                  </a:lnTo>
                  <a:lnTo>
                    <a:pt x="4301" y="1411"/>
                  </a:lnTo>
                  <a:lnTo>
                    <a:pt x="4097" y="718"/>
                  </a:lnTo>
                  <a:cubicBezTo>
                    <a:pt x="4097" y="718"/>
                    <a:pt x="3611" y="651"/>
                    <a:pt x="2751" y="644"/>
                  </a:cubicBezTo>
                  <a:cubicBezTo>
                    <a:pt x="1890" y="634"/>
                    <a:pt x="950" y="1"/>
                    <a:pt x="95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4" name="Google Shape;3604;p57"/>
            <p:cNvGrpSpPr/>
            <p:nvPr/>
          </p:nvGrpSpPr>
          <p:grpSpPr>
            <a:xfrm>
              <a:off x="5380022" y="1994694"/>
              <a:ext cx="401533" cy="773506"/>
              <a:chOff x="5380022" y="1994694"/>
              <a:chExt cx="401533" cy="773506"/>
            </a:xfrm>
          </p:grpSpPr>
          <p:sp>
            <p:nvSpPr>
              <p:cNvPr id="3605" name="Google Shape;3605;p57"/>
              <p:cNvSpPr/>
              <p:nvPr/>
            </p:nvSpPr>
            <p:spPr>
              <a:xfrm>
                <a:off x="5515237" y="2017271"/>
                <a:ext cx="192016" cy="382619"/>
              </a:xfrm>
              <a:custGeom>
                <a:rect b="b" l="l" r="r" t="t"/>
                <a:pathLst>
                  <a:path extrusionOk="0" h="9202" w="4618">
                    <a:moveTo>
                      <a:pt x="1760" y="1"/>
                    </a:moveTo>
                    <a:cubicBezTo>
                      <a:pt x="886" y="1"/>
                      <a:pt x="1" y="604"/>
                      <a:pt x="143" y="1709"/>
                    </a:cubicBezTo>
                    <a:cubicBezTo>
                      <a:pt x="373" y="3529"/>
                      <a:pt x="2677" y="8623"/>
                      <a:pt x="2677" y="8623"/>
                    </a:cubicBezTo>
                    <a:cubicBezTo>
                      <a:pt x="2677" y="8623"/>
                      <a:pt x="2977" y="9201"/>
                      <a:pt x="3617" y="9201"/>
                    </a:cubicBezTo>
                    <a:cubicBezTo>
                      <a:pt x="3658" y="9201"/>
                      <a:pt x="3700" y="9199"/>
                      <a:pt x="3743" y="9194"/>
                    </a:cubicBezTo>
                    <a:cubicBezTo>
                      <a:pt x="4470" y="9114"/>
                      <a:pt x="4617" y="8343"/>
                      <a:pt x="4617" y="8343"/>
                    </a:cubicBezTo>
                    <a:cubicBezTo>
                      <a:pt x="4617" y="8343"/>
                      <a:pt x="3860" y="2129"/>
                      <a:pt x="3157" y="781"/>
                    </a:cubicBezTo>
                    <a:cubicBezTo>
                      <a:pt x="2882" y="252"/>
                      <a:pt x="2324" y="1"/>
                      <a:pt x="176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5614445" y="2275435"/>
                <a:ext cx="167110" cy="492765"/>
              </a:xfrm>
              <a:custGeom>
                <a:rect b="b" l="l" r="r" t="t"/>
                <a:pathLst>
                  <a:path extrusionOk="0" h="11851" w="4019">
                    <a:moveTo>
                      <a:pt x="1263" y="1"/>
                    </a:moveTo>
                    <a:cubicBezTo>
                      <a:pt x="1165" y="1"/>
                      <a:pt x="1054" y="19"/>
                      <a:pt x="928" y="61"/>
                    </a:cubicBezTo>
                    <a:cubicBezTo>
                      <a:pt x="0" y="367"/>
                      <a:pt x="17" y="2048"/>
                      <a:pt x="320" y="3262"/>
                    </a:cubicBezTo>
                    <a:cubicBezTo>
                      <a:pt x="624" y="4475"/>
                      <a:pt x="3068" y="11850"/>
                      <a:pt x="3068" y="11850"/>
                    </a:cubicBezTo>
                    <a:lnTo>
                      <a:pt x="4018" y="11444"/>
                    </a:lnTo>
                    <a:lnTo>
                      <a:pt x="1978" y="724"/>
                    </a:lnTo>
                    <a:cubicBezTo>
                      <a:pt x="1978" y="724"/>
                      <a:pt x="1883" y="1"/>
                      <a:pt x="1263"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5380022" y="1994694"/>
                <a:ext cx="156008" cy="393555"/>
              </a:xfrm>
              <a:custGeom>
                <a:rect b="b" l="l" r="r" t="t"/>
                <a:pathLst>
                  <a:path extrusionOk="0" h="9465" w="3752">
                    <a:moveTo>
                      <a:pt x="1847" y="1"/>
                    </a:moveTo>
                    <a:cubicBezTo>
                      <a:pt x="1189" y="1"/>
                      <a:pt x="551" y="361"/>
                      <a:pt x="377" y="1188"/>
                    </a:cubicBezTo>
                    <a:cubicBezTo>
                      <a:pt x="0" y="2982"/>
                      <a:pt x="504" y="8550"/>
                      <a:pt x="504" y="8550"/>
                    </a:cubicBezTo>
                    <a:cubicBezTo>
                      <a:pt x="504" y="8550"/>
                      <a:pt x="611" y="9280"/>
                      <a:pt x="1324" y="9440"/>
                    </a:cubicBezTo>
                    <a:cubicBezTo>
                      <a:pt x="1400" y="9457"/>
                      <a:pt x="1472" y="9465"/>
                      <a:pt x="1540" y="9465"/>
                    </a:cubicBezTo>
                    <a:cubicBezTo>
                      <a:pt x="2116" y="9465"/>
                      <a:pt x="2431" y="8923"/>
                      <a:pt x="2431" y="8923"/>
                    </a:cubicBezTo>
                    <a:cubicBezTo>
                      <a:pt x="2431" y="8923"/>
                      <a:pt x="3751" y="2805"/>
                      <a:pt x="3531" y="1301"/>
                    </a:cubicBezTo>
                    <a:cubicBezTo>
                      <a:pt x="3413" y="491"/>
                      <a:pt x="2616" y="1"/>
                      <a:pt x="184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5395531" y="2267618"/>
                <a:ext cx="103784" cy="495592"/>
              </a:xfrm>
              <a:custGeom>
                <a:rect b="b" l="l" r="r" t="t"/>
                <a:pathLst>
                  <a:path extrusionOk="0" h="11919" w="2496">
                    <a:moveTo>
                      <a:pt x="1580" y="1"/>
                    </a:moveTo>
                    <a:cubicBezTo>
                      <a:pt x="1563" y="1"/>
                      <a:pt x="1545" y="1"/>
                      <a:pt x="1528" y="2"/>
                    </a:cubicBezTo>
                    <a:cubicBezTo>
                      <a:pt x="555" y="35"/>
                      <a:pt x="98" y="1653"/>
                      <a:pt x="51" y="2902"/>
                    </a:cubicBezTo>
                    <a:cubicBezTo>
                      <a:pt x="1" y="4153"/>
                      <a:pt x="281" y="11918"/>
                      <a:pt x="281" y="11918"/>
                    </a:cubicBezTo>
                    <a:lnTo>
                      <a:pt x="1304" y="11792"/>
                    </a:lnTo>
                    <a:lnTo>
                      <a:pt x="2352" y="932"/>
                    </a:lnTo>
                    <a:cubicBezTo>
                      <a:pt x="2352" y="932"/>
                      <a:pt x="2496" y="1"/>
                      <a:pt x="158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9" name="Google Shape;3609;p57"/>
            <p:cNvSpPr/>
            <p:nvPr/>
          </p:nvSpPr>
          <p:spPr>
            <a:xfrm>
              <a:off x="5405261" y="2757877"/>
              <a:ext cx="161954" cy="95592"/>
            </a:xfrm>
            <a:custGeom>
              <a:rect b="b" l="l" r="r" t="t"/>
              <a:pathLst>
                <a:path extrusionOk="0" h="2299" w="3895">
                  <a:moveTo>
                    <a:pt x="1070" y="1"/>
                  </a:moveTo>
                  <a:lnTo>
                    <a:pt x="47" y="127"/>
                  </a:lnTo>
                  <a:lnTo>
                    <a:pt x="0" y="2298"/>
                  </a:lnTo>
                  <a:lnTo>
                    <a:pt x="3894" y="2294"/>
                  </a:lnTo>
                  <a:lnTo>
                    <a:pt x="3891" y="1571"/>
                  </a:lnTo>
                  <a:cubicBezTo>
                    <a:pt x="3891" y="1571"/>
                    <a:pt x="3445" y="1371"/>
                    <a:pt x="2618" y="1124"/>
                  </a:cubicBezTo>
                  <a:cubicBezTo>
                    <a:pt x="1794" y="874"/>
                    <a:pt x="1070" y="1"/>
                    <a:pt x="107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0" name="Google Shape;3610;p57"/>
            <p:cNvGrpSpPr/>
            <p:nvPr/>
          </p:nvGrpSpPr>
          <p:grpSpPr>
            <a:xfrm>
              <a:off x="5405261" y="2756213"/>
              <a:ext cx="518661" cy="109562"/>
              <a:chOff x="5405261" y="2756213"/>
              <a:chExt cx="518661" cy="109562"/>
            </a:xfrm>
          </p:grpSpPr>
          <p:sp>
            <p:nvSpPr>
              <p:cNvPr id="3611" name="Google Shape;3611;p57"/>
              <p:cNvSpPr/>
              <p:nvPr/>
            </p:nvSpPr>
            <p:spPr>
              <a:xfrm>
                <a:off x="5765418" y="2809850"/>
                <a:ext cx="158503" cy="55925"/>
              </a:xfrm>
              <a:custGeom>
                <a:rect b="b" l="l" r="r" t="t"/>
                <a:pathLst>
                  <a:path extrusionOk="0" h="1345" w="3812">
                    <a:moveTo>
                      <a:pt x="3738" y="1"/>
                    </a:moveTo>
                    <a:lnTo>
                      <a:pt x="1" y="1095"/>
                    </a:lnTo>
                    <a:lnTo>
                      <a:pt x="73" y="1344"/>
                    </a:lnTo>
                    <a:lnTo>
                      <a:pt x="3811" y="251"/>
                    </a:lnTo>
                    <a:lnTo>
                      <a:pt x="3738" y="1"/>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5790906" y="2764404"/>
                <a:ext cx="20707" cy="26112"/>
              </a:xfrm>
              <a:custGeom>
                <a:rect b="b" l="l" r="r" t="t"/>
                <a:pathLst>
                  <a:path extrusionOk="0" h="628" w="498">
                    <a:moveTo>
                      <a:pt x="345" y="1"/>
                    </a:moveTo>
                    <a:lnTo>
                      <a:pt x="1" y="524"/>
                    </a:lnTo>
                    <a:lnTo>
                      <a:pt x="188" y="627"/>
                    </a:lnTo>
                    <a:lnTo>
                      <a:pt x="498" y="67"/>
                    </a:lnTo>
                    <a:lnTo>
                      <a:pt x="345" y="1"/>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5813359" y="2771348"/>
                <a:ext cx="15593" cy="25821"/>
              </a:xfrm>
              <a:custGeom>
                <a:rect b="b" l="l" r="r" t="t"/>
                <a:pathLst>
                  <a:path extrusionOk="0" h="621" w="375">
                    <a:moveTo>
                      <a:pt x="221" y="0"/>
                    </a:moveTo>
                    <a:lnTo>
                      <a:pt x="1" y="550"/>
                    </a:lnTo>
                    <a:lnTo>
                      <a:pt x="168" y="620"/>
                    </a:lnTo>
                    <a:lnTo>
                      <a:pt x="374" y="50"/>
                    </a:lnTo>
                    <a:lnTo>
                      <a:pt x="221"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5833317" y="2775631"/>
                <a:ext cx="11310" cy="23576"/>
              </a:xfrm>
              <a:custGeom>
                <a:rect b="b" l="l" r="r" t="t"/>
                <a:pathLst>
                  <a:path extrusionOk="0" h="567" w="272">
                    <a:moveTo>
                      <a:pt x="105" y="0"/>
                    </a:moveTo>
                    <a:lnTo>
                      <a:pt x="1" y="567"/>
                    </a:lnTo>
                    <a:lnTo>
                      <a:pt x="194" y="554"/>
                    </a:lnTo>
                    <a:lnTo>
                      <a:pt x="271" y="34"/>
                    </a:lnTo>
                    <a:lnTo>
                      <a:pt x="105"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5883087" y="2778708"/>
                <a:ext cx="35426" cy="24033"/>
              </a:xfrm>
              <a:custGeom>
                <a:rect b="b" l="l" r="r" t="t"/>
                <a:pathLst>
                  <a:path extrusionOk="0" h="578" w="852">
                    <a:moveTo>
                      <a:pt x="1" y="0"/>
                    </a:moveTo>
                    <a:cubicBezTo>
                      <a:pt x="1" y="0"/>
                      <a:pt x="159" y="578"/>
                      <a:pt x="700" y="578"/>
                    </a:cubicBezTo>
                    <a:cubicBezTo>
                      <a:pt x="748" y="578"/>
                      <a:pt x="798" y="573"/>
                      <a:pt x="852" y="563"/>
                    </a:cubicBezTo>
                    <a:lnTo>
                      <a:pt x="704" y="57"/>
                    </a:lnTo>
                    <a:lnTo>
                      <a:pt x="1"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5742009" y="2756213"/>
                <a:ext cx="28150" cy="23617"/>
              </a:xfrm>
              <a:custGeom>
                <a:rect b="b" l="l" r="r" t="t"/>
                <a:pathLst>
                  <a:path extrusionOk="0" h="568" w="677">
                    <a:moveTo>
                      <a:pt x="667" y="1"/>
                    </a:moveTo>
                    <a:lnTo>
                      <a:pt x="0" y="287"/>
                    </a:lnTo>
                    <a:lnTo>
                      <a:pt x="76" y="567"/>
                    </a:lnTo>
                    <a:cubicBezTo>
                      <a:pt x="76" y="567"/>
                      <a:pt x="510" y="427"/>
                      <a:pt x="593" y="304"/>
                    </a:cubicBezTo>
                    <a:cubicBezTo>
                      <a:pt x="676" y="184"/>
                      <a:pt x="667" y="1"/>
                      <a:pt x="667" y="1"/>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5405261" y="2853259"/>
                <a:ext cx="161954" cy="11019"/>
              </a:xfrm>
              <a:custGeom>
                <a:rect b="b" l="l" r="r" t="t"/>
                <a:pathLst>
                  <a:path extrusionOk="0" h="265" w="3895">
                    <a:moveTo>
                      <a:pt x="3894" y="0"/>
                    </a:moveTo>
                    <a:lnTo>
                      <a:pt x="0" y="4"/>
                    </a:lnTo>
                    <a:lnTo>
                      <a:pt x="0" y="264"/>
                    </a:lnTo>
                    <a:lnTo>
                      <a:pt x="3894" y="264"/>
                    </a:lnTo>
                    <a:lnTo>
                      <a:pt x="3894"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5449043" y="2777169"/>
                <a:ext cx="25281" cy="23326"/>
              </a:xfrm>
              <a:custGeom>
                <a:rect b="b" l="l" r="r" t="t"/>
                <a:pathLst>
                  <a:path extrusionOk="0" h="561" w="608">
                    <a:moveTo>
                      <a:pt x="477" y="0"/>
                    </a:moveTo>
                    <a:lnTo>
                      <a:pt x="1" y="410"/>
                    </a:lnTo>
                    <a:lnTo>
                      <a:pt x="151" y="560"/>
                    </a:lnTo>
                    <a:lnTo>
                      <a:pt x="608" y="110"/>
                    </a:lnTo>
                    <a:lnTo>
                      <a:pt x="477"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5468336" y="2788811"/>
                <a:ext cx="20832" cy="24033"/>
              </a:xfrm>
              <a:custGeom>
                <a:rect b="b" l="l" r="r" t="t"/>
                <a:pathLst>
                  <a:path extrusionOk="0" h="578" w="501">
                    <a:moveTo>
                      <a:pt x="364" y="0"/>
                    </a:moveTo>
                    <a:lnTo>
                      <a:pt x="1" y="464"/>
                    </a:lnTo>
                    <a:lnTo>
                      <a:pt x="144" y="577"/>
                    </a:lnTo>
                    <a:lnTo>
                      <a:pt x="501" y="90"/>
                    </a:lnTo>
                    <a:lnTo>
                      <a:pt x="364"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5486090" y="2797127"/>
                <a:ext cx="17048" cy="23202"/>
              </a:xfrm>
              <a:custGeom>
                <a:rect b="b" l="l" r="r" t="t"/>
                <a:pathLst>
                  <a:path extrusionOk="0" h="558" w="410">
                    <a:moveTo>
                      <a:pt x="257" y="0"/>
                    </a:moveTo>
                    <a:lnTo>
                      <a:pt x="0" y="514"/>
                    </a:lnTo>
                    <a:lnTo>
                      <a:pt x="190" y="557"/>
                    </a:lnTo>
                    <a:lnTo>
                      <a:pt x="410" y="77"/>
                    </a:lnTo>
                    <a:lnTo>
                      <a:pt x="257"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5539187" y="2812802"/>
                <a:ext cx="27900" cy="32349"/>
              </a:xfrm>
              <a:custGeom>
                <a:rect b="b" l="l" r="r" t="t"/>
                <a:pathLst>
                  <a:path extrusionOk="0" h="778" w="671">
                    <a:moveTo>
                      <a:pt x="10" y="0"/>
                    </a:moveTo>
                    <a:cubicBezTo>
                      <a:pt x="10" y="0"/>
                      <a:pt x="0" y="707"/>
                      <a:pt x="670" y="777"/>
                    </a:cubicBezTo>
                    <a:lnTo>
                      <a:pt x="670" y="250"/>
                    </a:lnTo>
                    <a:lnTo>
                      <a:pt x="10"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5406924" y="2759415"/>
                <a:ext cx="30270" cy="15842"/>
              </a:xfrm>
              <a:custGeom>
                <a:rect b="b" l="l" r="r" t="t"/>
                <a:pathLst>
                  <a:path extrusionOk="0" h="381" w="728">
                    <a:moveTo>
                      <a:pt x="727" y="1"/>
                    </a:moveTo>
                    <a:lnTo>
                      <a:pt x="7" y="90"/>
                    </a:lnTo>
                    <a:lnTo>
                      <a:pt x="0" y="381"/>
                    </a:lnTo>
                    <a:cubicBezTo>
                      <a:pt x="0" y="381"/>
                      <a:pt x="457" y="367"/>
                      <a:pt x="570" y="274"/>
                    </a:cubicBezTo>
                    <a:cubicBezTo>
                      <a:pt x="684" y="181"/>
                      <a:pt x="727" y="1"/>
                      <a:pt x="727" y="1"/>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3" name="Google Shape;3623;p57"/>
            <p:cNvSpPr/>
            <p:nvPr/>
          </p:nvSpPr>
          <p:spPr>
            <a:xfrm>
              <a:off x="5389710" y="1984715"/>
              <a:ext cx="254012" cy="113056"/>
            </a:xfrm>
            <a:custGeom>
              <a:rect b="b" l="l" r="r" t="t"/>
              <a:pathLst>
                <a:path extrusionOk="0" h="2719" w="6109">
                  <a:moveTo>
                    <a:pt x="3446" y="0"/>
                  </a:moveTo>
                  <a:cubicBezTo>
                    <a:pt x="1611" y="0"/>
                    <a:pt x="1" y="1428"/>
                    <a:pt x="1" y="1428"/>
                  </a:cubicBezTo>
                  <a:cubicBezTo>
                    <a:pt x="1" y="1428"/>
                    <a:pt x="1414" y="2719"/>
                    <a:pt x="3129" y="2719"/>
                  </a:cubicBezTo>
                  <a:cubicBezTo>
                    <a:pt x="3183" y="2719"/>
                    <a:pt x="3237" y="2718"/>
                    <a:pt x="3292" y="2715"/>
                  </a:cubicBezTo>
                  <a:cubicBezTo>
                    <a:pt x="5076" y="2625"/>
                    <a:pt x="6109" y="1424"/>
                    <a:pt x="6109" y="1424"/>
                  </a:cubicBezTo>
                  <a:cubicBezTo>
                    <a:pt x="6109" y="1424"/>
                    <a:pt x="5365" y="38"/>
                    <a:pt x="3508" y="1"/>
                  </a:cubicBezTo>
                  <a:cubicBezTo>
                    <a:pt x="3487" y="0"/>
                    <a:pt x="3467" y="0"/>
                    <a:pt x="3446"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5278819" y="1606013"/>
              <a:ext cx="419002" cy="438128"/>
            </a:xfrm>
            <a:custGeom>
              <a:rect b="b" l="l" r="r" t="t"/>
              <a:pathLst>
                <a:path extrusionOk="0" h="10537" w="10077">
                  <a:moveTo>
                    <a:pt x="7108" y="0"/>
                  </a:moveTo>
                  <a:cubicBezTo>
                    <a:pt x="7104" y="0"/>
                    <a:pt x="7102" y="0"/>
                    <a:pt x="7102" y="0"/>
                  </a:cubicBezTo>
                  <a:cubicBezTo>
                    <a:pt x="7102" y="0"/>
                    <a:pt x="6042" y="106"/>
                    <a:pt x="4791" y="183"/>
                  </a:cubicBezTo>
                  <a:cubicBezTo>
                    <a:pt x="3538" y="257"/>
                    <a:pt x="2284" y="487"/>
                    <a:pt x="2284" y="487"/>
                  </a:cubicBezTo>
                  <a:cubicBezTo>
                    <a:pt x="1" y="1050"/>
                    <a:pt x="1098" y="4464"/>
                    <a:pt x="1728" y="5685"/>
                  </a:cubicBezTo>
                  <a:cubicBezTo>
                    <a:pt x="2354" y="6905"/>
                    <a:pt x="2668" y="10536"/>
                    <a:pt x="2668" y="10536"/>
                  </a:cubicBezTo>
                  <a:lnTo>
                    <a:pt x="8776" y="10532"/>
                  </a:lnTo>
                  <a:cubicBezTo>
                    <a:pt x="8776" y="10532"/>
                    <a:pt x="10076" y="4168"/>
                    <a:pt x="10073" y="2070"/>
                  </a:cubicBezTo>
                  <a:cubicBezTo>
                    <a:pt x="10073" y="25"/>
                    <a:pt x="7247" y="0"/>
                    <a:pt x="7108"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5" name="Google Shape;3625;p57"/>
            <p:cNvGrpSpPr/>
            <p:nvPr/>
          </p:nvGrpSpPr>
          <p:grpSpPr>
            <a:xfrm>
              <a:off x="5198696" y="1683683"/>
              <a:ext cx="417996" cy="342160"/>
              <a:chOff x="5198696" y="1683683"/>
              <a:chExt cx="417996" cy="342160"/>
            </a:xfrm>
          </p:grpSpPr>
          <p:sp>
            <p:nvSpPr>
              <p:cNvPr id="3626" name="Google Shape;3626;p57"/>
              <p:cNvSpPr/>
              <p:nvPr/>
            </p:nvSpPr>
            <p:spPr>
              <a:xfrm>
                <a:off x="5216325" y="1822265"/>
                <a:ext cx="116299" cy="194220"/>
              </a:xfrm>
              <a:custGeom>
                <a:rect b="b" l="l" r="r" t="t"/>
                <a:pathLst>
                  <a:path extrusionOk="0" h="4671" w="2797">
                    <a:moveTo>
                      <a:pt x="623" y="0"/>
                    </a:moveTo>
                    <a:cubicBezTo>
                      <a:pt x="303" y="1354"/>
                      <a:pt x="0" y="2861"/>
                      <a:pt x="36" y="3571"/>
                    </a:cubicBezTo>
                    <a:cubicBezTo>
                      <a:pt x="72" y="4282"/>
                      <a:pt x="454" y="4670"/>
                      <a:pt x="887" y="4670"/>
                    </a:cubicBezTo>
                    <a:cubicBezTo>
                      <a:pt x="1339" y="4670"/>
                      <a:pt x="1845" y="4245"/>
                      <a:pt x="2067" y="3318"/>
                    </a:cubicBezTo>
                    <a:cubicBezTo>
                      <a:pt x="2307" y="2321"/>
                      <a:pt x="2530" y="1341"/>
                      <a:pt x="2797" y="514"/>
                    </a:cubicBezTo>
                    <a:lnTo>
                      <a:pt x="623" y="0"/>
                    </a:ln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5198696" y="1749461"/>
                <a:ext cx="359916" cy="276382"/>
              </a:xfrm>
              <a:custGeom>
                <a:rect b="b" l="l" r="r" t="t"/>
                <a:pathLst>
                  <a:path extrusionOk="0" h="6647" w="8656">
                    <a:moveTo>
                      <a:pt x="7579" y="1"/>
                    </a:moveTo>
                    <a:lnTo>
                      <a:pt x="6879" y="708"/>
                    </a:lnTo>
                    <a:cubicBezTo>
                      <a:pt x="5838" y="1755"/>
                      <a:pt x="1557" y="4475"/>
                      <a:pt x="1557" y="4475"/>
                    </a:cubicBezTo>
                    <a:cubicBezTo>
                      <a:pt x="1191" y="4722"/>
                      <a:pt x="0" y="5476"/>
                      <a:pt x="644" y="6259"/>
                    </a:cubicBezTo>
                    <a:cubicBezTo>
                      <a:pt x="888" y="6554"/>
                      <a:pt x="1177" y="6646"/>
                      <a:pt x="1443" y="6646"/>
                    </a:cubicBezTo>
                    <a:cubicBezTo>
                      <a:pt x="1879" y="6646"/>
                      <a:pt x="2251" y="6399"/>
                      <a:pt x="2251" y="6399"/>
                    </a:cubicBezTo>
                    <a:cubicBezTo>
                      <a:pt x="2251" y="6399"/>
                      <a:pt x="2791" y="6139"/>
                      <a:pt x="4612" y="4726"/>
                    </a:cubicBezTo>
                    <a:cubicBezTo>
                      <a:pt x="6432" y="3312"/>
                      <a:pt x="8656" y="941"/>
                      <a:pt x="8656" y="941"/>
                    </a:cubicBezTo>
                    <a:lnTo>
                      <a:pt x="7579" y="1"/>
                    </a:ln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5513782" y="1683683"/>
                <a:ext cx="102911" cy="104906"/>
              </a:xfrm>
              <a:custGeom>
                <a:rect b="b" l="l" r="r" t="t"/>
                <a:pathLst>
                  <a:path extrusionOk="0" h="2523" w="2475">
                    <a:moveTo>
                      <a:pt x="2290" y="1"/>
                    </a:moveTo>
                    <a:cubicBezTo>
                      <a:pt x="2283" y="1"/>
                      <a:pt x="2276" y="1"/>
                      <a:pt x="2268" y="2"/>
                    </a:cubicBezTo>
                    <a:cubicBezTo>
                      <a:pt x="2104" y="18"/>
                      <a:pt x="945" y="1074"/>
                      <a:pt x="756" y="1074"/>
                    </a:cubicBezTo>
                    <a:cubicBezTo>
                      <a:pt x="742" y="1074"/>
                      <a:pt x="734" y="1068"/>
                      <a:pt x="731" y="1056"/>
                    </a:cubicBezTo>
                    <a:cubicBezTo>
                      <a:pt x="698" y="879"/>
                      <a:pt x="1048" y="546"/>
                      <a:pt x="1051" y="379"/>
                    </a:cubicBezTo>
                    <a:cubicBezTo>
                      <a:pt x="1054" y="298"/>
                      <a:pt x="1047" y="243"/>
                      <a:pt x="992" y="243"/>
                    </a:cubicBezTo>
                    <a:cubicBezTo>
                      <a:pt x="935" y="243"/>
                      <a:pt x="824" y="304"/>
                      <a:pt x="618" y="459"/>
                    </a:cubicBezTo>
                    <a:cubicBezTo>
                      <a:pt x="211" y="762"/>
                      <a:pt x="1" y="1583"/>
                      <a:pt x="1" y="1583"/>
                    </a:cubicBezTo>
                    <a:lnTo>
                      <a:pt x="1078" y="2523"/>
                    </a:lnTo>
                    <a:cubicBezTo>
                      <a:pt x="1078" y="2523"/>
                      <a:pt x="1812" y="1727"/>
                      <a:pt x="2195" y="1206"/>
                    </a:cubicBezTo>
                    <a:cubicBezTo>
                      <a:pt x="2455" y="850"/>
                      <a:pt x="2475" y="413"/>
                      <a:pt x="2465" y="166"/>
                    </a:cubicBezTo>
                    <a:cubicBezTo>
                      <a:pt x="2459" y="73"/>
                      <a:pt x="2381" y="1"/>
                      <a:pt x="2290" y="1"/>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57"/>
            <p:cNvGrpSpPr/>
            <p:nvPr/>
          </p:nvGrpSpPr>
          <p:grpSpPr>
            <a:xfrm>
              <a:off x="5242229" y="1628299"/>
              <a:ext cx="529180" cy="215383"/>
              <a:chOff x="5242229" y="1628299"/>
              <a:chExt cx="529180" cy="215383"/>
            </a:xfrm>
          </p:grpSpPr>
          <p:sp>
            <p:nvSpPr>
              <p:cNvPr id="3630" name="Google Shape;3630;p57"/>
              <p:cNvSpPr/>
              <p:nvPr/>
            </p:nvSpPr>
            <p:spPr>
              <a:xfrm>
                <a:off x="5269796" y="1629422"/>
                <a:ext cx="128732" cy="153638"/>
              </a:xfrm>
              <a:custGeom>
                <a:rect b="b" l="l" r="r" t="t"/>
                <a:pathLst>
                  <a:path extrusionOk="0" h="3695" w="3096">
                    <a:moveTo>
                      <a:pt x="2251" y="0"/>
                    </a:moveTo>
                    <a:cubicBezTo>
                      <a:pt x="1408" y="0"/>
                      <a:pt x="1" y="1324"/>
                      <a:pt x="1" y="2171"/>
                    </a:cubicBezTo>
                    <a:cubicBezTo>
                      <a:pt x="1" y="3013"/>
                      <a:pt x="681" y="3695"/>
                      <a:pt x="1522" y="3695"/>
                    </a:cubicBezTo>
                    <a:cubicBezTo>
                      <a:pt x="1524" y="3695"/>
                      <a:pt x="1526" y="3695"/>
                      <a:pt x="1528" y="3695"/>
                    </a:cubicBezTo>
                    <a:cubicBezTo>
                      <a:pt x="2375" y="3695"/>
                      <a:pt x="3058" y="3012"/>
                      <a:pt x="3055" y="2167"/>
                    </a:cubicBezTo>
                    <a:cubicBezTo>
                      <a:pt x="3055" y="1324"/>
                      <a:pt x="3095" y="0"/>
                      <a:pt x="225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5242229" y="1686676"/>
                <a:ext cx="141330" cy="157006"/>
              </a:xfrm>
              <a:custGeom>
                <a:rect b="b" l="l" r="r" t="t"/>
                <a:pathLst>
                  <a:path extrusionOk="0" h="3776" w="3399">
                    <a:moveTo>
                      <a:pt x="1713" y="0"/>
                    </a:moveTo>
                    <a:cubicBezTo>
                      <a:pt x="1311" y="0"/>
                      <a:pt x="966" y="215"/>
                      <a:pt x="681" y="614"/>
                    </a:cubicBezTo>
                    <a:cubicBezTo>
                      <a:pt x="681" y="614"/>
                      <a:pt x="333" y="1855"/>
                      <a:pt x="0" y="3261"/>
                    </a:cubicBezTo>
                    <a:lnTo>
                      <a:pt x="2174" y="3775"/>
                    </a:lnTo>
                    <a:cubicBezTo>
                      <a:pt x="2398" y="3098"/>
                      <a:pt x="2648" y="2518"/>
                      <a:pt x="2961" y="2111"/>
                    </a:cubicBezTo>
                    <a:cubicBezTo>
                      <a:pt x="2961" y="2111"/>
                      <a:pt x="3398" y="807"/>
                      <a:pt x="2601" y="301"/>
                    </a:cubicBezTo>
                    <a:cubicBezTo>
                      <a:pt x="2280" y="97"/>
                      <a:pt x="1983" y="0"/>
                      <a:pt x="1713"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5615567" y="1628299"/>
                <a:ext cx="138503" cy="153638"/>
              </a:xfrm>
              <a:custGeom>
                <a:rect b="b" l="l" r="r" t="t"/>
                <a:pathLst>
                  <a:path extrusionOk="0" h="3695" w="3331">
                    <a:moveTo>
                      <a:pt x="847" y="1"/>
                    </a:moveTo>
                    <a:cubicBezTo>
                      <a:pt x="1" y="1"/>
                      <a:pt x="44" y="1325"/>
                      <a:pt x="44" y="2168"/>
                    </a:cubicBezTo>
                    <a:cubicBezTo>
                      <a:pt x="44" y="3011"/>
                      <a:pt x="730" y="3695"/>
                      <a:pt x="1574" y="3695"/>
                    </a:cubicBezTo>
                    <a:cubicBezTo>
                      <a:pt x="2417" y="3695"/>
                      <a:pt x="3331" y="2979"/>
                      <a:pt x="3101" y="2165"/>
                    </a:cubicBezTo>
                    <a:cubicBezTo>
                      <a:pt x="2814" y="1168"/>
                      <a:pt x="1691" y="1"/>
                      <a:pt x="847"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5626503" y="1662602"/>
                <a:ext cx="144906" cy="149854"/>
              </a:xfrm>
              <a:custGeom>
                <a:rect b="b" l="l" r="r" t="t"/>
                <a:pathLst>
                  <a:path extrusionOk="0" h="3604" w="3485">
                    <a:moveTo>
                      <a:pt x="1745" y="1"/>
                    </a:moveTo>
                    <a:cubicBezTo>
                      <a:pt x="1437" y="1"/>
                      <a:pt x="1123" y="230"/>
                      <a:pt x="704" y="606"/>
                    </a:cubicBezTo>
                    <a:cubicBezTo>
                      <a:pt x="1" y="1240"/>
                      <a:pt x="644" y="2454"/>
                      <a:pt x="644" y="2454"/>
                    </a:cubicBezTo>
                    <a:cubicBezTo>
                      <a:pt x="947" y="2734"/>
                      <a:pt x="1227" y="3130"/>
                      <a:pt x="1498" y="3604"/>
                    </a:cubicBezTo>
                    <a:lnTo>
                      <a:pt x="3485" y="2650"/>
                    </a:lnTo>
                    <a:cubicBezTo>
                      <a:pt x="3062" y="1720"/>
                      <a:pt x="2668" y="903"/>
                      <a:pt x="2488" y="540"/>
                    </a:cubicBezTo>
                    <a:cubicBezTo>
                      <a:pt x="2401" y="359"/>
                      <a:pt x="2268" y="203"/>
                      <a:pt x="2094" y="103"/>
                    </a:cubicBezTo>
                    <a:cubicBezTo>
                      <a:pt x="1975" y="33"/>
                      <a:pt x="1860" y="1"/>
                      <a:pt x="174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57"/>
            <p:cNvGrpSpPr/>
            <p:nvPr/>
          </p:nvGrpSpPr>
          <p:grpSpPr>
            <a:xfrm>
              <a:off x="5688746" y="1745760"/>
              <a:ext cx="536954" cy="239500"/>
              <a:chOff x="5688746" y="1745760"/>
              <a:chExt cx="536954" cy="239500"/>
            </a:xfrm>
          </p:grpSpPr>
          <p:sp>
            <p:nvSpPr>
              <p:cNvPr id="3635" name="Google Shape;3635;p57"/>
              <p:cNvSpPr/>
              <p:nvPr/>
            </p:nvSpPr>
            <p:spPr>
              <a:xfrm>
                <a:off x="5688746" y="1772745"/>
                <a:ext cx="146112" cy="212515"/>
              </a:xfrm>
              <a:custGeom>
                <a:rect b="b" l="l" r="r" t="t"/>
                <a:pathLst>
                  <a:path extrusionOk="0" h="5111" w="3514">
                    <a:moveTo>
                      <a:pt x="1988" y="1"/>
                    </a:moveTo>
                    <a:lnTo>
                      <a:pt x="1" y="955"/>
                    </a:lnTo>
                    <a:cubicBezTo>
                      <a:pt x="477" y="1792"/>
                      <a:pt x="917" y="2861"/>
                      <a:pt x="1381" y="3958"/>
                    </a:cubicBezTo>
                    <a:cubicBezTo>
                      <a:pt x="1720" y="4760"/>
                      <a:pt x="2223" y="5111"/>
                      <a:pt x="2646" y="5111"/>
                    </a:cubicBezTo>
                    <a:cubicBezTo>
                      <a:pt x="3132" y="5111"/>
                      <a:pt x="3514" y="4650"/>
                      <a:pt x="3425" y="3878"/>
                    </a:cubicBezTo>
                    <a:cubicBezTo>
                      <a:pt x="3338" y="3112"/>
                      <a:pt x="2631" y="1421"/>
                      <a:pt x="1988" y="1"/>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5743797" y="1788171"/>
                <a:ext cx="398045" cy="197089"/>
              </a:xfrm>
              <a:custGeom>
                <a:rect b="b" l="l" r="r" t="t"/>
                <a:pathLst>
                  <a:path extrusionOk="0" h="4740" w="9573">
                    <a:moveTo>
                      <a:pt x="8795" y="0"/>
                    </a:moveTo>
                    <a:lnTo>
                      <a:pt x="7932" y="483"/>
                    </a:lnTo>
                    <a:cubicBezTo>
                      <a:pt x="6642" y="1204"/>
                      <a:pt x="1774" y="2630"/>
                      <a:pt x="1774" y="2630"/>
                    </a:cubicBezTo>
                    <a:cubicBezTo>
                      <a:pt x="1354" y="2767"/>
                      <a:pt x="0" y="3164"/>
                      <a:pt x="404" y="4095"/>
                    </a:cubicBezTo>
                    <a:cubicBezTo>
                      <a:pt x="632" y="4625"/>
                      <a:pt x="1090" y="4739"/>
                      <a:pt x="1440" y="4739"/>
                    </a:cubicBezTo>
                    <a:cubicBezTo>
                      <a:pt x="1704" y="4739"/>
                      <a:pt x="1907" y="4675"/>
                      <a:pt x="1907" y="4675"/>
                    </a:cubicBezTo>
                    <a:cubicBezTo>
                      <a:pt x="1907" y="4675"/>
                      <a:pt x="2501" y="4575"/>
                      <a:pt x="4638" y="3718"/>
                    </a:cubicBezTo>
                    <a:cubicBezTo>
                      <a:pt x="6779" y="2861"/>
                      <a:pt x="9572" y="1200"/>
                      <a:pt x="9572" y="1200"/>
                    </a:cubicBezTo>
                    <a:lnTo>
                      <a:pt x="8795" y="0"/>
                    </a:ln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6109485" y="1745760"/>
                <a:ext cx="116216" cy="92349"/>
              </a:xfrm>
              <a:custGeom>
                <a:rect b="b" l="l" r="r" t="t"/>
                <a:pathLst>
                  <a:path extrusionOk="0" h="2221" w="2795">
                    <a:moveTo>
                      <a:pt x="1293" y="1"/>
                    </a:moveTo>
                    <a:cubicBezTo>
                      <a:pt x="1226" y="1"/>
                      <a:pt x="1108" y="33"/>
                      <a:pt x="908" y="110"/>
                    </a:cubicBezTo>
                    <a:cubicBezTo>
                      <a:pt x="434" y="290"/>
                      <a:pt x="0" y="1020"/>
                      <a:pt x="0" y="1020"/>
                    </a:cubicBezTo>
                    <a:lnTo>
                      <a:pt x="777" y="2220"/>
                    </a:lnTo>
                    <a:cubicBezTo>
                      <a:pt x="777" y="2220"/>
                      <a:pt x="1705" y="1660"/>
                      <a:pt x="2215" y="1263"/>
                    </a:cubicBezTo>
                    <a:cubicBezTo>
                      <a:pt x="2725" y="867"/>
                      <a:pt x="2795" y="157"/>
                      <a:pt x="2795" y="157"/>
                    </a:cubicBezTo>
                    <a:lnTo>
                      <a:pt x="2618" y="126"/>
                    </a:lnTo>
                    <a:cubicBezTo>
                      <a:pt x="2615" y="126"/>
                      <a:pt x="2611" y="126"/>
                      <a:pt x="2607" y="126"/>
                    </a:cubicBezTo>
                    <a:cubicBezTo>
                      <a:pt x="2410" y="126"/>
                      <a:pt x="1141" y="743"/>
                      <a:pt x="893" y="743"/>
                    </a:cubicBezTo>
                    <a:cubicBezTo>
                      <a:pt x="864" y="743"/>
                      <a:pt x="849" y="735"/>
                      <a:pt x="851" y="717"/>
                    </a:cubicBezTo>
                    <a:cubicBezTo>
                      <a:pt x="868" y="537"/>
                      <a:pt x="1298" y="314"/>
                      <a:pt x="1348" y="154"/>
                    </a:cubicBezTo>
                    <a:cubicBezTo>
                      <a:pt x="1377" y="61"/>
                      <a:pt x="1383" y="1"/>
                      <a:pt x="1293" y="1"/>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8" name="Google Shape;3638;p57"/>
            <p:cNvSpPr/>
            <p:nvPr/>
          </p:nvSpPr>
          <p:spPr>
            <a:xfrm>
              <a:off x="5384346" y="1988873"/>
              <a:ext cx="270187" cy="55260"/>
            </a:xfrm>
            <a:custGeom>
              <a:rect b="b" l="l" r="r" t="t"/>
              <a:pathLst>
                <a:path extrusionOk="0" h="1329" w="6498">
                  <a:moveTo>
                    <a:pt x="6498" y="1"/>
                  </a:moveTo>
                  <a:lnTo>
                    <a:pt x="0" y="141"/>
                  </a:lnTo>
                  <a:lnTo>
                    <a:pt x="130" y="1328"/>
                  </a:lnTo>
                  <a:lnTo>
                    <a:pt x="6238" y="1324"/>
                  </a:lnTo>
                  <a:lnTo>
                    <a:pt x="6498"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5428961" y="1315833"/>
              <a:ext cx="162910" cy="150021"/>
            </a:xfrm>
            <a:custGeom>
              <a:rect b="b" l="l" r="r" t="t"/>
              <a:pathLst>
                <a:path extrusionOk="0" h="3608" w="3918">
                  <a:moveTo>
                    <a:pt x="1957" y="0"/>
                  </a:moveTo>
                  <a:cubicBezTo>
                    <a:pt x="877" y="0"/>
                    <a:pt x="0" y="811"/>
                    <a:pt x="0" y="1807"/>
                  </a:cubicBezTo>
                  <a:cubicBezTo>
                    <a:pt x="0" y="2802"/>
                    <a:pt x="876" y="3608"/>
                    <a:pt x="1953" y="3608"/>
                  </a:cubicBezTo>
                  <a:cubicBezTo>
                    <a:pt x="1955" y="3608"/>
                    <a:pt x="1958" y="3608"/>
                    <a:pt x="1961" y="3608"/>
                  </a:cubicBezTo>
                  <a:cubicBezTo>
                    <a:pt x="3041" y="3608"/>
                    <a:pt x="3918" y="2801"/>
                    <a:pt x="3918" y="1804"/>
                  </a:cubicBezTo>
                  <a:cubicBezTo>
                    <a:pt x="3918" y="807"/>
                    <a:pt x="3041" y="0"/>
                    <a:pt x="1957" y="0"/>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5447131" y="1446183"/>
              <a:ext cx="129231" cy="209771"/>
            </a:xfrm>
            <a:custGeom>
              <a:rect b="b" l="l" r="r" t="t"/>
              <a:pathLst>
                <a:path extrusionOk="0" h="5045" w="3108">
                  <a:moveTo>
                    <a:pt x="1521" y="1"/>
                  </a:moveTo>
                  <a:cubicBezTo>
                    <a:pt x="1302" y="1"/>
                    <a:pt x="1025" y="78"/>
                    <a:pt x="683" y="303"/>
                  </a:cubicBezTo>
                  <a:lnTo>
                    <a:pt x="0" y="4141"/>
                  </a:lnTo>
                  <a:cubicBezTo>
                    <a:pt x="0" y="4141"/>
                    <a:pt x="312" y="5045"/>
                    <a:pt x="1483" y="5045"/>
                  </a:cubicBezTo>
                  <a:cubicBezTo>
                    <a:pt x="1497" y="5045"/>
                    <a:pt x="1512" y="5045"/>
                    <a:pt x="1527" y="5044"/>
                  </a:cubicBezTo>
                  <a:cubicBezTo>
                    <a:pt x="2734" y="5021"/>
                    <a:pt x="3107" y="4051"/>
                    <a:pt x="3107" y="4051"/>
                  </a:cubicBezTo>
                  <a:lnTo>
                    <a:pt x="2197" y="363"/>
                  </a:lnTo>
                  <a:cubicBezTo>
                    <a:pt x="2197" y="363"/>
                    <a:pt x="1996" y="1"/>
                    <a:pt x="1521" y="1"/>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5490622" y="1353254"/>
              <a:ext cx="10603" cy="10603"/>
            </a:xfrm>
            <a:custGeom>
              <a:rect b="b" l="l" r="r" t="t"/>
              <a:pathLst>
                <a:path extrusionOk="0" h="255" w="255">
                  <a:moveTo>
                    <a:pt x="128" y="1"/>
                  </a:moveTo>
                  <a:cubicBezTo>
                    <a:pt x="58" y="1"/>
                    <a:pt x="1" y="58"/>
                    <a:pt x="1" y="127"/>
                  </a:cubicBezTo>
                  <a:cubicBezTo>
                    <a:pt x="1" y="198"/>
                    <a:pt x="58" y="254"/>
                    <a:pt x="128" y="254"/>
                  </a:cubicBezTo>
                  <a:cubicBezTo>
                    <a:pt x="198" y="254"/>
                    <a:pt x="254" y="198"/>
                    <a:pt x="254" y="127"/>
                  </a:cubicBezTo>
                  <a:cubicBezTo>
                    <a:pt x="254" y="58"/>
                    <a:pt x="198" y="1"/>
                    <a:pt x="128" y="1"/>
                  </a:cubicBezTo>
                  <a:close/>
                </a:path>
              </a:pathLst>
            </a:custGeom>
            <a:solidFill>
              <a:srgbClr val="1B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5542222" y="1353254"/>
              <a:ext cx="10561" cy="10603"/>
            </a:xfrm>
            <a:custGeom>
              <a:rect b="b" l="l" r="r" t="t"/>
              <a:pathLst>
                <a:path extrusionOk="0" h="255" w="254">
                  <a:moveTo>
                    <a:pt x="127" y="1"/>
                  </a:moveTo>
                  <a:cubicBezTo>
                    <a:pt x="57" y="1"/>
                    <a:pt x="0" y="58"/>
                    <a:pt x="0" y="127"/>
                  </a:cubicBezTo>
                  <a:cubicBezTo>
                    <a:pt x="4" y="198"/>
                    <a:pt x="57" y="254"/>
                    <a:pt x="127" y="254"/>
                  </a:cubicBezTo>
                  <a:cubicBezTo>
                    <a:pt x="197" y="254"/>
                    <a:pt x="254" y="198"/>
                    <a:pt x="254" y="127"/>
                  </a:cubicBezTo>
                  <a:cubicBezTo>
                    <a:pt x="254" y="58"/>
                    <a:pt x="197" y="1"/>
                    <a:pt x="127" y="1"/>
                  </a:cubicBezTo>
                  <a:close/>
                </a:path>
              </a:pathLst>
            </a:custGeom>
            <a:solidFill>
              <a:srgbClr val="1B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5475529" y="1458782"/>
              <a:ext cx="70353" cy="33971"/>
            </a:xfrm>
            <a:custGeom>
              <a:rect b="b" l="l" r="r" t="t"/>
              <a:pathLst>
                <a:path extrusionOk="0" h="817" w="1692">
                  <a:moveTo>
                    <a:pt x="0" y="0"/>
                  </a:moveTo>
                  <a:cubicBezTo>
                    <a:pt x="1" y="0"/>
                    <a:pt x="221" y="630"/>
                    <a:pt x="901" y="757"/>
                  </a:cubicBezTo>
                  <a:cubicBezTo>
                    <a:pt x="1150" y="802"/>
                    <a:pt x="1323" y="817"/>
                    <a:pt x="1442" y="817"/>
                  </a:cubicBezTo>
                  <a:cubicBezTo>
                    <a:pt x="1647" y="817"/>
                    <a:pt x="1691" y="774"/>
                    <a:pt x="1691" y="774"/>
                  </a:cubicBezTo>
                  <a:lnTo>
                    <a:pt x="1514" y="60"/>
                  </a:lnTo>
                  <a:cubicBezTo>
                    <a:pt x="1514" y="60"/>
                    <a:pt x="1222" y="167"/>
                    <a:pt x="819" y="167"/>
                  </a:cubicBezTo>
                  <a:cubicBezTo>
                    <a:pt x="573" y="167"/>
                    <a:pt x="287" y="128"/>
                    <a:pt x="0" y="0"/>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5519520" y="1358535"/>
              <a:ext cx="20665" cy="37173"/>
            </a:xfrm>
            <a:custGeom>
              <a:rect b="b" l="l" r="r" t="t"/>
              <a:pathLst>
                <a:path extrusionOk="0" h="894" w="497">
                  <a:moveTo>
                    <a:pt x="96" y="0"/>
                  </a:moveTo>
                  <a:cubicBezTo>
                    <a:pt x="39" y="0"/>
                    <a:pt x="10" y="328"/>
                    <a:pt x="3" y="534"/>
                  </a:cubicBezTo>
                  <a:cubicBezTo>
                    <a:pt x="0" y="714"/>
                    <a:pt x="37" y="893"/>
                    <a:pt x="187" y="893"/>
                  </a:cubicBezTo>
                  <a:cubicBezTo>
                    <a:pt x="212" y="893"/>
                    <a:pt x="241" y="888"/>
                    <a:pt x="273" y="877"/>
                  </a:cubicBezTo>
                  <a:cubicBezTo>
                    <a:pt x="496" y="804"/>
                    <a:pt x="476" y="591"/>
                    <a:pt x="273" y="407"/>
                  </a:cubicBezTo>
                  <a:cubicBezTo>
                    <a:pt x="70" y="227"/>
                    <a:pt x="96" y="0"/>
                    <a:pt x="96" y="0"/>
                  </a:cubicBezTo>
                  <a:cubicBezTo>
                    <a:pt x="96" y="0"/>
                    <a:pt x="96" y="0"/>
                    <a:pt x="96" y="0"/>
                  </a:cubicBezTo>
                  <a:close/>
                </a:path>
              </a:pathLst>
            </a:custGeom>
            <a:solidFill>
              <a:srgbClr val="E847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5419813" y="1293713"/>
              <a:ext cx="170977" cy="118669"/>
            </a:xfrm>
            <a:custGeom>
              <a:rect b="b" l="l" r="r" t="t"/>
              <a:pathLst>
                <a:path extrusionOk="0" h="2854" w="4112">
                  <a:moveTo>
                    <a:pt x="2715" y="1"/>
                  </a:moveTo>
                  <a:cubicBezTo>
                    <a:pt x="2135" y="1"/>
                    <a:pt x="1434" y="136"/>
                    <a:pt x="894" y="419"/>
                  </a:cubicBezTo>
                  <a:cubicBezTo>
                    <a:pt x="0" y="889"/>
                    <a:pt x="14" y="2390"/>
                    <a:pt x="257" y="2853"/>
                  </a:cubicBezTo>
                  <a:cubicBezTo>
                    <a:pt x="257" y="2853"/>
                    <a:pt x="427" y="2839"/>
                    <a:pt x="371" y="2599"/>
                  </a:cubicBezTo>
                  <a:cubicBezTo>
                    <a:pt x="329" y="2412"/>
                    <a:pt x="440" y="2090"/>
                    <a:pt x="695" y="2090"/>
                  </a:cubicBezTo>
                  <a:cubicBezTo>
                    <a:pt x="771" y="2090"/>
                    <a:pt x="861" y="2119"/>
                    <a:pt x="964" y="2190"/>
                  </a:cubicBezTo>
                  <a:cubicBezTo>
                    <a:pt x="964" y="2190"/>
                    <a:pt x="1451" y="1993"/>
                    <a:pt x="1408" y="1470"/>
                  </a:cubicBezTo>
                  <a:cubicBezTo>
                    <a:pt x="1364" y="943"/>
                    <a:pt x="1124" y="846"/>
                    <a:pt x="1124" y="846"/>
                  </a:cubicBezTo>
                  <a:lnTo>
                    <a:pt x="1124" y="846"/>
                  </a:lnTo>
                  <a:cubicBezTo>
                    <a:pt x="1124" y="846"/>
                    <a:pt x="1721" y="988"/>
                    <a:pt x="2505" y="988"/>
                  </a:cubicBezTo>
                  <a:cubicBezTo>
                    <a:pt x="2554" y="988"/>
                    <a:pt x="2604" y="987"/>
                    <a:pt x="2654" y="986"/>
                  </a:cubicBezTo>
                  <a:cubicBezTo>
                    <a:pt x="3515" y="966"/>
                    <a:pt x="4112" y="466"/>
                    <a:pt x="3624" y="176"/>
                  </a:cubicBezTo>
                  <a:cubicBezTo>
                    <a:pt x="3429" y="60"/>
                    <a:pt x="3099" y="1"/>
                    <a:pt x="2715" y="1"/>
                  </a:cubicBezTo>
                  <a:close/>
                </a:path>
              </a:pathLst>
            </a:custGeom>
            <a:solidFill>
              <a:srgbClr val="1B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5431580" y="1375582"/>
              <a:ext cx="30811" cy="30686"/>
            </a:xfrm>
            <a:custGeom>
              <a:rect b="b" l="l" r="r" t="t"/>
              <a:pathLst>
                <a:path extrusionOk="0" h="738" w="741">
                  <a:moveTo>
                    <a:pt x="371" y="1"/>
                  </a:moveTo>
                  <a:cubicBezTo>
                    <a:pt x="168" y="1"/>
                    <a:pt x="0" y="167"/>
                    <a:pt x="4" y="370"/>
                  </a:cubicBezTo>
                  <a:cubicBezTo>
                    <a:pt x="4" y="574"/>
                    <a:pt x="168" y="738"/>
                    <a:pt x="371" y="738"/>
                  </a:cubicBezTo>
                  <a:cubicBezTo>
                    <a:pt x="574" y="738"/>
                    <a:pt x="741" y="574"/>
                    <a:pt x="741" y="370"/>
                  </a:cubicBezTo>
                  <a:cubicBezTo>
                    <a:pt x="741" y="164"/>
                    <a:pt x="574" y="1"/>
                    <a:pt x="371" y="1"/>
                  </a:cubicBezTo>
                  <a:close/>
                </a:path>
              </a:pathLst>
            </a:custGeom>
            <a:solidFill>
              <a:srgbClr val="E847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5450457" y="1293671"/>
              <a:ext cx="50187" cy="22204"/>
            </a:xfrm>
            <a:custGeom>
              <a:rect b="b" l="l" r="r" t="t"/>
              <a:pathLst>
                <a:path extrusionOk="0" h="534" w="1207">
                  <a:moveTo>
                    <a:pt x="882" y="0"/>
                  </a:moveTo>
                  <a:cubicBezTo>
                    <a:pt x="867" y="0"/>
                    <a:pt x="850" y="2"/>
                    <a:pt x="831" y="4"/>
                  </a:cubicBezTo>
                  <a:cubicBezTo>
                    <a:pt x="337" y="60"/>
                    <a:pt x="0" y="520"/>
                    <a:pt x="0" y="520"/>
                  </a:cubicBezTo>
                  <a:cubicBezTo>
                    <a:pt x="19" y="529"/>
                    <a:pt x="44" y="534"/>
                    <a:pt x="73" y="534"/>
                  </a:cubicBezTo>
                  <a:cubicBezTo>
                    <a:pt x="389" y="534"/>
                    <a:pt x="1207" y="0"/>
                    <a:pt x="882" y="0"/>
                  </a:cubicBezTo>
                  <a:close/>
                </a:path>
              </a:pathLst>
            </a:custGeom>
            <a:solidFill>
              <a:srgbClr val="1B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5488834" y="1375582"/>
              <a:ext cx="18087" cy="13098"/>
            </a:xfrm>
            <a:custGeom>
              <a:rect b="b" l="l" r="r" t="t"/>
              <a:pathLst>
                <a:path extrusionOk="0" h="315" w="435">
                  <a:moveTo>
                    <a:pt x="217" y="1"/>
                  </a:moveTo>
                  <a:cubicBezTo>
                    <a:pt x="97" y="1"/>
                    <a:pt x="1" y="70"/>
                    <a:pt x="1" y="157"/>
                  </a:cubicBezTo>
                  <a:cubicBezTo>
                    <a:pt x="1" y="244"/>
                    <a:pt x="97" y="314"/>
                    <a:pt x="217" y="314"/>
                  </a:cubicBezTo>
                  <a:cubicBezTo>
                    <a:pt x="337" y="314"/>
                    <a:pt x="434" y="244"/>
                    <a:pt x="434" y="157"/>
                  </a:cubicBezTo>
                  <a:cubicBezTo>
                    <a:pt x="434" y="70"/>
                    <a:pt x="337" y="1"/>
                    <a:pt x="217" y="1"/>
                  </a:cubicBezTo>
                  <a:close/>
                </a:path>
              </a:pathLst>
            </a:custGeom>
            <a:solidFill>
              <a:srgbClr val="E0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5549041" y="1375457"/>
              <a:ext cx="18046" cy="13222"/>
            </a:xfrm>
            <a:custGeom>
              <a:rect b="b" l="l" r="r" t="t"/>
              <a:pathLst>
                <a:path extrusionOk="0" h="318" w="434">
                  <a:moveTo>
                    <a:pt x="216" y="0"/>
                  </a:moveTo>
                  <a:cubicBezTo>
                    <a:pt x="96" y="0"/>
                    <a:pt x="0" y="73"/>
                    <a:pt x="0" y="160"/>
                  </a:cubicBezTo>
                  <a:cubicBezTo>
                    <a:pt x="0" y="247"/>
                    <a:pt x="96" y="317"/>
                    <a:pt x="216" y="317"/>
                  </a:cubicBezTo>
                  <a:cubicBezTo>
                    <a:pt x="336" y="317"/>
                    <a:pt x="433" y="247"/>
                    <a:pt x="433" y="160"/>
                  </a:cubicBezTo>
                  <a:cubicBezTo>
                    <a:pt x="433" y="73"/>
                    <a:pt x="336" y="0"/>
                    <a:pt x="216" y="0"/>
                  </a:cubicBezTo>
                  <a:close/>
                </a:path>
              </a:pathLst>
            </a:custGeom>
            <a:solidFill>
              <a:srgbClr val="E0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5483762" y="1399947"/>
              <a:ext cx="96632" cy="37214"/>
            </a:xfrm>
            <a:custGeom>
              <a:rect b="b" l="l" r="r" t="t"/>
              <a:pathLst>
                <a:path extrusionOk="0" h="895" w="2324">
                  <a:moveTo>
                    <a:pt x="1202" y="1"/>
                  </a:moveTo>
                  <a:cubicBezTo>
                    <a:pt x="845" y="1"/>
                    <a:pt x="1" y="586"/>
                    <a:pt x="86" y="841"/>
                  </a:cubicBezTo>
                  <a:cubicBezTo>
                    <a:pt x="98" y="878"/>
                    <a:pt x="128" y="894"/>
                    <a:pt x="170" y="894"/>
                  </a:cubicBezTo>
                  <a:cubicBezTo>
                    <a:pt x="429" y="894"/>
                    <a:pt x="1158" y="292"/>
                    <a:pt x="1166" y="252"/>
                  </a:cubicBezTo>
                  <a:cubicBezTo>
                    <a:pt x="1166" y="250"/>
                    <a:pt x="1168" y="249"/>
                    <a:pt x="1169" y="249"/>
                  </a:cubicBezTo>
                  <a:cubicBezTo>
                    <a:pt x="1212" y="249"/>
                    <a:pt x="1642" y="729"/>
                    <a:pt x="1968" y="729"/>
                  </a:cubicBezTo>
                  <a:cubicBezTo>
                    <a:pt x="1974" y="729"/>
                    <a:pt x="1980" y="729"/>
                    <a:pt x="1986" y="729"/>
                  </a:cubicBezTo>
                  <a:cubicBezTo>
                    <a:pt x="2323" y="709"/>
                    <a:pt x="2117" y="461"/>
                    <a:pt x="1986" y="298"/>
                  </a:cubicBezTo>
                  <a:cubicBezTo>
                    <a:pt x="1986" y="298"/>
                    <a:pt x="1570" y="24"/>
                    <a:pt x="1220" y="1"/>
                  </a:cubicBezTo>
                  <a:cubicBezTo>
                    <a:pt x="1214" y="1"/>
                    <a:pt x="1208" y="1"/>
                    <a:pt x="1202" y="1"/>
                  </a:cubicBezTo>
                  <a:close/>
                </a:path>
              </a:pathLst>
            </a:custGeom>
            <a:solidFill>
              <a:srgbClr val="1B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5518480" y="1443522"/>
              <a:ext cx="40249" cy="26694"/>
            </a:xfrm>
            <a:custGeom>
              <a:rect b="b" l="l" r="r" t="t"/>
              <a:pathLst>
                <a:path extrusionOk="0" h="642" w="968">
                  <a:moveTo>
                    <a:pt x="368" y="0"/>
                  </a:moveTo>
                  <a:cubicBezTo>
                    <a:pt x="296" y="0"/>
                    <a:pt x="231" y="18"/>
                    <a:pt x="181" y="64"/>
                  </a:cubicBezTo>
                  <a:cubicBezTo>
                    <a:pt x="1" y="233"/>
                    <a:pt x="292" y="641"/>
                    <a:pt x="551" y="641"/>
                  </a:cubicBezTo>
                  <a:cubicBezTo>
                    <a:pt x="603" y="641"/>
                    <a:pt x="653" y="625"/>
                    <a:pt x="698" y="587"/>
                  </a:cubicBezTo>
                  <a:cubicBezTo>
                    <a:pt x="968" y="361"/>
                    <a:pt x="931" y="210"/>
                    <a:pt x="931" y="210"/>
                  </a:cubicBezTo>
                  <a:cubicBezTo>
                    <a:pt x="931" y="210"/>
                    <a:pt x="613" y="0"/>
                    <a:pt x="368" y="0"/>
                  </a:cubicBezTo>
                  <a:close/>
                </a:path>
              </a:pathLst>
            </a:custGeom>
            <a:solidFill>
              <a:srgbClr val="1B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5484677" y="1765136"/>
              <a:ext cx="56466" cy="57172"/>
            </a:xfrm>
            <a:custGeom>
              <a:rect b="b" l="l" r="r" t="t"/>
              <a:pathLst>
                <a:path extrusionOk="0" h="1375" w="1358">
                  <a:moveTo>
                    <a:pt x="328" y="0"/>
                  </a:moveTo>
                  <a:lnTo>
                    <a:pt x="1" y="331"/>
                  </a:lnTo>
                  <a:lnTo>
                    <a:pt x="991" y="1374"/>
                  </a:lnTo>
                  <a:lnTo>
                    <a:pt x="1358" y="1001"/>
                  </a:lnTo>
                  <a:lnTo>
                    <a:pt x="328"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5612906" y="1146274"/>
              <a:ext cx="231975" cy="231975"/>
            </a:xfrm>
            <a:custGeom>
              <a:rect b="b" l="l" r="r" t="t"/>
              <a:pathLst>
                <a:path extrusionOk="0" h="5579" w="5579">
                  <a:moveTo>
                    <a:pt x="48" y="1"/>
                  </a:moveTo>
                  <a:cubicBezTo>
                    <a:pt x="25" y="1"/>
                    <a:pt x="1" y="21"/>
                    <a:pt x="1" y="48"/>
                  </a:cubicBezTo>
                  <a:lnTo>
                    <a:pt x="1" y="5532"/>
                  </a:lnTo>
                  <a:cubicBezTo>
                    <a:pt x="1" y="5559"/>
                    <a:pt x="25" y="5579"/>
                    <a:pt x="48" y="5579"/>
                  </a:cubicBezTo>
                  <a:lnTo>
                    <a:pt x="5532" y="5579"/>
                  </a:lnTo>
                  <a:cubicBezTo>
                    <a:pt x="5559" y="5579"/>
                    <a:pt x="5579" y="5559"/>
                    <a:pt x="5579" y="5532"/>
                  </a:cubicBezTo>
                  <a:lnTo>
                    <a:pt x="5579" y="48"/>
                  </a:lnTo>
                  <a:cubicBezTo>
                    <a:pt x="5579" y="21"/>
                    <a:pt x="5559" y="1"/>
                    <a:pt x="553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5612906" y="1243901"/>
              <a:ext cx="236008" cy="144782"/>
            </a:xfrm>
            <a:custGeom>
              <a:rect b="b" l="l" r="r" t="t"/>
              <a:pathLst>
                <a:path extrusionOk="0" h="3482" w="5676">
                  <a:moveTo>
                    <a:pt x="1878" y="0"/>
                  </a:moveTo>
                  <a:lnTo>
                    <a:pt x="1" y="1877"/>
                  </a:lnTo>
                  <a:lnTo>
                    <a:pt x="1" y="3481"/>
                  </a:lnTo>
                  <a:lnTo>
                    <a:pt x="5676" y="3481"/>
                  </a:lnTo>
                  <a:lnTo>
                    <a:pt x="5676" y="624"/>
                  </a:lnTo>
                  <a:lnTo>
                    <a:pt x="4089" y="2211"/>
                  </a:lnTo>
                  <a:lnTo>
                    <a:pt x="1878"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5747539" y="1177209"/>
              <a:ext cx="58129" cy="58129"/>
            </a:xfrm>
            <a:custGeom>
              <a:rect b="b" l="l" r="r" t="t"/>
              <a:pathLst>
                <a:path extrusionOk="0" h="1398" w="1398">
                  <a:moveTo>
                    <a:pt x="700" y="0"/>
                  </a:moveTo>
                  <a:cubicBezTo>
                    <a:pt x="314" y="0"/>
                    <a:pt x="0" y="314"/>
                    <a:pt x="0" y="700"/>
                  </a:cubicBezTo>
                  <a:cubicBezTo>
                    <a:pt x="0" y="1084"/>
                    <a:pt x="314" y="1397"/>
                    <a:pt x="700" y="1397"/>
                  </a:cubicBezTo>
                  <a:cubicBezTo>
                    <a:pt x="1088" y="1397"/>
                    <a:pt x="1397" y="1084"/>
                    <a:pt x="1397" y="700"/>
                  </a:cubicBezTo>
                  <a:cubicBezTo>
                    <a:pt x="1397" y="314"/>
                    <a:pt x="1088" y="0"/>
                    <a:pt x="700" y="0"/>
                  </a:cubicBezTo>
                  <a:close/>
                </a:path>
              </a:pathLst>
            </a:custGeom>
            <a:solidFill>
              <a:srgbClr val="134F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4991175" y="1471630"/>
              <a:ext cx="407733" cy="92931"/>
            </a:xfrm>
            <a:custGeom>
              <a:rect b="b" l="l" r="r" t="t"/>
              <a:pathLst>
                <a:path extrusionOk="0" h="2235" w="9806">
                  <a:moveTo>
                    <a:pt x="107" y="1"/>
                  </a:moveTo>
                  <a:cubicBezTo>
                    <a:pt x="47" y="1"/>
                    <a:pt x="0" y="48"/>
                    <a:pt x="0" y="108"/>
                  </a:cubicBezTo>
                  <a:lnTo>
                    <a:pt x="0" y="2132"/>
                  </a:lnTo>
                  <a:cubicBezTo>
                    <a:pt x="0" y="2189"/>
                    <a:pt x="47" y="2235"/>
                    <a:pt x="107" y="2235"/>
                  </a:cubicBezTo>
                  <a:lnTo>
                    <a:pt x="9703" y="2235"/>
                  </a:lnTo>
                  <a:cubicBezTo>
                    <a:pt x="9759" y="2235"/>
                    <a:pt x="9806" y="2189"/>
                    <a:pt x="9806" y="2132"/>
                  </a:cubicBezTo>
                  <a:lnTo>
                    <a:pt x="9806" y="108"/>
                  </a:lnTo>
                  <a:cubicBezTo>
                    <a:pt x="9806" y="48"/>
                    <a:pt x="9759" y="1"/>
                    <a:pt x="9703" y="1"/>
                  </a:cubicBez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5059115" y="1494082"/>
              <a:ext cx="271850" cy="14054"/>
            </a:xfrm>
            <a:custGeom>
              <a:rect b="b" l="l" r="r" t="t"/>
              <a:pathLst>
                <a:path extrusionOk="0" h="338" w="6538">
                  <a:moveTo>
                    <a:pt x="16" y="1"/>
                  </a:moveTo>
                  <a:cubicBezTo>
                    <a:pt x="7" y="1"/>
                    <a:pt x="0" y="8"/>
                    <a:pt x="0" y="18"/>
                  </a:cubicBezTo>
                  <a:lnTo>
                    <a:pt x="0" y="321"/>
                  </a:lnTo>
                  <a:cubicBezTo>
                    <a:pt x="0" y="331"/>
                    <a:pt x="7" y="338"/>
                    <a:pt x="16" y="338"/>
                  </a:cubicBezTo>
                  <a:lnTo>
                    <a:pt x="6522" y="338"/>
                  </a:lnTo>
                  <a:cubicBezTo>
                    <a:pt x="6531" y="338"/>
                    <a:pt x="6538" y="331"/>
                    <a:pt x="6538" y="321"/>
                  </a:cubicBezTo>
                  <a:lnTo>
                    <a:pt x="6538" y="18"/>
                  </a:lnTo>
                  <a:cubicBezTo>
                    <a:pt x="6538" y="8"/>
                    <a:pt x="6531" y="1"/>
                    <a:pt x="65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5059115" y="1518073"/>
              <a:ext cx="271850" cy="14054"/>
            </a:xfrm>
            <a:custGeom>
              <a:rect b="b" l="l" r="r" t="t"/>
              <a:pathLst>
                <a:path extrusionOk="0" h="338" w="6538">
                  <a:moveTo>
                    <a:pt x="16" y="1"/>
                  </a:moveTo>
                  <a:cubicBezTo>
                    <a:pt x="7" y="1"/>
                    <a:pt x="0" y="8"/>
                    <a:pt x="0" y="18"/>
                  </a:cubicBezTo>
                  <a:lnTo>
                    <a:pt x="0" y="324"/>
                  </a:lnTo>
                  <a:cubicBezTo>
                    <a:pt x="0" y="331"/>
                    <a:pt x="7" y="338"/>
                    <a:pt x="16" y="338"/>
                  </a:cubicBezTo>
                  <a:lnTo>
                    <a:pt x="6522" y="338"/>
                  </a:lnTo>
                  <a:cubicBezTo>
                    <a:pt x="6531" y="338"/>
                    <a:pt x="6538" y="331"/>
                    <a:pt x="6538" y="324"/>
                  </a:cubicBezTo>
                  <a:lnTo>
                    <a:pt x="6538" y="18"/>
                  </a:lnTo>
                  <a:cubicBezTo>
                    <a:pt x="6538" y="8"/>
                    <a:pt x="6531" y="1"/>
                    <a:pt x="65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5236658" y="1188185"/>
              <a:ext cx="176258" cy="176382"/>
            </a:xfrm>
            <a:custGeom>
              <a:rect b="b" l="l" r="r" t="t"/>
              <a:pathLst>
                <a:path extrusionOk="0" h="4242" w="4239">
                  <a:moveTo>
                    <a:pt x="2121" y="0"/>
                  </a:moveTo>
                  <a:cubicBezTo>
                    <a:pt x="951" y="0"/>
                    <a:pt x="1" y="950"/>
                    <a:pt x="1" y="2121"/>
                  </a:cubicBezTo>
                  <a:cubicBezTo>
                    <a:pt x="1" y="3291"/>
                    <a:pt x="951" y="4241"/>
                    <a:pt x="2121" y="4241"/>
                  </a:cubicBezTo>
                  <a:cubicBezTo>
                    <a:pt x="3292" y="4241"/>
                    <a:pt x="4239" y="3291"/>
                    <a:pt x="4239" y="2121"/>
                  </a:cubicBezTo>
                  <a:cubicBezTo>
                    <a:pt x="4239" y="950"/>
                    <a:pt x="3292" y="0"/>
                    <a:pt x="212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5309754" y="1254130"/>
              <a:ext cx="17630" cy="52848"/>
            </a:xfrm>
            <a:custGeom>
              <a:rect b="b" l="l" r="r" t="t"/>
              <a:pathLst>
                <a:path extrusionOk="0" h="1271" w="424">
                  <a:moveTo>
                    <a:pt x="277" y="1"/>
                  </a:moveTo>
                  <a:lnTo>
                    <a:pt x="0" y="151"/>
                  </a:lnTo>
                  <a:lnTo>
                    <a:pt x="30" y="281"/>
                  </a:lnTo>
                  <a:lnTo>
                    <a:pt x="254" y="161"/>
                  </a:lnTo>
                  <a:lnTo>
                    <a:pt x="257" y="161"/>
                  </a:lnTo>
                  <a:lnTo>
                    <a:pt x="257" y="1271"/>
                  </a:lnTo>
                  <a:lnTo>
                    <a:pt x="423" y="1271"/>
                  </a:lnTo>
                  <a:lnTo>
                    <a:pt x="4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5276324" y="1556368"/>
              <a:ext cx="105572" cy="40790"/>
            </a:xfrm>
            <a:custGeom>
              <a:rect b="b" l="l" r="r" t="t"/>
              <a:pathLst>
                <a:path extrusionOk="0" h="981" w="2539">
                  <a:moveTo>
                    <a:pt x="1314" y="0"/>
                  </a:moveTo>
                  <a:lnTo>
                    <a:pt x="1" y="197"/>
                  </a:lnTo>
                  <a:lnTo>
                    <a:pt x="2538" y="980"/>
                  </a:lnTo>
                  <a:lnTo>
                    <a:pt x="1314" y="0"/>
                  </a:lnTo>
                  <a:close/>
                </a:path>
              </a:pathLst>
            </a:custGeom>
            <a:solidFill>
              <a:srgbClr val="741B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5669786" y="1842639"/>
              <a:ext cx="11933" cy="11975"/>
            </a:xfrm>
            <a:custGeom>
              <a:rect b="b" l="l" r="r" t="t"/>
              <a:pathLst>
                <a:path extrusionOk="0" h="288" w="287">
                  <a:moveTo>
                    <a:pt x="143" y="0"/>
                  </a:moveTo>
                  <a:cubicBezTo>
                    <a:pt x="63" y="0"/>
                    <a:pt x="0" y="64"/>
                    <a:pt x="0" y="144"/>
                  </a:cubicBezTo>
                  <a:cubicBezTo>
                    <a:pt x="0" y="224"/>
                    <a:pt x="63" y="287"/>
                    <a:pt x="143" y="287"/>
                  </a:cubicBezTo>
                  <a:cubicBezTo>
                    <a:pt x="223" y="287"/>
                    <a:pt x="287" y="224"/>
                    <a:pt x="287" y="144"/>
                  </a:cubicBezTo>
                  <a:cubicBezTo>
                    <a:pt x="287" y="64"/>
                    <a:pt x="223" y="0"/>
                    <a:pt x="143" y="0"/>
                  </a:cubicBezTo>
                  <a:close/>
                </a:path>
              </a:pathLst>
            </a:custGeom>
            <a:solidFill>
              <a:srgbClr val="1B1B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3" name="Google Shape;3663;p57"/>
          <p:cNvGrpSpPr/>
          <p:nvPr/>
        </p:nvGrpSpPr>
        <p:grpSpPr>
          <a:xfrm>
            <a:off x="-29766" y="3423550"/>
            <a:ext cx="1815852" cy="1771999"/>
            <a:chOff x="-29766" y="3423550"/>
            <a:chExt cx="1815852" cy="1771999"/>
          </a:xfrm>
        </p:grpSpPr>
        <p:sp>
          <p:nvSpPr>
            <p:cNvPr id="3664" name="Google Shape;3664;p57"/>
            <p:cNvSpPr/>
            <p:nvPr/>
          </p:nvSpPr>
          <p:spPr>
            <a:xfrm flipH="1" rot="-122909">
              <a:off x="1520876" y="4015028"/>
              <a:ext cx="155241" cy="92686"/>
            </a:xfrm>
            <a:custGeom>
              <a:rect b="b" l="l" r="r" t="t"/>
              <a:pathLst>
                <a:path extrusionOk="0" h="2061" w="3452">
                  <a:moveTo>
                    <a:pt x="2807" y="1"/>
                  </a:moveTo>
                  <a:cubicBezTo>
                    <a:pt x="2569" y="1"/>
                    <a:pt x="2346" y="122"/>
                    <a:pt x="2346" y="122"/>
                  </a:cubicBezTo>
                  <a:lnTo>
                    <a:pt x="623" y="843"/>
                  </a:lnTo>
                  <a:cubicBezTo>
                    <a:pt x="0" y="1105"/>
                    <a:pt x="289" y="1999"/>
                    <a:pt x="289" y="1999"/>
                  </a:cubicBezTo>
                  <a:cubicBezTo>
                    <a:pt x="289" y="1999"/>
                    <a:pt x="300" y="2023"/>
                    <a:pt x="320" y="2060"/>
                  </a:cubicBezTo>
                  <a:lnTo>
                    <a:pt x="3451" y="639"/>
                  </a:lnTo>
                  <a:cubicBezTo>
                    <a:pt x="3366" y="476"/>
                    <a:pt x="3302" y="353"/>
                    <a:pt x="3272" y="289"/>
                  </a:cubicBezTo>
                  <a:cubicBezTo>
                    <a:pt x="3162" y="65"/>
                    <a:pt x="2981" y="1"/>
                    <a:pt x="280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flipH="1" rot="-122909">
              <a:off x="1426441" y="4045665"/>
              <a:ext cx="239337" cy="259979"/>
            </a:xfrm>
            <a:custGeom>
              <a:rect b="b" l="l" r="r" t="t"/>
              <a:pathLst>
                <a:path extrusionOk="0" h="5781" w="5322">
                  <a:moveTo>
                    <a:pt x="3131" y="1"/>
                  </a:moveTo>
                  <a:lnTo>
                    <a:pt x="0" y="1422"/>
                  </a:lnTo>
                  <a:cubicBezTo>
                    <a:pt x="218" y="1844"/>
                    <a:pt x="1506" y="4336"/>
                    <a:pt x="2343" y="5781"/>
                  </a:cubicBezTo>
                  <a:lnTo>
                    <a:pt x="5321" y="4098"/>
                  </a:lnTo>
                  <a:cubicBezTo>
                    <a:pt x="4736" y="3010"/>
                    <a:pt x="3594" y="885"/>
                    <a:pt x="31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flipH="1" rot="-122909">
              <a:off x="1404167" y="4232198"/>
              <a:ext cx="160457" cy="122187"/>
            </a:xfrm>
            <a:custGeom>
              <a:rect b="b" l="l" r="r" t="t"/>
              <a:pathLst>
                <a:path extrusionOk="0" h="2717" w="3568">
                  <a:moveTo>
                    <a:pt x="2979" y="1"/>
                  </a:moveTo>
                  <a:lnTo>
                    <a:pt x="1" y="1684"/>
                  </a:lnTo>
                  <a:cubicBezTo>
                    <a:pt x="351" y="2292"/>
                    <a:pt x="623" y="2717"/>
                    <a:pt x="698" y="2717"/>
                  </a:cubicBezTo>
                  <a:cubicBezTo>
                    <a:pt x="969" y="2717"/>
                    <a:pt x="3105" y="1766"/>
                    <a:pt x="3336" y="1456"/>
                  </a:cubicBezTo>
                  <a:cubicBezTo>
                    <a:pt x="3567" y="1146"/>
                    <a:pt x="3336" y="660"/>
                    <a:pt x="3336" y="660"/>
                  </a:cubicBezTo>
                  <a:cubicBezTo>
                    <a:pt x="3336" y="660"/>
                    <a:pt x="3193" y="399"/>
                    <a:pt x="297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7"/>
            <p:cNvSpPr/>
            <p:nvPr/>
          </p:nvSpPr>
          <p:spPr>
            <a:xfrm flipH="1" rot="-122909">
              <a:off x="416" y="3451114"/>
              <a:ext cx="1572914" cy="1716867"/>
            </a:xfrm>
            <a:custGeom>
              <a:rect b="b" l="l" r="r" t="t"/>
              <a:pathLst>
                <a:path extrusionOk="0" h="38177" w="34976">
                  <a:moveTo>
                    <a:pt x="18999" y="0"/>
                  </a:moveTo>
                  <a:cubicBezTo>
                    <a:pt x="18693" y="0"/>
                    <a:pt x="18364" y="60"/>
                    <a:pt x="18013" y="200"/>
                  </a:cubicBezTo>
                  <a:cubicBezTo>
                    <a:pt x="15576" y="1176"/>
                    <a:pt x="15355" y="6565"/>
                    <a:pt x="14889" y="7520"/>
                  </a:cubicBezTo>
                  <a:cubicBezTo>
                    <a:pt x="14423" y="8473"/>
                    <a:pt x="13179" y="10291"/>
                    <a:pt x="13179" y="10291"/>
                  </a:cubicBezTo>
                  <a:lnTo>
                    <a:pt x="15218" y="10158"/>
                  </a:lnTo>
                  <a:lnTo>
                    <a:pt x="15218" y="10158"/>
                  </a:lnTo>
                  <a:cubicBezTo>
                    <a:pt x="15218" y="10158"/>
                    <a:pt x="14046" y="13728"/>
                    <a:pt x="15508" y="14283"/>
                  </a:cubicBezTo>
                  <a:cubicBezTo>
                    <a:pt x="15905" y="14433"/>
                    <a:pt x="16294" y="14492"/>
                    <a:pt x="16661" y="14492"/>
                  </a:cubicBezTo>
                  <a:cubicBezTo>
                    <a:pt x="17646" y="14492"/>
                    <a:pt x="18470" y="14066"/>
                    <a:pt x="18857" y="13841"/>
                  </a:cubicBezTo>
                  <a:cubicBezTo>
                    <a:pt x="19390" y="13528"/>
                    <a:pt x="19900" y="13287"/>
                    <a:pt x="19900" y="13287"/>
                  </a:cubicBezTo>
                  <a:lnTo>
                    <a:pt x="20040" y="23343"/>
                  </a:lnTo>
                  <a:cubicBezTo>
                    <a:pt x="20040" y="23343"/>
                    <a:pt x="15471" y="35453"/>
                    <a:pt x="15430" y="35657"/>
                  </a:cubicBezTo>
                  <a:cubicBezTo>
                    <a:pt x="15429" y="35662"/>
                    <a:pt x="15425" y="35664"/>
                    <a:pt x="15420" y="35664"/>
                  </a:cubicBezTo>
                  <a:cubicBezTo>
                    <a:pt x="15186" y="35664"/>
                    <a:pt x="11111" y="31716"/>
                    <a:pt x="10510" y="31414"/>
                  </a:cubicBezTo>
                  <a:cubicBezTo>
                    <a:pt x="9898" y="31108"/>
                    <a:pt x="2524" y="20966"/>
                    <a:pt x="2524" y="20966"/>
                  </a:cubicBezTo>
                  <a:lnTo>
                    <a:pt x="1" y="21643"/>
                  </a:lnTo>
                  <a:lnTo>
                    <a:pt x="4649" y="38176"/>
                  </a:lnTo>
                  <a:lnTo>
                    <a:pt x="34975" y="36762"/>
                  </a:lnTo>
                  <a:lnTo>
                    <a:pt x="32044" y="29007"/>
                  </a:lnTo>
                  <a:lnTo>
                    <a:pt x="21852" y="2135"/>
                  </a:lnTo>
                  <a:cubicBezTo>
                    <a:pt x="21852" y="2135"/>
                    <a:pt x="20827" y="0"/>
                    <a:pt x="18999" y="0"/>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7"/>
            <p:cNvSpPr/>
            <p:nvPr/>
          </p:nvSpPr>
          <p:spPr>
            <a:xfrm flipH="1" rot="-122909">
              <a:off x="11262" y="4056958"/>
              <a:ext cx="1572914" cy="1110835"/>
            </a:xfrm>
            <a:custGeom>
              <a:rect b="b" l="l" r="r" t="t"/>
              <a:pathLst>
                <a:path extrusionOk="0" h="24701" w="34976">
                  <a:moveTo>
                    <a:pt x="26483" y="1"/>
                  </a:moveTo>
                  <a:lnTo>
                    <a:pt x="19941" y="2782"/>
                  </a:lnTo>
                  <a:cubicBezTo>
                    <a:pt x="19941" y="2782"/>
                    <a:pt x="19890" y="9136"/>
                    <a:pt x="18945" y="12767"/>
                  </a:cubicBezTo>
                  <a:cubicBezTo>
                    <a:pt x="18000" y="16398"/>
                    <a:pt x="15430" y="22181"/>
                    <a:pt x="15430" y="22181"/>
                  </a:cubicBezTo>
                  <a:lnTo>
                    <a:pt x="2524" y="7490"/>
                  </a:lnTo>
                  <a:lnTo>
                    <a:pt x="1" y="8412"/>
                  </a:lnTo>
                  <a:lnTo>
                    <a:pt x="4649" y="24700"/>
                  </a:lnTo>
                  <a:lnTo>
                    <a:pt x="34975" y="23286"/>
                  </a:lnTo>
                  <a:lnTo>
                    <a:pt x="26483" y="1"/>
                  </a:lnTo>
                  <a:close/>
                </a:path>
              </a:pathLst>
            </a:custGeom>
            <a:solidFill>
              <a:srgbClr val="2A2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flipH="1" rot="-122909">
              <a:off x="871701" y="3739361"/>
              <a:ext cx="91786" cy="172600"/>
            </a:xfrm>
            <a:custGeom>
              <a:rect b="b" l="l" r="r" t="t"/>
              <a:pathLst>
                <a:path extrusionOk="0" h="3838" w="2041">
                  <a:moveTo>
                    <a:pt x="1973" y="1"/>
                  </a:moveTo>
                  <a:cubicBezTo>
                    <a:pt x="1701" y="664"/>
                    <a:pt x="1" y="3771"/>
                    <a:pt x="1" y="3771"/>
                  </a:cubicBezTo>
                  <a:lnTo>
                    <a:pt x="521" y="3829"/>
                  </a:lnTo>
                  <a:cubicBezTo>
                    <a:pt x="575" y="3835"/>
                    <a:pt x="634" y="3838"/>
                    <a:pt x="697" y="3838"/>
                  </a:cubicBezTo>
                  <a:cubicBezTo>
                    <a:pt x="1236" y="3838"/>
                    <a:pt x="2040" y="3638"/>
                    <a:pt x="2040" y="3638"/>
                  </a:cubicBezTo>
                  <a:lnTo>
                    <a:pt x="1973" y="1"/>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flipH="1" rot="-122909">
              <a:off x="761548" y="3819641"/>
              <a:ext cx="88279" cy="30041"/>
            </a:xfrm>
            <a:custGeom>
              <a:rect b="b" l="l" r="r" t="t"/>
              <a:pathLst>
                <a:path extrusionOk="0" h="668" w="1963">
                  <a:moveTo>
                    <a:pt x="1409" y="1"/>
                  </a:moveTo>
                  <a:cubicBezTo>
                    <a:pt x="1068" y="1"/>
                    <a:pt x="580" y="37"/>
                    <a:pt x="327" y="222"/>
                  </a:cubicBezTo>
                  <a:cubicBezTo>
                    <a:pt x="1" y="464"/>
                    <a:pt x="216" y="668"/>
                    <a:pt x="671" y="668"/>
                  </a:cubicBezTo>
                  <a:cubicBezTo>
                    <a:pt x="784" y="668"/>
                    <a:pt x="913" y="655"/>
                    <a:pt x="1051" y="627"/>
                  </a:cubicBezTo>
                  <a:cubicBezTo>
                    <a:pt x="1748" y="491"/>
                    <a:pt x="1963" y="185"/>
                    <a:pt x="1779" y="15"/>
                  </a:cubicBezTo>
                  <a:cubicBezTo>
                    <a:pt x="1779" y="15"/>
                    <a:pt x="1623" y="1"/>
                    <a:pt x="1409"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flipH="1" rot="-122909">
              <a:off x="529949" y="3770625"/>
              <a:ext cx="113507" cy="113642"/>
            </a:xfrm>
            <a:custGeom>
              <a:rect b="b" l="l" r="r" t="t"/>
              <a:pathLst>
                <a:path extrusionOk="0" h="2527" w="2524">
                  <a:moveTo>
                    <a:pt x="1262" y="0"/>
                  </a:moveTo>
                  <a:cubicBezTo>
                    <a:pt x="565" y="0"/>
                    <a:pt x="0" y="565"/>
                    <a:pt x="0" y="1262"/>
                  </a:cubicBezTo>
                  <a:cubicBezTo>
                    <a:pt x="0" y="1959"/>
                    <a:pt x="565" y="2527"/>
                    <a:pt x="1262" y="2527"/>
                  </a:cubicBezTo>
                  <a:cubicBezTo>
                    <a:pt x="1958" y="2527"/>
                    <a:pt x="2523" y="1959"/>
                    <a:pt x="2523" y="1262"/>
                  </a:cubicBezTo>
                  <a:cubicBezTo>
                    <a:pt x="2523" y="565"/>
                    <a:pt x="1958" y="0"/>
                    <a:pt x="1262" y="0"/>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flipH="1" rot="-122909">
              <a:off x="794658" y="3766182"/>
              <a:ext cx="37146" cy="31750"/>
            </a:xfrm>
            <a:custGeom>
              <a:rect b="b" l="l" r="r" t="t"/>
              <a:pathLst>
                <a:path extrusionOk="0" h="706" w="826">
                  <a:moveTo>
                    <a:pt x="466" y="1"/>
                  </a:moveTo>
                  <a:cubicBezTo>
                    <a:pt x="441" y="1"/>
                    <a:pt x="414" y="3"/>
                    <a:pt x="386" y="7"/>
                  </a:cubicBezTo>
                  <a:cubicBezTo>
                    <a:pt x="0" y="67"/>
                    <a:pt x="8" y="706"/>
                    <a:pt x="354" y="706"/>
                  </a:cubicBezTo>
                  <a:cubicBezTo>
                    <a:pt x="364" y="706"/>
                    <a:pt x="375" y="705"/>
                    <a:pt x="386" y="704"/>
                  </a:cubicBezTo>
                  <a:cubicBezTo>
                    <a:pt x="767" y="663"/>
                    <a:pt x="825" y="347"/>
                    <a:pt x="825" y="347"/>
                  </a:cubicBezTo>
                  <a:cubicBezTo>
                    <a:pt x="825" y="347"/>
                    <a:pt x="790" y="1"/>
                    <a:pt x="466" y="1"/>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flipH="1" rot="-122909">
              <a:off x="757626" y="3938671"/>
              <a:ext cx="106627" cy="67907"/>
            </a:xfrm>
            <a:custGeom>
              <a:rect b="b" l="l" r="r" t="t"/>
              <a:pathLst>
                <a:path extrusionOk="0" h="1510" w="2371">
                  <a:moveTo>
                    <a:pt x="2370" y="1"/>
                  </a:moveTo>
                  <a:lnTo>
                    <a:pt x="2370" y="1"/>
                  </a:lnTo>
                  <a:cubicBezTo>
                    <a:pt x="2370" y="1"/>
                    <a:pt x="1993" y="759"/>
                    <a:pt x="1215" y="1038"/>
                  </a:cubicBezTo>
                  <a:cubicBezTo>
                    <a:pt x="827" y="1177"/>
                    <a:pt x="524" y="1212"/>
                    <a:pt x="317" y="1212"/>
                  </a:cubicBezTo>
                  <a:cubicBezTo>
                    <a:pt x="111" y="1212"/>
                    <a:pt x="1" y="1177"/>
                    <a:pt x="1" y="1177"/>
                  </a:cubicBezTo>
                  <a:lnTo>
                    <a:pt x="1" y="1177"/>
                  </a:lnTo>
                  <a:cubicBezTo>
                    <a:pt x="1" y="1177"/>
                    <a:pt x="218" y="1510"/>
                    <a:pt x="830" y="1510"/>
                  </a:cubicBezTo>
                  <a:cubicBezTo>
                    <a:pt x="937" y="1510"/>
                    <a:pt x="1055" y="1500"/>
                    <a:pt x="1187" y="1476"/>
                  </a:cubicBezTo>
                  <a:cubicBezTo>
                    <a:pt x="2071" y="1317"/>
                    <a:pt x="2370" y="1"/>
                    <a:pt x="2370" y="1"/>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flipH="1" rot="-122909">
              <a:off x="1441854" y="4153579"/>
              <a:ext cx="220854" cy="254492"/>
            </a:xfrm>
            <a:custGeom>
              <a:rect b="b" l="l" r="r" t="t"/>
              <a:pathLst>
                <a:path extrusionOk="0" h="5659" w="4911">
                  <a:moveTo>
                    <a:pt x="2677" y="1"/>
                  </a:moveTo>
                  <a:cubicBezTo>
                    <a:pt x="2482" y="1"/>
                    <a:pt x="677" y="1367"/>
                    <a:pt x="341" y="1739"/>
                  </a:cubicBezTo>
                  <a:cubicBezTo>
                    <a:pt x="1" y="2117"/>
                    <a:pt x="2000" y="5659"/>
                    <a:pt x="2000" y="5659"/>
                  </a:cubicBezTo>
                  <a:lnTo>
                    <a:pt x="4523" y="4737"/>
                  </a:lnTo>
                  <a:cubicBezTo>
                    <a:pt x="4523" y="4737"/>
                    <a:pt x="4910" y="3891"/>
                    <a:pt x="4761" y="3704"/>
                  </a:cubicBezTo>
                  <a:cubicBezTo>
                    <a:pt x="4734" y="3671"/>
                    <a:pt x="4665" y="3657"/>
                    <a:pt x="4568" y="3657"/>
                  </a:cubicBezTo>
                  <a:cubicBezTo>
                    <a:pt x="4106" y="3657"/>
                    <a:pt x="3010" y="3966"/>
                    <a:pt x="2769" y="3966"/>
                  </a:cubicBezTo>
                  <a:cubicBezTo>
                    <a:pt x="2473" y="3966"/>
                    <a:pt x="1535" y="2079"/>
                    <a:pt x="1535" y="2079"/>
                  </a:cubicBezTo>
                  <a:cubicBezTo>
                    <a:pt x="1535" y="2079"/>
                    <a:pt x="2116" y="1511"/>
                    <a:pt x="2456" y="1097"/>
                  </a:cubicBezTo>
                  <a:cubicBezTo>
                    <a:pt x="2795" y="681"/>
                    <a:pt x="2833" y="39"/>
                    <a:pt x="2684" y="2"/>
                  </a:cubicBezTo>
                  <a:cubicBezTo>
                    <a:pt x="2682" y="1"/>
                    <a:pt x="2679" y="1"/>
                    <a:pt x="2677" y="1"/>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flipH="1" rot="-122909">
              <a:off x="700604" y="4267876"/>
              <a:ext cx="368045" cy="526163"/>
            </a:xfrm>
            <a:custGeom>
              <a:rect b="b" l="l" r="r" t="t"/>
              <a:pathLst>
                <a:path extrusionOk="0" h="11700" w="8184">
                  <a:moveTo>
                    <a:pt x="1286" y="0"/>
                  </a:moveTo>
                  <a:lnTo>
                    <a:pt x="1" y="1704"/>
                  </a:lnTo>
                  <a:cubicBezTo>
                    <a:pt x="1" y="1704"/>
                    <a:pt x="6352" y="11693"/>
                    <a:pt x="6348" y="11699"/>
                  </a:cubicBezTo>
                  <a:cubicBezTo>
                    <a:pt x="6348" y="11699"/>
                    <a:pt x="6348" y="11699"/>
                    <a:pt x="6348" y="11699"/>
                  </a:cubicBezTo>
                  <a:cubicBezTo>
                    <a:pt x="6350" y="11699"/>
                    <a:pt x="8184" y="8149"/>
                    <a:pt x="8061" y="5213"/>
                  </a:cubicBezTo>
                  <a:lnTo>
                    <a:pt x="1286" y="0"/>
                  </a:lnTo>
                  <a:close/>
                </a:path>
              </a:pathLst>
            </a:custGeom>
            <a:solidFill>
              <a:srgbClr val="1D1A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flipH="1" rot="-122909">
              <a:off x="513634" y="3597396"/>
              <a:ext cx="364087" cy="149844"/>
            </a:xfrm>
            <a:custGeom>
              <a:rect b="b" l="l" r="r" t="t"/>
              <a:pathLst>
                <a:path extrusionOk="0" h="3332" w="8096">
                  <a:moveTo>
                    <a:pt x="7480" y="0"/>
                  </a:moveTo>
                  <a:lnTo>
                    <a:pt x="466" y="1690"/>
                  </a:lnTo>
                  <a:cubicBezTo>
                    <a:pt x="184" y="2628"/>
                    <a:pt x="1" y="3332"/>
                    <a:pt x="1" y="3332"/>
                  </a:cubicBezTo>
                  <a:lnTo>
                    <a:pt x="8096" y="2043"/>
                  </a:lnTo>
                  <a:cubicBezTo>
                    <a:pt x="8096" y="2043"/>
                    <a:pt x="7922" y="1146"/>
                    <a:pt x="7480" y="0"/>
                  </a:cubicBezTo>
                  <a:close/>
                </a:path>
              </a:pathLst>
            </a:custGeom>
            <a:solidFill>
              <a:srgbClr val="2A26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flipH="1" rot="-122909">
              <a:off x="540932" y="3434981"/>
              <a:ext cx="311606" cy="238348"/>
            </a:xfrm>
            <a:custGeom>
              <a:rect b="b" l="l" r="r" t="t"/>
              <a:pathLst>
                <a:path extrusionOk="0" h="5300" w="6929">
                  <a:moveTo>
                    <a:pt x="3309" y="0"/>
                  </a:moveTo>
                  <a:cubicBezTo>
                    <a:pt x="2561" y="0"/>
                    <a:pt x="1872" y="280"/>
                    <a:pt x="1469" y="855"/>
                  </a:cubicBezTo>
                  <a:cubicBezTo>
                    <a:pt x="870" y="1709"/>
                    <a:pt x="527" y="3796"/>
                    <a:pt x="0" y="5299"/>
                  </a:cubicBezTo>
                  <a:lnTo>
                    <a:pt x="6929" y="3630"/>
                  </a:lnTo>
                  <a:cubicBezTo>
                    <a:pt x="6789" y="3035"/>
                    <a:pt x="6575" y="2269"/>
                    <a:pt x="6202" y="1651"/>
                  </a:cubicBezTo>
                  <a:cubicBezTo>
                    <a:pt x="5549" y="564"/>
                    <a:pt x="4370" y="0"/>
                    <a:pt x="3309" y="0"/>
                  </a:cubicBez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flipH="1" rot="-122909">
              <a:off x="313727" y="4067434"/>
              <a:ext cx="369394" cy="330449"/>
            </a:xfrm>
            <a:custGeom>
              <a:rect b="b" l="l" r="r" t="t"/>
              <a:pathLst>
                <a:path extrusionOk="0" h="7348" w="8214">
                  <a:moveTo>
                    <a:pt x="6753" y="1"/>
                  </a:moveTo>
                  <a:lnTo>
                    <a:pt x="211" y="2782"/>
                  </a:lnTo>
                  <a:lnTo>
                    <a:pt x="1" y="7348"/>
                  </a:lnTo>
                  <a:lnTo>
                    <a:pt x="1" y="7348"/>
                  </a:lnTo>
                  <a:lnTo>
                    <a:pt x="8214" y="4308"/>
                  </a:lnTo>
                  <a:lnTo>
                    <a:pt x="6753"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flipH="1" rot="-122909">
              <a:off x="293842" y="3695240"/>
              <a:ext cx="475346" cy="253368"/>
            </a:xfrm>
            <a:custGeom>
              <a:rect b="b" l="l" r="r" t="t"/>
              <a:pathLst>
                <a:path extrusionOk="0" h="5634" w="10570">
                  <a:moveTo>
                    <a:pt x="5566" y="0"/>
                  </a:moveTo>
                  <a:lnTo>
                    <a:pt x="0" y="884"/>
                  </a:lnTo>
                  <a:cubicBezTo>
                    <a:pt x="0" y="884"/>
                    <a:pt x="534" y="2017"/>
                    <a:pt x="1771" y="2156"/>
                  </a:cubicBezTo>
                  <a:cubicBezTo>
                    <a:pt x="1938" y="2175"/>
                    <a:pt x="2091" y="2183"/>
                    <a:pt x="2232" y="2183"/>
                  </a:cubicBezTo>
                  <a:cubicBezTo>
                    <a:pt x="3134" y="2183"/>
                    <a:pt x="3515" y="1850"/>
                    <a:pt x="3515" y="1850"/>
                  </a:cubicBezTo>
                  <a:cubicBezTo>
                    <a:pt x="3515" y="1850"/>
                    <a:pt x="3735" y="1778"/>
                    <a:pt x="4021" y="1778"/>
                  </a:cubicBezTo>
                  <a:cubicBezTo>
                    <a:pt x="4347" y="1778"/>
                    <a:pt x="4758" y="1872"/>
                    <a:pt x="5025" y="2274"/>
                  </a:cubicBezTo>
                  <a:cubicBezTo>
                    <a:pt x="5525" y="3033"/>
                    <a:pt x="4888" y="3937"/>
                    <a:pt x="4888" y="3937"/>
                  </a:cubicBezTo>
                  <a:cubicBezTo>
                    <a:pt x="4888" y="3937"/>
                    <a:pt x="5867" y="5634"/>
                    <a:pt x="7262" y="5634"/>
                  </a:cubicBezTo>
                  <a:cubicBezTo>
                    <a:pt x="7268" y="5634"/>
                    <a:pt x="7273" y="5634"/>
                    <a:pt x="7279" y="5634"/>
                  </a:cubicBezTo>
                  <a:cubicBezTo>
                    <a:pt x="8683" y="5624"/>
                    <a:pt x="8870" y="5515"/>
                    <a:pt x="8870" y="5515"/>
                  </a:cubicBezTo>
                  <a:lnTo>
                    <a:pt x="8870" y="5515"/>
                  </a:lnTo>
                  <a:cubicBezTo>
                    <a:pt x="8870" y="5515"/>
                    <a:pt x="8838" y="5515"/>
                    <a:pt x="8782" y="5515"/>
                  </a:cubicBezTo>
                  <a:cubicBezTo>
                    <a:pt x="8457" y="5515"/>
                    <a:pt x="7321" y="5500"/>
                    <a:pt x="6953" y="5298"/>
                  </a:cubicBezTo>
                  <a:cubicBezTo>
                    <a:pt x="6520" y="5056"/>
                    <a:pt x="6520" y="4951"/>
                    <a:pt x="6520" y="4951"/>
                  </a:cubicBezTo>
                  <a:lnTo>
                    <a:pt x="6520" y="4951"/>
                  </a:lnTo>
                  <a:cubicBezTo>
                    <a:pt x="6520" y="4951"/>
                    <a:pt x="7384" y="5359"/>
                    <a:pt x="8257" y="5359"/>
                  </a:cubicBezTo>
                  <a:cubicBezTo>
                    <a:pt x="8729" y="5359"/>
                    <a:pt x="9205" y="5239"/>
                    <a:pt x="9547" y="4869"/>
                  </a:cubicBezTo>
                  <a:cubicBezTo>
                    <a:pt x="10518" y="3815"/>
                    <a:pt x="10570" y="2629"/>
                    <a:pt x="8897" y="1952"/>
                  </a:cubicBezTo>
                  <a:cubicBezTo>
                    <a:pt x="7224" y="1279"/>
                    <a:pt x="6473" y="1414"/>
                    <a:pt x="6089" y="884"/>
                  </a:cubicBezTo>
                  <a:cubicBezTo>
                    <a:pt x="5704" y="357"/>
                    <a:pt x="5566" y="0"/>
                    <a:pt x="5566" y="0"/>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flipH="1" rot="-122909">
              <a:off x="872146" y="4264809"/>
              <a:ext cx="191173" cy="231062"/>
            </a:xfrm>
            <a:custGeom>
              <a:rect b="b" l="l" r="r" t="t"/>
              <a:pathLst>
                <a:path extrusionOk="0" h="5138" w="4251">
                  <a:moveTo>
                    <a:pt x="1286" y="0"/>
                  </a:moveTo>
                  <a:lnTo>
                    <a:pt x="1" y="1704"/>
                  </a:lnTo>
                  <a:lnTo>
                    <a:pt x="2183" y="5137"/>
                  </a:lnTo>
                  <a:lnTo>
                    <a:pt x="4251" y="2282"/>
                  </a:lnTo>
                  <a:lnTo>
                    <a:pt x="1286" y="0"/>
                  </a:lnTo>
                  <a:close/>
                </a:path>
              </a:pathLst>
            </a:custGeom>
            <a:solidFill>
              <a:srgbClr val="40BB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flipH="1" rot="-122909">
              <a:off x="1357604" y="4369725"/>
              <a:ext cx="222068" cy="208891"/>
            </a:xfrm>
            <a:custGeom>
              <a:rect b="b" l="l" r="r" t="t"/>
              <a:pathLst>
                <a:path extrusionOk="0" h="4645" w="4938">
                  <a:moveTo>
                    <a:pt x="2524" y="0"/>
                  </a:moveTo>
                  <a:lnTo>
                    <a:pt x="1" y="922"/>
                  </a:lnTo>
                  <a:lnTo>
                    <a:pt x="980" y="4645"/>
                  </a:lnTo>
                  <a:lnTo>
                    <a:pt x="4937" y="2748"/>
                  </a:lnTo>
                  <a:lnTo>
                    <a:pt x="2524" y="0"/>
                  </a:lnTo>
                  <a:close/>
                </a:path>
              </a:pathLst>
            </a:custGeom>
            <a:solidFill>
              <a:srgbClr val="40BB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flipH="1" rot="-122909">
              <a:off x="1002971" y="4091951"/>
              <a:ext cx="312370" cy="233086"/>
            </a:xfrm>
            <a:custGeom>
              <a:rect b="b" l="l" r="r" t="t"/>
              <a:pathLst>
                <a:path extrusionOk="0" h="5183" w="6946">
                  <a:moveTo>
                    <a:pt x="2237" y="1"/>
                  </a:moveTo>
                  <a:cubicBezTo>
                    <a:pt x="1699" y="1"/>
                    <a:pt x="0" y="649"/>
                    <a:pt x="24" y="800"/>
                  </a:cubicBezTo>
                  <a:cubicBezTo>
                    <a:pt x="41" y="930"/>
                    <a:pt x="152" y="982"/>
                    <a:pt x="367" y="982"/>
                  </a:cubicBezTo>
                  <a:cubicBezTo>
                    <a:pt x="410" y="982"/>
                    <a:pt x="458" y="980"/>
                    <a:pt x="510" y="976"/>
                  </a:cubicBezTo>
                  <a:cubicBezTo>
                    <a:pt x="819" y="956"/>
                    <a:pt x="2064" y="824"/>
                    <a:pt x="2128" y="800"/>
                  </a:cubicBezTo>
                  <a:cubicBezTo>
                    <a:pt x="2128" y="800"/>
                    <a:pt x="2129" y="800"/>
                    <a:pt x="2129" y="800"/>
                  </a:cubicBezTo>
                  <a:cubicBezTo>
                    <a:pt x="2197" y="800"/>
                    <a:pt x="2243" y="2841"/>
                    <a:pt x="2727" y="3108"/>
                  </a:cubicBezTo>
                  <a:cubicBezTo>
                    <a:pt x="2992" y="3252"/>
                    <a:pt x="3385" y="3285"/>
                    <a:pt x="3691" y="3285"/>
                  </a:cubicBezTo>
                  <a:cubicBezTo>
                    <a:pt x="3951" y="3285"/>
                    <a:pt x="4147" y="3261"/>
                    <a:pt x="4147" y="3261"/>
                  </a:cubicBezTo>
                  <a:lnTo>
                    <a:pt x="5895" y="5182"/>
                  </a:lnTo>
                  <a:lnTo>
                    <a:pt x="6945" y="3791"/>
                  </a:lnTo>
                  <a:cubicBezTo>
                    <a:pt x="6945" y="3791"/>
                    <a:pt x="2771" y="25"/>
                    <a:pt x="2261" y="1"/>
                  </a:cubicBezTo>
                  <a:cubicBezTo>
                    <a:pt x="2253" y="1"/>
                    <a:pt x="2245" y="1"/>
                    <a:pt x="2237" y="1"/>
                  </a:cubicBezTo>
                  <a:close/>
                </a:path>
              </a:pathLst>
            </a:custGeom>
            <a:solidFill>
              <a:srgbClr val="FBBD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flipH="1" rot="-122909">
              <a:off x="616814" y="3821276"/>
              <a:ext cx="1147351" cy="1247052"/>
            </a:xfrm>
            <a:custGeom>
              <a:rect b="b" l="l" r="r" t="t"/>
              <a:pathLst>
                <a:path extrusionOk="0" h="27730" w="25513">
                  <a:moveTo>
                    <a:pt x="25333" y="1"/>
                  </a:moveTo>
                  <a:lnTo>
                    <a:pt x="25333" y="20219"/>
                  </a:lnTo>
                  <a:cubicBezTo>
                    <a:pt x="25329" y="20287"/>
                    <a:pt x="24928" y="27025"/>
                    <a:pt x="20005" y="27386"/>
                  </a:cubicBezTo>
                  <a:cubicBezTo>
                    <a:pt x="18332" y="27508"/>
                    <a:pt x="16364" y="27548"/>
                    <a:pt x="14483" y="27548"/>
                  </a:cubicBezTo>
                  <a:cubicBezTo>
                    <a:pt x="10745" y="27548"/>
                    <a:pt x="7351" y="27388"/>
                    <a:pt x="7289" y="27386"/>
                  </a:cubicBezTo>
                  <a:cubicBezTo>
                    <a:pt x="7288" y="27386"/>
                    <a:pt x="7280" y="27386"/>
                    <a:pt x="7267" y="27386"/>
                  </a:cubicBezTo>
                  <a:cubicBezTo>
                    <a:pt x="7022" y="27386"/>
                    <a:pt x="4866" y="27249"/>
                    <a:pt x="3584" y="22045"/>
                  </a:cubicBezTo>
                  <a:cubicBezTo>
                    <a:pt x="2207" y="16455"/>
                    <a:pt x="303" y="8228"/>
                    <a:pt x="286" y="8164"/>
                  </a:cubicBezTo>
                  <a:cubicBezTo>
                    <a:pt x="286" y="8140"/>
                    <a:pt x="184" y="5722"/>
                    <a:pt x="1350" y="4937"/>
                  </a:cubicBezTo>
                  <a:cubicBezTo>
                    <a:pt x="1596" y="4771"/>
                    <a:pt x="1881" y="4688"/>
                    <a:pt x="2206" y="4688"/>
                  </a:cubicBezTo>
                  <a:cubicBezTo>
                    <a:pt x="2574" y="4688"/>
                    <a:pt x="2992" y="4795"/>
                    <a:pt x="3458" y="5008"/>
                  </a:cubicBezTo>
                  <a:lnTo>
                    <a:pt x="3533" y="4845"/>
                  </a:lnTo>
                  <a:cubicBezTo>
                    <a:pt x="3041" y="4621"/>
                    <a:pt x="2596" y="4508"/>
                    <a:pt x="2201" y="4508"/>
                  </a:cubicBezTo>
                  <a:cubicBezTo>
                    <a:pt x="1842" y="4508"/>
                    <a:pt x="1525" y="4601"/>
                    <a:pt x="1251" y="4787"/>
                  </a:cubicBezTo>
                  <a:cubicBezTo>
                    <a:pt x="1" y="5631"/>
                    <a:pt x="103" y="8068"/>
                    <a:pt x="109" y="8187"/>
                  </a:cubicBezTo>
                  <a:cubicBezTo>
                    <a:pt x="126" y="8269"/>
                    <a:pt x="2030" y="16496"/>
                    <a:pt x="3407" y="22089"/>
                  </a:cubicBezTo>
                  <a:cubicBezTo>
                    <a:pt x="4697" y="27318"/>
                    <a:pt x="6841" y="27569"/>
                    <a:pt x="7236" y="27569"/>
                  </a:cubicBezTo>
                  <a:cubicBezTo>
                    <a:pt x="7269" y="27569"/>
                    <a:pt x="7290" y="27567"/>
                    <a:pt x="7297" y="27566"/>
                  </a:cubicBezTo>
                  <a:cubicBezTo>
                    <a:pt x="7347" y="27569"/>
                    <a:pt x="10740" y="27729"/>
                    <a:pt x="14480" y="27729"/>
                  </a:cubicBezTo>
                  <a:cubicBezTo>
                    <a:pt x="16364" y="27729"/>
                    <a:pt x="18339" y="27689"/>
                    <a:pt x="20018" y="27566"/>
                  </a:cubicBezTo>
                  <a:cubicBezTo>
                    <a:pt x="25101" y="27196"/>
                    <a:pt x="25509" y="20298"/>
                    <a:pt x="25513" y="20223"/>
                  </a:cubicBezTo>
                  <a:lnTo>
                    <a:pt x="25513" y="1"/>
                  </a:ln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flipH="1" rot="-122909">
              <a:off x="762207" y="3459434"/>
              <a:ext cx="35977" cy="197424"/>
            </a:xfrm>
            <a:custGeom>
              <a:rect b="b" l="l" r="r" t="t"/>
              <a:pathLst>
                <a:path extrusionOk="0" h="4390" w="800">
                  <a:moveTo>
                    <a:pt x="711" y="1"/>
                  </a:moveTo>
                  <a:lnTo>
                    <a:pt x="1" y="4376"/>
                  </a:lnTo>
                  <a:lnTo>
                    <a:pt x="93" y="4390"/>
                  </a:lnTo>
                  <a:lnTo>
                    <a:pt x="800" y="14"/>
                  </a:lnTo>
                  <a:lnTo>
                    <a:pt x="711" y="1"/>
                  </a:ln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flipH="1" rot="-122909">
              <a:off x="748560" y="3451896"/>
              <a:ext cx="4182" cy="194860"/>
            </a:xfrm>
            <a:custGeom>
              <a:rect b="b" l="l" r="r" t="t"/>
              <a:pathLst>
                <a:path extrusionOk="0" h="4333" w="93">
                  <a:moveTo>
                    <a:pt x="1" y="1"/>
                  </a:moveTo>
                  <a:lnTo>
                    <a:pt x="1" y="4333"/>
                  </a:lnTo>
                  <a:lnTo>
                    <a:pt x="93" y="4333"/>
                  </a:lnTo>
                  <a:lnTo>
                    <a:pt x="93" y="1"/>
                  </a:ln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flipH="1" rot="-122909">
              <a:off x="701579" y="3452745"/>
              <a:ext cx="35212" cy="174938"/>
            </a:xfrm>
            <a:custGeom>
              <a:rect b="b" l="l" r="r" t="t"/>
              <a:pathLst>
                <a:path extrusionOk="0" h="3890" w="783">
                  <a:moveTo>
                    <a:pt x="93" y="0"/>
                  </a:moveTo>
                  <a:lnTo>
                    <a:pt x="0" y="17"/>
                  </a:lnTo>
                  <a:lnTo>
                    <a:pt x="694" y="3890"/>
                  </a:lnTo>
                  <a:lnTo>
                    <a:pt x="783" y="3873"/>
                  </a:lnTo>
                  <a:lnTo>
                    <a:pt x="93" y="0"/>
                  </a:ln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flipH="1" rot="-122909">
              <a:off x="648871" y="3453934"/>
              <a:ext cx="56304" cy="158883"/>
            </a:xfrm>
            <a:custGeom>
              <a:rect b="b" l="l" r="r" t="t"/>
              <a:pathLst>
                <a:path extrusionOk="0" h="3533" w="1252">
                  <a:moveTo>
                    <a:pt x="86" y="1"/>
                  </a:moveTo>
                  <a:lnTo>
                    <a:pt x="0" y="28"/>
                  </a:lnTo>
                  <a:cubicBezTo>
                    <a:pt x="41" y="161"/>
                    <a:pt x="1027" y="3268"/>
                    <a:pt x="1174" y="3533"/>
                  </a:cubicBezTo>
                  <a:lnTo>
                    <a:pt x="1252" y="3492"/>
                  </a:lnTo>
                  <a:cubicBezTo>
                    <a:pt x="1112" y="3230"/>
                    <a:pt x="96" y="34"/>
                    <a:pt x="86" y="1"/>
                  </a:cubicBez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flipH="1" rot="-122909">
              <a:off x="362992" y="4082301"/>
              <a:ext cx="218650" cy="270187"/>
            </a:xfrm>
            <a:custGeom>
              <a:rect b="b" l="l" r="r" t="t"/>
              <a:pathLst>
                <a:path extrusionOk="0" h="6008" w="4862">
                  <a:moveTo>
                    <a:pt x="3665" y="0"/>
                  </a:moveTo>
                  <a:lnTo>
                    <a:pt x="3685" y="44"/>
                  </a:lnTo>
                  <a:lnTo>
                    <a:pt x="3648" y="64"/>
                  </a:lnTo>
                  <a:cubicBezTo>
                    <a:pt x="3706" y="174"/>
                    <a:pt x="4239" y="2455"/>
                    <a:pt x="4627" y="4144"/>
                  </a:cubicBezTo>
                  <a:lnTo>
                    <a:pt x="2482" y="228"/>
                  </a:lnTo>
                  <a:lnTo>
                    <a:pt x="2482" y="228"/>
                  </a:lnTo>
                  <a:lnTo>
                    <a:pt x="3414" y="4906"/>
                  </a:lnTo>
                  <a:cubicBezTo>
                    <a:pt x="3203" y="5059"/>
                    <a:pt x="2954" y="5216"/>
                    <a:pt x="2873" y="5243"/>
                  </a:cubicBezTo>
                  <a:cubicBezTo>
                    <a:pt x="2771" y="4886"/>
                    <a:pt x="1520" y="2030"/>
                    <a:pt x="1126" y="1129"/>
                  </a:cubicBezTo>
                  <a:lnTo>
                    <a:pt x="963" y="758"/>
                  </a:lnTo>
                  <a:lnTo>
                    <a:pt x="1873" y="5467"/>
                  </a:lnTo>
                  <a:lnTo>
                    <a:pt x="874" y="5882"/>
                  </a:lnTo>
                  <a:lnTo>
                    <a:pt x="89" y="1581"/>
                  </a:lnTo>
                  <a:lnTo>
                    <a:pt x="0" y="1594"/>
                  </a:lnTo>
                  <a:lnTo>
                    <a:pt x="806" y="6008"/>
                  </a:lnTo>
                  <a:lnTo>
                    <a:pt x="1975" y="5522"/>
                  </a:lnTo>
                  <a:lnTo>
                    <a:pt x="1204" y="1537"/>
                  </a:lnTo>
                  <a:lnTo>
                    <a:pt x="1204" y="1537"/>
                  </a:lnTo>
                  <a:cubicBezTo>
                    <a:pt x="1887" y="3094"/>
                    <a:pt x="2775" y="5151"/>
                    <a:pt x="2791" y="5270"/>
                  </a:cubicBezTo>
                  <a:cubicBezTo>
                    <a:pt x="2788" y="5294"/>
                    <a:pt x="2798" y="5318"/>
                    <a:pt x="2822" y="5327"/>
                  </a:cubicBezTo>
                  <a:cubicBezTo>
                    <a:pt x="2828" y="5331"/>
                    <a:pt x="2836" y="5335"/>
                    <a:pt x="2852" y="5335"/>
                  </a:cubicBezTo>
                  <a:cubicBezTo>
                    <a:pt x="2906" y="5335"/>
                    <a:pt x="3051" y="5284"/>
                    <a:pt x="3492" y="4960"/>
                  </a:cubicBezTo>
                  <a:lnTo>
                    <a:pt x="3516" y="4944"/>
                  </a:lnTo>
                  <a:lnTo>
                    <a:pt x="2686" y="789"/>
                  </a:lnTo>
                  <a:lnTo>
                    <a:pt x="4862" y="4760"/>
                  </a:lnTo>
                  <a:lnTo>
                    <a:pt x="4790" y="4440"/>
                  </a:lnTo>
                  <a:cubicBezTo>
                    <a:pt x="3781" y="38"/>
                    <a:pt x="3729" y="14"/>
                    <a:pt x="3706"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flipH="1" rot="-122909">
              <a:off x="883987" y="4281737"/>
              <a:ext cx="134734" cy="107976"/>
            </a:xfrm>
            <a:custGeom>
              <a:rect b="b" l="l" r="r" t="t"/>
              <a:pathLst>
                <a:path extrusionOk="0" h="2401" w="2996">
                  <a:moveTo>
                    <a:pt x="55" y="0"/>
                  </a:moveTo>
                  <a:lnTo>
                    <a:pt x="0" y="72"/>
                  </a:lnTo>
                  <a:lnTo>
                    <a:pt x="2941" y="2401"/>
                  </a:lnTo>
                  <a:lnTo>
                    <a:pt x="2995" y="2329"/>
                  </a:lnTo>
                  <a:lnTo>
                    <a:pt x="55" y="0"/>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flipH="1" rot="-122909">
              <a:off x="908929" y="4300143"/>
              <a:ext cx="125290" cy="122322"/>
            </a:xfrm>
            <a:custGeom>
              <a:rect b="b" l="l" r="r" t="t"/>
              <a:pathLst>
                <a:path extrusionOk="0" h="2720" w="2786">
                  <a:moveTo>
                    <a:pt x="65" y="0"/>
                  </a:moveTo>
                  <a:lnTo>
                    <a:pt x="1" y="65"/>
                  </a:lnTo>
                  <a:lnTo>
                    <a:pt x="2721" y="2720"/>
                  </a:lnTo>
                  <a:lnTo>
                    <a:pt x="2786" y="2655"/>
                  </a:lnTo>
                  <a:lnTo>
                    <a:pt x="65" y="0"/>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flipH="1" rot="-122909">
              <a:off x="937050" y="4328594"/>
              <a:ext cx="121287" cy="123086"/>
            </a:xfrm>
            <a:custGeom>
              <a:rect b="b" l="l" r="r" t="t"/>
              <a:pathLst>
                <a:path extrusionOk="0" h="2737" w="2697">
                  <a:moveTo>
                    <a:pt x="48" y="0"/>
                  </a:moveTo>
                  <a:cubicBezTo>
                    <a:pt x="32" y="0"/>
                    <a:pt x="15" y="11"/>
                    <a:pt x="1" y="24"/>
                  </a:cubicBezTo>
                  <a:lnTo>
                    <a:pt x="76" y="78"/>
                  </a:lnTo>
                  <a:cubicBezTo>
                    <a:pt x="65" y="88"/>
                    <a:pt x="55" y="92"/>
                    <a:pt x="52" y="92"/>
                  </a:cubicBezTo>
                  <a:cubicBezTo>
                    <a:pt x="170" y="109"/>
                    <a:pt x="902" y="911"/>
                    <a:pt x="1432" y="1496"/>
                  </a:cubicBezTo>
                  <a:cubicBezTo>
                    <a:pt x="2350" y="2499"/>
                    <a:pt x="2585" y="2737"/>
                    <a:pt x="2679" y="2737"/>
                  </a:cubicBezTo>
                  <a:cubicBezTo>
                    <a:pt x="2687" y="2737"/>
                    <a:pt x="2693" y="2737"/>
                    <a:pt x="2697" y="2733"/>
                  </a:cubicBezTo>
                  <a:lnTo>
                    <a:pt x="2666" y="2649"/>
                  </a:lnTo>
                  <a:cubicBezTo>
                    <a:pt x="2669" y="2648"/>
                    <a:pt x="2670" y="2647"/>
                    <a:pt x="2672" y="2647"/>
                  </a:cubicBezTo>
                  <a:cubicBezTo>
                    <a:pt x="2675" y="2647"/>
                    <a:pt x="2677" y="2649"/>
                    <a:pt x="2679" y="2649"/>
                  </a:cubicBezTo>
                  <a:cubicBezTo>
                    <a:pt x="2582" y="2622"/>
                    <a:pt x="1983" y="1965"/>
                    <a:pt x="1500" y="1434"/>
                  </a:cubicBezTo>
                  <a:cubicBezTo>
                    <a:pt x="613" y="463"/>
                    <a:pt x="178" y="0"/>
                    <a:pt x="52" y="0"/>
                  </a:cubicBez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flipH="1" rot="-122909">
              <a:off x="603207" y="3437738"/>
              <a:ext cx="79869" cy="178896"/>
            </a:xfrm>
            <a:custGeom>
              <a:rect b="b" l="l" r="r" t="t"/>
              <a:pathLst>
                <a:path extrusionOk="0" h="3978" w="1776">
                  <a:moveTo>
                    <a:pt x="85" y="0"/>
                  </a:moveTo>
                  <a:lnTo>
                    <a:pt x="1" y="33"/>
                  </a:lnTo>
                  <a:lnTo>
                    <a:pt x="1690" y="3978"/>
                  </a:lnTo>
                  <a:lnTo>
                    <a:pt x="1775" y="3940"/>
                  </a:lnTo>
                  <a:lnTo>
                    <a:pt x="85" y="0"/>
                  </a:ln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flipH="1" rot="-122909">
              <a:off x="777424" y="3656654"/>
              <a:ext cx="4182" cy="65433"/>
            </a:xfrm>
            <a:custGeom>
              <a:rect b="b" l="l" r="r" t="t"/>
              <a:pathLst>
                <a:path extrusionOk="0" h="1455" w="93">
                  <a:moveTo>
                    <a:pt x="0" y="0"/>
                  </a:moveTo>
                  <a:lnTo>
                    <a:pt x="0" y="1455"/>
                  </a:lnTo>
                  <a:lnTo>
                    <a:pt x="92" y="1455"/>
                  </a:lnTo>
                  <a:lnTo>
                    <a:pt x="92" y="0"/>
                  </a:ln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flipH="1" rot="-122909">
              <a:off x="706696" y="3641632"/>
              <a:ext cx="27253" cy="83197"/>
            </a:xfrm>
            <a:custGeom>
              <a:rect b="b" l="l" r="r" t="t"/>
              <a:pathLst>
                <a:path extrusionOk="0" h="1850" w="606">
                  <a:moveTo>
                    <a:pt x="85" y="0"/>
                  </a:moveTo>
                  <a:lnTo>
                    <a:pt x="0" y="30"/>
                  </a:lnTo>
                  <a:cubicBezTo>
                    <a:pt x="18" y="78"/>
                    <a:pt x="347" y="1241"/>
                    <a:pt x="520" y="1850"/>
                  </a:cubicBezTo>
                  <a:lnTo>
                    <a:pt x="606" y="1825"/>
                  </a:lnTo>
                  <a:cubicBezTo>
                    <a:pt x="585" y="1751"/>
                    <a:pt x="109" y="64"/>
                    <a:pt x="85" y="0"/>
                  </a:cubicBez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flipH="1" rot="-122909">
              <a:off x="653764" y="3637172"/>
              <a:ext cx="30176" cy="76316"/>
            </a:xfrm>
            <a:custGeom>
              <a:rect b="b" l="l" r="r" t="t"/>
              <a:pathLst>
                <a:path extrusionOk="0" h="1697" w="671">
                  <a:moveTo>
                    <a:pt x="85" y="0"/>
                  </a:moveTo>
                  <a:lnTo>
                    <a:pt x="0" y="27"/>
                  </a:lnTo>
                  <a:lnTo>
                    <a:pt x="585" y="1697"/>
                  </a:lnTo>
                  <a:lnTo>
                    <a:pt x="670" y="1667"/>
                  </a:lnTo>
                  <a:lnTo>
                    <a:pt x="85" y="0"/>
                  </a:ln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flipH="1" rot="-122909">
              <a:off x="603281" y="3625980"/>
              <a:ext cx="22531" cy="89178"/>
            </a:xfrm>
            <a:custGeom>
              <a:rect b="b" l="l" r="r" t="t"/>
              <a:pathLst>
                <a:path extrusionOk="0" h="1983" w="501">
                  <a:moveTo>
                    <a:pt x="90" y="0"/>
                  </a:moveTo>
                  <a:lnTo>
                    <a:pt x="1" y="18"/>
                  </a:lnTo>
                  <a:lnTo>
                    <a:pt x="412" y="1982"/>
                  </a:lnTo>
                  <a:lnTo>
                    <a:pt x="501" y="1965"/>
                  </a:lnTo>
                  <a:lnTo>
                    <a:pt x="90" y="0"/>
                  </a:ln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flipH="1" rot="-122909">
              <a:off x="1492049" y="4400415"/>
              <a:ext cx="68086" cy="156905"/>
            </a:xfrm>
            <a:custGeom>
              <a:rect b="b" l="l" r="r" t="t"/>
              <a:pathLst>
                <a:path extrusionOk="0" h="3489" w="1514">
                  <a:moveTo>
                    <a:pt x="82" y="0"/>
                  </a:moveTo>
                  <a:lnTo>
                    <a:pt x="1" y="34"/>
                  </a:lnTo>
                  <a:lnTo>
                    <a:pt x="1429" y="3488"/>
                  </a:lnTo>
                  <a:lnTo>
                    <a:pt x="1514" y="3454"/>
                  </a:lnTo>
                  <a:lnTo>
                    <a:pt x="82" y="0"/>
                  </a:ln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flipH="1" rot="-122909">
              <a:off x="1389827" y="4375583"/>
              <a:ext cx="93135" cy="136758"/>
            </a:xfrm>
            <a:custGeom>
              <a:rect b="b" l="l" r="r" t="t"/>
              <a:pathLst>
                <a:path extrusionOk="0" h="3041" w="2071">
                  <a:moveTo>
                    <a:pt x="98" y="1"/>
                  </a:moveTo>
                  <a:lnTo>
                    <a:pt x="58" y="21"/>
                  </a:lnTo>
                  <a:lnTo>
                    <a:pt x="98" y="38"/>
                  </a:lnTo>
                  <a:lnTo>
                    <a:pt x="98" y="38"/>
                  </a:lnTo>
                  <a:lnTo>
                    <a:pt x="14" y="5"/>
                  </a:lnTo>
                  <a:lnTo>
                    <a:pt x="14" y="5"/>
                  </a:lnTo>
                  <a:cubicBezTo>
                    <a:pt x="4" y="35"/>
                    <a:pt x="0" y="46"/>
                    <a:pt x="1995" y="3040"/>
                  </a:cubicBezTo>
                  <a:lnTo>
                    <a:pt x="2071" y="2989"/>
                  </a:lnTo>
                  <a:cubicBezTo>
                    <a:pt x="1537" y="2187"/>
                    <a:pt x="139" y="86"/>
                    <a:pt x="98" y="1"/>
                  </a:cubicBezTo>
                  <a:close/>
                </a:path>
              </a:pathLst>
            </a:custGeom>
            <a:solidFill>
              <a:srgbClr val="534B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flipH="1" rot="-122909">
              <a:off x="565746" y="3804325"/>
              <a:ext cx="46051" cy="46096"/>
            </a:xfrm>
            <a:custGeom>
              <a:rect b="b" l="l" r="r" t="t"/>
              <a:pathLst>
                <a:path extrusionOk="0" h="1025" w="1024">
                  <a:moveTo>
                    <a:pt x="514" y="1"/>
                  </a:moveTo>
                  <a:cubicBezTo>
                    <a:pt x="231" y="1"/>
                    <a:pt x="0" y="229"/>
                    <a:pt x="0" y="511"/>
                  </a:cubicBezTo>
                  <a:cubicBezTo>
                    <a:pt x="0" y="793"/>
                    <a:pt x="231" y="1024"/>
                    <a:pt x="514" y="1024"/>
                  </a:cubicBezTo>
                  <a:cubicBezTo>
                    <a:pt x="796" y="1024"/>
                    <a:pt x="1024" y="793"/>
                    <a:pt x="1024" y="511"/>
                  </a:cubicBezTo>
                  <a:cubicBezTo>
                    <a:pt x="1024" y="229"/>
                    <a:pt x="796" y="1"/>
                    <a:pt x="514" y="1"/>
                  </a:cubicBezTo>
                  <a:close/>
                </a:path>
              </a:pathLst>
            </a:custGeom>
            <a:solidFill>
              <a:srgbClr val="421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flipH="1" rot="-122909">
              <a:off x="580087" y="3724194"/>
              <a:ext cx="102040" cy="48659"/>
            </a:xfrm>
            <a:custGeom>
              <a:rect b="b" l="l" r="r" t="t"/>
              <a:pathLst>
                <a:path extrusionOk="0" h="1082" w="2269">
                  <a:moveTo>
                    <a:pt x="2269" y="0"/>
                  </a:moveTo>
                  <a:lnTo>
                    <a:pt x="2269" y="0"/>
                  </a:lnTo>
                  <a:cubicBezTo>
                    <a:pt x="1925" y="123"/>
                    <a:pt x="1520" y="245"/>
                    <a:pt x="1062" y="337"/>
                  </a:cubicBezTo>
                  <a:cubicBezTo>
                    <a:pt x="783" y="392"/>
                    <a:pt x="456" y="436"/>
                    <a:pt x="100" y="469"/>
                  </a:cubicBezTo>
                  <a:cubicBezTo>
                    <a:pt x="69" y="646"/>
                    <a:pt x="39" y="847"/>
                    <a:pt x="1" y="1065"/>
                  </a:cubicBezTo>
                  <a:cubicBezTo>
                    <a:pt x="79" y="1071"/>
                    <a:pt x="158" y="1075"/>
                    <a:pt x="239" y="1078"/>
                  </a:cubicBezTo>
                  <a:cubicBezTo>
                    <a:pt x="307" y="1081"/>
                    <a:pt x="375" y="1081"/>
                    <a:pt x="443" y="1081"/>
                  </a:cubicBezTo>
                  <a:cubicBezTo>
                    <a:pt x="868" y="1081"/>
                    <a:pt x="1239" y="1040"/>
                    <a:pt x="1565" y="996"/>
                  </a:cubicBezTo>
                  <a:cubicBezTo>
                    <a:pt x="1663" y="987"/>
                    <a:pt x="1759" y="973"/>
                    <a:pt x="1851" y="959"/>
                  </a:cubicBezTo>
                  <a:cubicBezTo>
                    <a:pt x="1905" y="548"/>
                    <a:pt x="2065" y="235"/>
                    <a:pt x="2269"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flipH="1" rot="-122909">
              <a:off x="670076" y="4050069"/>
              <a:ext cx="144538" cy="56799"/>
            </a:xfrm>
            <a:custGeom>
              <a:rect b="b" l="l" r="r" t="t"/>
              <a:pathLst>
                <a:path extrusionOk="0" h="1263" w="3214">
                  <a:moveTo>
                    <a:pt x="3213" y="1"/>
                  </a:moveTo>
                  <a:cubicBezTo>
                    <a:pt x="3213" y="1"/>
                    <a:pt x="2703" y="242"/>
                    <a:pt x="2170" y="555"/>
                  </a:cubicBezTo>
                  <a:cubicBezTo>
                    <a:pt x="1962" y="674"/>
                    <a:pt x="1629" y="854"/>
                    <a:pt x="1211" y="993"/>
                  </a:cubicBezTo>
                  <a:cubicBezTo>
                    <a:pt x="1792" y="826"/>
                    <a:pt x="2482" y="569"/>
                    <a:pt x="3044" y="191"/>
                  </a:cubicBezTo>
                  <a:cubicBezTo>
                    <a:pt x="3101" y="153"/>
                    <a:pt x="3159" y="109"/>
                    <a:pt x="3213" y="59"/>
                  </a:cubicBezTo>
                  <a:lnTo>
                    <a:pt x="3213" y="1"/>
                  </a:lnTo>
                  <a:close/>
                  <a:moveTo>
                    <a:pt x="579" y="1153"/>
                  </a:moveTo>
                  <a:lnTo>
                    <a:pt x="579" y="1153"/>
                  </a:lnTo>
                  <a:cubicBezTo>
                    <a:pt x="408" y="1184"/>
                    <a:pt x="232" y="1201"/>
                    <a:pt x="52" y="1204"/>
                  </a:cubicBezTo>
                  <a:cubicBezTo>
                    <a:pt x="17" y="1245"/>
                    <a:pt x="0" y="1262"/>
                    <a:pt x="0" y="1262"/>
                  </a:cubicBezTo>
                  <a:cubicBezTo>
                    <a:pt x="0" y="1262"/>
                    <a:pt x="229" y="1231"/>
                    <a:pt x="579" y="1153"/>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flipH="1" rot="-122909">
              <a:off x="591490" y="3812850"/>
              <a:ext cx="216537" cy="292853"/>
            </a:xfrm>
            <a:custGeom>
              <a:rect b="b" l="l" r="r" t="t"/>
              <a:pathLst>
                <a:path extrusionOk="0" h="6512" w="4815">
                  <a:moveTo>
                    <a:pt x="4645" y="1486"/>
                  </a:moveTo>
                  <a:lnTo>
                    <a:pt x="4645" y="2237"/>
                  </a:lnTo>
                  <a:cubicBezTo>
                    <a:pt x="4757" y="1799"/>
                    <a:pt x="4815" y="1500"/>
                    <a:pt x="4815" y="1500"/>
                  </a:cubicBezTo>
                  <a:cubicBezTo>
                    <a:pt x="4757" y="1500"/>
                    <a:pt x="4699" y="1496"/>
                    <a:pt x="4645" y="1486"/>
                  </a:cubicBezTo>
                  <a:close/>
                  <a:moveTo>
                    <a:pt x="3162" y="5308"/>
                  </a:moveTo>
                  <a:lnTo>
                    <a:pt x="3162" y="5366"/>
                  </a:lnTo>
                  <a:lnTo>
                    <a:pt x="3166" y="5361"/>
                  </a:lnTo>
                  <a:lnTo>
                    <a:pt x="3162" y="5308"/>
                  </a:lnTo>
                  <a:close/>
                  <a:moveTo>
                    <a:pt x="3574" y="1"/>
                  </a:moveTo>
                  <a:lnTo>
                    <a:pt x="3574" y="1"/>
                  </a:lnTo>
                  <a:cubicBezTo>
                    <a:pt x="3200" y="106"/>
                    <a:pt x="2802" y="188"/>
                    <a:pt x="2431" y="191"/>
                  </a:cubicBezTo>
                  <a:cubicBezTo>
                    <a:pt x="2136" y="1816"/>
                    <a:pt x="1721" y="3726"/>
                    <a:pt x="1295" y="4519"/>
                  </a:cubicBezTo>
                  <a:cubicBezTo>
                    <a:pt x="639" y="5746"/>
                    <a:pt x="157" y="6337"/>
                    <a:pt x="1" y="6511"/>
                  </a:cubicBezTo>
                  <a:cubicBezTo>
                    <a:pt x="181" y="6508"/>
                    <a:pt x="357" y="6491"/>
                    <a:pt x="528" y="6460"/>
                  </a:cubicBezTo>
                  <a:cubicBezTo>
                    <a:pt x="711" y="6422"/>
                    <a:pt x="925" y="6368"/>
                    <a:pt x="1160" y="6300"/>
                  </a:cubicBezTo>
                  <a:cubicBezTo>
                    <a:pt x="1578" y="6161"/>
                    <a:pt x="1911" y="5981"/>
                    <a:pt x="2119" y="5862"/>
                  </a:cubicBezTo>
                  <a:cubicBezTo>
                    <a:pt x="2652" y="5549"/>
                    <a:pt x="3162" y="5308"/>
                    <a:pt x="3162" y="5308"/>
                  </a:cubicBezTo>
                  <a:cubicBezTo>
                    <a:pt x="3162" y="5308"/>
                    <a:pt x="3349" y="5144"/>
                    <a:pt x="3560" y="4903"/>
                  </a:cubicBezTo>
                  <a:cubicBezTo>
                    <a:pt x="3822" y="4525"/>
                    <a:pt x="4039" y="4060"/>
                    <a:pt x="4220" y="3591"/>
                  </a:cubicBezTo>
                  <a:cubicBezTo>
                    <a:pt x="4335" y="3012"/>
                    <a:pt x="4441" y="2551"/>
                    <a:pt x="4441" y="2551"/>
                  </a:cubicBezTo>
                  <a:cubicBezTo>
                    <a:pt x="4441" y="2551"/>
                    <a:pt x="4451" y="2564"/>
                    <a:pt x="4465" y="2591"/>
                  </a:cubicBezTo>
                  <a:lnTo>
                    <a:pt x="4465" y="1449"/>
                  </a:lnTo>
                  <a:cubicBezTo>
                    <a:pt x="3938" y="1296"/>
                    <a:pt x="3553" y="813"/>
                    <a:pt x="3553" y="235"/>
                  </a:cubicBezTo>
                  <a:cubicBezTo>
                    <a:pt x="3553" y="157"/>
                    <a:pt x="3560" y="78"/>
                    <a:pt x="3574"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flipH="1" rot="-122909">
              <a:off x="596793" y="3845401"/>
              <a:ext cx="8140" cy="100331"/>
            </a:xfrm>
            <a:custGeom>
              <a:rect b="b" l="l" r="r" t="t"/>
              <a:pathLst>
                <a:path extrusionOk="0" h="2231" w="181">
                  <a:moveTo>
                    <a:pt x="1" y="0"/>
                  </a:moveTo>
                  <a:lnTo>
                    <a:pt x="1" y="803"/>
                  </a:lnTo>
                  <a:lnTo>
                    <a:pt x="1" y="1945"/>
                  </a:lnTo>
                  <a:lnTo>
                    <a:pt x="1" y="2231"/>
                  </a:lnTo>
                  <a:cubicBezTo>
                    <a:pt x="72" y="1999"/>
                    <a:pt x="130" y="1782"/>
                    <a:pt x="181" y="1591"/>
                  </a:cubicBezTo>
                  <a:lnTo>
                    <a:pt x="181" y="840"/>
                  </a:lnTo>
                  <a:lnTo>
                    <a:pt x="181" y="85"/>
                  </a:lnTo>
                  <a:cubicBezTo>
                    <a:pt x="112" y="69"/>
                    <a:pt x="51" y="41"/>
                    <a:pt x="1"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flipH="1" rot="-122909">
              <a:off x="591473" y="3807238"/>
              <a:ext cx="20372" cy="42543"/>
            </a:xfrm>
            <a:custGeom>
              <a:rect b="b" l="l" r="r" t="t"/>
              <a:pathLst>
                <a:path extrusionOk="0" h="946" w="453">
                  <a:moveTo>
                    <a:pt x="245" y="1"/>
                  </a:moveTo>
                  <a:cubicBezTo>
                    <a:pt x="98" y="92"/>
                    <a:pt x="0" y="252"/>
                    <a:pt x="0" y="436"/>
                  </a:cubicBezTo>
                  <a:cubicBezTo>
                    <a:pt x="0" y="606"/>
                    <a:pt x="82" y="752"/>
                    <a:pt x="208" y="847"/>
                  </a:cubicBezTo>
                  <a:cubicBezTo>
                    <a:pt x="258" y="888"/>
                    <a:pt x="319" y="916"/>
                    <a:pt x="388" y="932"/>
                  </a:cubicBezTo>
                  <a:cubicBezTo>
                    <a:pt x="408" y="939"/>
                    <a:pt x="429" y="943"/>
                    <a:pt x="452" y="946"/>
                  </a:cubicBezTo>
                  <a:lnTo>
                    <a:pt x="296" y="273"/>
                  </a:lnTo>
                  <a:cubicBezTo>
                    <a:pt x="275" y="177"/>
                    <a:pt x="258" y="89"/>
                    <a:pt x="245"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flipH="1" rot="-122909">
              <a:off x="682760" y="3746154"/>
              <a:ext cx="72629" cy="39485"/>
            </a:xfrm>
            <a:custGeom>
              <a:rect b="b" l="l" r="r" t="t"/>
              <a:pathLst>
                <a:path extrusionOk="0" h="878" w="1615">
                  <a:moveTo>
                    <a:pt x="201" y="0"/>
                  </a:moveTo>
                  <a:cubicBezTo>
                    <a:pt x="132" y="3"/>
                    <a:pt x="65" y="3"/>
                    <a:pt x="0" y="7"/>
                  </a:cubicBezTo>
                  <a:cubicBezTo>
                    <a:pt x="272" y="347"/>
                    <a:pt x="761" y="788"/>
                    <a:pt x="1506" y="874"/>
                  </a:cubicBezTo>
                  <a:cubicBezTo>
                    <a:pt x="1520" y="874"/>
                    <a:pt x="1537" y="877"/>
                    <a:pt x="1554" y="877"/>
                  </a:cubicBezTo>
                  <a:cubicBezTo>
                    <a:pt x="1574" y="752"/>
                    <a:pt x="1595" y="625"/>
                    <a:pt x="1615" y="507"/>
                  </a:cubicBezTo>
                  <a:cubicBezTo>
                    <a:pt x="989" y="442"/>
                    <a:pt x="513" y="211"/>
                    <a:pt x="201"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flipH="1" rot="-122909">
              <a:off x="619900" y="3779581"/>
              <a:ext cx="73123" cy="43307"/>
            </a:xfrm>
            <a:custGeom>
              <a:rect b="b" l="l" r="r" t="t"/>
              <a:pathLst>
                <a:path extrusionOk="0" h="963" w="1626">
                  <a:moveTo>
                    <a:pt x="1626" y="1"/>
                  </a:moveTo>
                  <a:lnTo>
                    <a:pt x="1626" y="1"/>
                  </a:lnTo>
                  <a:cubicBezTo>
                    <a:pt x="1425" y="95"/>
                    <a:pt x="1078" y="208"/>
                    <a:pt x="551" y="208"/>
                  </a:cubicBezTo>
                  <a:cubicBezTo>
                    <a:pt x="425" y="208"/>
                    <a:pt x="286" y="202"/>
                    <a:pt x="140" y="184"/>
                  </a:cubicBezTo>
                  <a:cubicBezTo>
                    <a:pt x="96" y="432"/>
                    <a:pt x="52" y="694"/>
                    <a:pt x="0" y="963"/>
                  </a:cubicBezTo>
                  <a:cubicBezTo>
                    <a:pt x="371" y="960"/>
                    <a:pt x="769" y="878"/>
                    <a:pt x="1143" y="773"/>
                  </a:cubicBezTo>
                  <a:cubicBezTo>
                    <a:pt x="1204" y="459"/>
                    <a:pt x="1378" y="184"/>
                    <a:pt x="1626"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flipH="1" rot="-122909">
              <a:off x="599953" y="3766873"/>
              <a:ext cx="85985" cy="22576"/>
            </a:xfrm>
            <a:custGeom>
              <a:rect b="b" l="l" r="r" t="t"/>
              <a:pathLst>
                <a:path extrusionOk="0" h="502" w="1912">
                  <a:moveTo>
                    <a:pt x="1912" y="1"/>
                  </a:moveTo>
                  <a:cubicBezTo>
                    <a:pt x="1820" y="15"/>
                    <a:pt x="1724" y="29"/>
                    <a:pt x="1626" y="38"/>
                  </a:cubicBezTo>
                  <a:cubicBezTo>
                    <a:pt x="1300" y="82"/>
                    <a:pt x="929" y="123"/>
                    <a:pt x="504" y="123"/>
                  </a:cubicBezTo>
                  <a:cubicBezTo>
                    <a:pt x="436" y="123"/>
                    <a:pt x="368" y="123"/>
                    <a:pt x="300" y="120"/>
                  </a:cubicBezTo>
                  <a:cubicBezTo>
                    <a:pt x="219" y="117"/>
                    <a:pt x="140" y="113"/>
                    <a:pt x="62" y="107"/>
                  </a:cubicBezTo>
                  <a:cubicBezTo>
                    <a:pt x="42" y="225"/>
                    <a:pt x="21" y="352"/>
                    <a:pt x="1" y="477"/>
                  </a:cubicBezTo>
                  <a:cubicBezTo>
                    <a:pt x="147" y="495"/>
                    <a:pt x="286" y="501"/>
                    <a:pt x="412" y="501"/>
                  </a:cubicBezTo>
                  <a:cubicBezTo>
                    <a:pt x="939" y="501"/>
                    <a:pt x="1286" y="388"/>
                    <a:pt x="1487" y="294"/>
                  </a:cubicBezTo>
                  <a:cubicBezTo>
                    <a:pt x="1629" y="225"/>
                    <a:pt x="1697" y="168"/>
                    <a:pt x="1697" y="168"/>
                  </a:cubicBezTo>
                  <a:cubicBezTo>
                    <a:pt x="1697" y="168"/>
                    <a:pt x="1772" y="140"/>
                    <a:pt x="1898" y="120"/>
                  </a:cubicBezTo>
                  <a:cubicBezTo>
                    <a:pt x="1901" y="79"/>
                    <a:pt x="1904" y="42"/>
                    <a:pt x="1912" y="1"/>
                  </a:cubicBez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flipH="1" rot="-122909">
              <a:off x="788635" y="3747098"/>
              <a:ext cx="3688" cy="5531"/>
            </a:xfrm>
            <a:custGeom>
              <a:rect b="b" l="l" r="r" t="t"/>
              <a:pathLst>
                <a:path extrusionOk="0" h="123" w="82">
                  <a:moveTo>
                    <a:pt x="0" y="1"/>
                  </a:moveTo>
                  <a:lnTo>
                    <a:pt x="0" y="1"/>
                  </a:lnTo>
                  <a:cubicBezTo>
                    <a:pt x="27" y="41"/>
                    <a:pt x="55" y="82"/>
                    <a:pt x="82" y="123"/>
                  </a:cubicBezTo>
                  <a:cubicBezTo>
                    <a:pt x="65" y="75"/>
                    <a:pt x="41" y="34"/>
                    <a:pt x="0" y="1"/>
                  </a:cubicBezTo>
                  <a:close/>
                </a:path>
              </a:pathLst>
            </a:custGeom>
            <a:solidFill>
              <a:srgbClr val="E64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flipH="1" rot="-122909">
              <a:off x="874638" y="3903523"/>
              <a:ext cx="57833" cy="8904"/>
            </a:xfrm>
            <a:custGeom>
              <a:rect b="b" l="l" r="r" t="t"/>
              <a:pathLst>
                <a:path extrusionOk="0" h="198" w="1286">
                  <a:moveTo>
                    <a:pt x="1285" y="0"/>
                  </a:moveTo>
                  <a:cubicBezTo>
                    <a:pt x="1285" y="0"/>
                    <a:pt x="538" y="184"/>
                    <a:pt x="0" y="198"/>
                  </a:cubicBezTo>
                  <a:cubicBezTo>
                    <a:pt x="0" y="198"/>
                    <a:pt x="932" y="177"/>
                    <a:pt x="1285" y="0"/>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flipH="1" rot="-122909">
              <a:off x="874464" y="3902717"/>
              <a:ext cx="45" cy="1889"/>
            </a:xfrm>
            <a:custGeom>
              <a:rect b="b" l="l" r="r" t="t"/>
              <a:pathLst>
                <a:path extrusionOk="0" h="42" w="1">
                  <a:moveTo>
                    <a:pt x="0" y="0"/>
                  </a:moveTo>
                  <a:lnTo>
                    <a:pt x="0" y="41"/>
                  </a:lnTo>
                  <a:lnTo>
                    <a:pt x="0" y="41"/>
                  </a:lnTo>
                  <a:close/>
                </a:path>
              </a:pathLst>
            </a:custGeom>
            <a:solidFill>
              <a:srgbClr val="F16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flipH="1" rot="-122909">
              <a:off x="874088" y="3872817"/>
              <a:ext cx="57833" cy="39620"/>
            </a:xfrm>
            <a:custGeom>
              <a:rect b="b" l="l" r="r" t="t"/>
              <a:pathLst>
                <a:path extrusionOk="0" h="881" w="1286">
                  <a:moveTo>
                    <a:pt x="780" y="0"/>
                  </a:moveTo>
                  <a:cubicBezTo>
                    <a:pt x="320" y="0"/>
                    <a:pt x="11" y="851"/>
                    <a:pt x="0" y="881"/>
                  </a:cubicBezTo>
                  <a:cubicBezTo>
                    <a:pt x="538" y="867"/>
                    <a:pt x="1285" y="683"/>
                    <a:pt x="1285" y="683"/>
                  </a:cubicBezTo>
                  <a:lnTo>
                    <a:pt x="1285" y="642"/>
                  </a:lnTo>
                  <a:cubicBezTo>
                    <a:pt x="1279" y="507"/>
                    <a:pt x="1228" y="41"/>
                    <a:pt x="813" y="4"/>
                  </a:cubicBezTo>
                  <a:cubicBezTo>
                    <a:pt x="803" y="0"/>
                    <a:pt x="793" y="0"/>
                    <a:pt x="780"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flipH="1" rot="-122909">
              <a:off x="543207" y="3701705"/>
              <a:ext cx="28827" cy="18123"/>
            </a:xfrm>
            <a:custGeom>
              <a:rect b="b" l="l" r="r" t="t"/>
              <a:pathLst>
                <a:path extrusionOk="0" h="403" w="641">
                  <a:moveTo>
                    <a:pt x="641" y="1"/>
                  </a:moveTo>
                  <a:lnTo>
                    <a:pt x="52" y="120"/>
                  </a:lnTo>
                  <a:lnTo>
                    <a:pt x="1" y="402"/>
                  </a:lnTo>
                  <a:cubicBezTo>
                    <a:pt x="205" y="211"/>
                    <a:pt x="437" y="86"/>
                    <a:pt x="641" y="1"/>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flipH="1" rot="-122909">
              <a:off x="871359" y="3739272"/>
              <a:ext cx="8904" cy="1709"/>
            </a:xfrm>
            <a:custGeom>
              <a:rect b="b" l="l" r="r" t="t"/>
              <a:pathLst>
                <a:path extrusionOk="0" h="38" w="198">
                  <a:moveTo>
                    <a:pt x="197" y="0"/>
                  </a:moveTo>
                  <a:lnTo>
                    <a:pt x="1" y="35"/>
                  </a:lnTo>
                  <a:cubicBezTo>
                    <a:pt x="1" y="35"/>
                    <a:pt x="68" y="35"/>
                    <a:pt x="187" y="38"/>
                  </a:cubicBezTo>
                  <a:cubicBezTo>
                    <a:pt x="191" y="38"/>
                    <a:pt x="191" y="35"/>
                    <a:pt x="191" y="35"/>
                  </a:cubicBezTo>
                  <a:cubicBezTo>
                    <a:pt x="194" y="25"/>
                    <a:pt x="194" y="11"/>
                    <a:pt x="197" y="0"/>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flipH="1" rot="-122909">
              <a:off x="871704" y="3740946"/>
              <a:ext cx="180" cy="180"/>
            </a:xfrm>
            <a:custGeom>
              <a:rect b="b" l="l" r="r" t="t"/>
              <a:pathLst>
                <a:path extrusionOk="0" h="4" w="4">
                  <a:moveTo>
                    <a:pt x="4" y="1"/>
                  </a:moveTo>
                  <a:cubicBezTo>
                    <a:pt x="4" y="1"/>
                    <a:pt x="4" y="4"/>
                    <a:pt x="0" y="4"/>
                  </a:cubicBezTo>
                  <a:lnTo>
                    <a:pt x="4" y="4"/>
                  </a:lnTo>
                  <a:lnTo>
                    <a:pt x="4" y="1"/>
                  </a:lnTo>
                  <a:close/>
                </a:path>
              </a:pathLst>
            </a:custGeom>
            <a:solidFill>
              <a:srgbClr val="D93D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flipH="1" rot="-122909">
              <a:off x="685214" y="3701182"/>
              <a:ext cx="194366" cy="42993"/>
            </a:xfrm>
            <a:custGeom>
              <a:rect b="b" l="l" r="r" t="t"/>
              <a:pathLst>
                <a:path extrusionOk="0" h="956" w="4322">
                  <a:moveTo>
                    <a:pt x="4274" y="0"/>
                  </a:moveTo>
                  <a:lnTo>
                    <a:pt x="3720" y="123"/>
                  </a:lnTo>
                  <a:cubicBezTo>
                    <a:pt x="3747" y="215"/>
                    <a:pt x="3767" y="296"/>
                    <a:pt x="3784" y="354"/>
                  </a:cubicBezTo>
                  <a:lnTo>
                    <a:pt x="4322" y="269"/>
                  </a:lnTo>
                  <a:lnTo>
                    <a:pt x="4274" y="0"/>
                  </a:lnTo>
                  <a:close/>
                  <a:moveTo>
                    <a:pt x="3632" y="143"/>
                  </a:moveTo>
                  <a:lnTo>
                    <a:pt x="2244" y="452"/>
                  </a:lnTo>
                  <a:lnTo>
                    <a:pt x="2244" y="463"/>
                  </a:lnTo>
                  <a:lnTo>
                    <a:pt x="2196" y="463"/>
                  </a:lnTo>
                  <a:lnTo>
                    <a:pt x="1" y="956"/>
                  </a:lnTo>
                  <a:lnTo>
                    <a:pt x="1" y="956"/>
                  </a:lnTo>
                  <a:lnTo>
                    <a:pt x="197" y="921"/>
                  </a:lnTo>
                  <a:lnTo>
                    <a:pt x="3696" y="367"/>
                  </a:lnTo>
                  <a:cubicBezTo>
                    <a:pt x="3676" y="296"/>
                    <a:pt x="3652" y="221"/>
                    <a:pt x="3632" y="143"/>
                  </a:cubicBezTo>
                  <a:close/>
                </a:path>
              </a:pathLst>
            </a:custGeom>
            <a:solidFill>
              <a:srgbClr val="281C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flipH="1" rot="-122909">
              <a:off x="673996" y="3715471"/>
              <a:ext cx="92056" cy="30670"/>
            </a:xfrm>
            <a:custGeom>
              <a:rect b="b" l="l" r="r" t="t"/>
              <a:pathLst>
                <a:path extrusionOk="0" h="682" w="2047">
                  <a:moveTo>
                    <a:pt x="1792" y="1"/>
                  </a:moveTo>
                  <a:lnTo>
                    <a:pt x="1254" y="86"/>
                  </a:lnTo>
                  <a:cubicBezTo>
                    <a:pt x="1271" y="140"/>
                    <a:pt x="1278" y="175"/>
                    <a:pt x="1282" y="184"/>
                  </a:cubicBezTo>
                  <a:lnTo>
                    <a:pt x="1196" y="209"/>
                  </a:lnTo>
                  <a:cubicBezTo>
                    <a:pt x="1186" y="175"/>
                    <a:pt x="1176" y="137"/>
                    <a:pt x="1166" y="99"/>
                  </a:cubicBezTo>
                  <a:lnTo>
                    <a:pt x="0" y="283"/>
                  </a:lnTo>
                  <a:cubicBezTo>
                    <a:pt x="0" y="283"/>
                    <a:pt x="156" y="474"/>
                    <a:pt x="466" y="681"/>
                  </a:cubicBezTo>
                  <a:cubicBezTo>
                    <a:pt x="982" y="664"/>
                    <a:pt x="1506" y="637"/>
                    <a:pt x="1979" y="592"/>
                  </a:cubicBezTo>
                  <a:cubicBezTo>
                    <a:pt x="2002" y="426"/>
                    <a:pt x="2026" y="277"/>
                    <a:pt x="2046" y="151"/>
                  </a:cubicBezTo>
                  <a:lnTo>
                    <a:pt x="2046" y="151"/>
                  </a:lnTo>
                  <a:lnTo>
                    <a:pt x="1825" y="195"/>
                  </a:lnTo>
                  <a:lnTo>
                    <a:pt x="1792" y="1"/>
                  </a:ln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flipH="1" rot="-122909">
              <a:off x="778587" y="3721607"/>
              <a:ext cx="2204" cy="495"/>
            </a:xfrm>
            <a:custGeom>
              <a:rect b="b" l="l" r="r" t="t"/>
              <a:pathLst>
                <a:path extrusionOk="0" h="11" w="49">
                  <a:moveTo>
                    <a:pt x="48" y="0"/>
                  </a:moveTo>
                  <a:lnTo>
                    <a:pt x="0" y="11"/>
                  </a:lnTo>
                  <a:lnTo>
                    <a:pt x="48" y="11"/>
                  </a:lnTo>
                  <a:lnTo>
                    <a:pt x="48" y="0"/>
                  </a:lnTo>
                  <a:close/>
                </a:path>
              </a:pathLst>
            </a:custGeom>
            <a:solidFill>
              <a:srgbClr val="4F3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flipH="1" rot="-122909">
              <a:off x="707906" y="3709185"/>
              <a:ext cx="8140" cy="15965"/>
            </a:xfrm>
            <a:custGeom>
              <a:rect b="b" l="l" r="r" t="t"/>
              <a:pathLst>
                <a:path extrusionOk="0" h="355" w="181">
                  <a:moveTo>
                    <a:pt x="89" y="1"/>
                  </a:moveTo>
                  <a:lnTo>
                    <a:pt x="1" y="21"/>
                  </a:lnTo>
                  <a:cubicBezTo>
                    <a:pt x="21" y="99"/>
                    <a:pt x="45" y="174"/>
                    <a:pt x="65" y="245"/>
                  </a:cubicBezTo>
                  <a:cubicBezTo>
                    <a:pt x="75" y="283"/>
                    <a:pt x="85" y="321"/>
                    <a:pt x="95" y="355"/>
                  </a:cubicBezTo>
                  <a:lnTo>
                    <a:pt x="181" y="330"/>
                  </a:lnTo>
                  <a:cubicBezTo>
                    <a:pt x="177" y="321"/>
                    <a:pt x="170" y="286"/>
                    <a:pt x="153" y="232"/>
                  </a:cubicBezTo>
                  <a:cubicBezTo>
                    <a:pt x="136" y="174"/>
                    <a:pt x="116" y="93"/>
                    <a:pt x="89" y="1"/>
                  </a:cubicBezTo>
                  <a:close/>
                </a:path>
              </a:pathLst>
            </a:custGeom>
            <a:solidFill>
              <a:srgbClr val="4F3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flipH="1" rot="-122909">
              <a:off x="570207" y="3704708"/>
              <a:ext cx="106627" cy="40879"/>
            </a:xfrm>
            <a:custGeom>
              <a:rect b="b" l="l" r="r" t="t"/>
              <a:pathLst>
                <a:path extrusionOk="0" h="909" w="2371">
                  <a:moveTo>
                    <a:pt x="2370" y="1"/>
                  </a:moveTo>
                  <a:lnTo>
                    <a:pt x="1581" y="161"/>
                  </a:lnTo>
                  <a:lnTo>
                    <a:pt x="1592" y="208"/>
                  </a:lnTo>
                  <a:lnTo>
                    <a:pt x="1503" y="225"/>
                  </a:lnTo>
                  <a:lnTo>
                    <a:pt x="1493" y="178"/>
                  </a:lnTo>
                  <a:lnTo>
                    <a:pt x="68" y="467"/>
                  </a:lnTo>
                  <a:cubicBezTo>
                    <a:pt x="48" y="593"/>
                    <a:pt x="24" y="742"/>
                    <a:pt x="1" y="908"/>
                  </a:cubicBezTo>
                  <a:cubicBezTo>
                    <a:pt x="357" y="875"/>
                    <a:pt x="684" y="831"/>
                    <a:pt x="963" y="776"/>
                  </a:cubicBezTo>
                  <a:cubicBezTo>
                    <a:pt x="1421" y="684"/>
                    <a:pt x="1826" y="562"/>
                    <a:pt x="2170" y="439"/>
                  </a:cubicBezTo>
                  <a:cubicBezTo>
                    <a:pt x="2217" y="382"/>
                    <a:pt x="2268" y="331"/>
                    <a:pt x="2319" y="283"/>
                  </a:cubicBezTo>
                  <a:lnTo>
                    <a:pt x="2370" y="1"/>
                  </a:ln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flipH="1" rot="-122909">
              <a:off x="604829" y="3712487"/>
              <a:ext cx="4452" cy="2968"/>
            </a:xfrm>
            <a:custGeom>
              <a:rect b="b" l="l" r="r" t="t"/>
              <a:pathLst>
                <a:path extrusionOk="0" h="66" w="99">
                  <a:moveTo>
                    <a:pt x="88" y="1"/>
                  </a:moveTo>
                  <a:lnTo>
                    <a:pt x="0" y="18"/>
                  </a:lnTo>
                  <a:lnTo>
                    <a:pt x="10" y="65"/>
                  </a:lnTo>
                  <a:lnTo>
                    <a:pt x="99" y="48"/>
                  </a:lnTo>
                  <a:lnTo>
                    <a:pt x="88" y="1"/>
                  </a:lnTo>
                  <a:close/>
                </a:path>
              </a:pathLst>
            </a:custGeom>
            <a:solidFill>
              <a:srgbClr val="4B2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flipH="1" rot="-122909">
              <a:off x="745305" y="3726923"/>
              <a:ext cx="20957" cy="18213"/>
            </a:xfrm>
            <a:custGeom>
              <a:rect b="b" l="l" r="r" t="t"/>
              <a:pathLst>
                <a:path extrusionOk="0" h="405" w="466">
                  <a:moveTo>
                    <a:pt x="0" y="0"/>
                  </a:moveTo>
                  <a:cubicBezTo>
                    <a:pt x="0" y="0"/>
                    <a:pt x="85" y="180"/>
                    <a:pt x="265" y="405"/>
                  </a:cubicBezTo>
                  <a:cubicBezTo>
                    <a:pt x="330" y="401"/>
                    <a:pt x="397" y="401"/>
                    <a:pt x="466" y="398"/>
                  </a:cubicBezTo>
                  <a:cubicBezTo>
                    <a:pt x="156" y="191"/>
                    <a:pt x="0" y="0"/>
                    <a:pt x="0" y="0"/>
                  </a:cubicBez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flipH="1" rot="-122909">
              <a:off x="500613" y="3438751"/>
              <a:ext cx="194501" cy="255661"/>
            </a:xfrm>
            <a:custGeom>
              <a:rect b="b" l="l" r="r" t="t"/>
              <a:pathLst>
                <a:path extrusionOk="0" h="5685" w="4325">
                  <a:moveTo>
                    <a:pt x="0" y="0"/>
                  </a:moveTo>
                  <a:lnTo>
                    <a:pt x="0" y="0"/>
                  </a:lnTo>
                  <a:cubicBezTo>
                    <a:pt x="95" y="7"/>
                    <a:pt x="187" y="17"/>
                    <a:pt x="278" y="31"/>
                  </a:cubicBezTo>
                  <a:lnTo>
                    <a:pt x="302" y="21"/>
                  </a:lnTo>
                  <a:cubicBezTo>
                    <a:pt x="204" y="11"/>
                    <a:pt x="105" y="3"/>
                    <a:pt x="0" y="0"/>
                  </a:cubicBezTo>
                  <a:close/>
                  <a:moveTo>
                    <a:pt x="326" y="24"/>
                  </a:moveTo>
                  <a:lnTo>
                    <a:pt x="333" y="41"/>
                  </a:lnTo>
                  <a:cubicBezTo>
                    <a:pt x="989" y="154"/>
                    <a:pt x="1648" y="469"/>
                    <a:pt x="2169" y="983"/>
                  </a:cubicBezTo>
                  <a:cubicBezTo>
                    <a:pt x="1758" y="531"/>
                    <a:pt x="1176" y="129"/>
                    <a:pt x="326" y="24"/>
                  </a:cubicBezTo>
                  <a:close/>
                  <a:moveTo>
                    <a:pt x="3420" y="3624"/>
                  </a:moveTo>
                  <a:lnTo>
                    <a:pt x="3332" y="3645"/>
                  </a:lnTo>
                  <a:lnTo>
                    <a:pt x="3420" y="3625"/>
                  </a:lnTo>
                  <a:cubicBezTo>
                    <a:pt x="3420" y="3624"/>
                    <a:pt x="3420" y="3624"/>
                    <a:pt x="3420" y="3624"/>
                  </a:cubicBezTo>
                  <a:close/>
                  <a:moveTo>
                    <a:pt x="2958" y="2166"/>
                  </a:moveTo>
                  <a:lnTo>
                    <a:pt x="2958" y="2166"/>
                  </a:lnTo>
                  <a:cubicBezTo>
                    <a:pt x="3175" y="2662"/>
                    <a:pt x="3318" y="3189"/>
                    <a:pt x="3420" y="3624"/>
                  </a:cubicBezTo>
                  <a:lnTo>
                    <a:pt x="3420" y="3624"/>
                  </a:lnTo>
                  <a:lnTo>
                    <a:pt x="3505" y="3604"/>
                  </a:lnTo>
                  <a:cubicBezTo>
                    <a:pt x="3947" y="4750"/>
                    <a:pt x="4121" y="5647"/>
                    <a:pt x="4121" y="5647"/>
                  </a:cubicBezTo>
                  <a:cubicBezTo>
                    <a:pt x="4121" y="5647"/>
                    <a:pt x="4127" y="5661"/>
                    <a:pt x="4137" y="5685"/>
                  </a:cubicBezTo>
                  <a:lnTo>
                    <a:pt x="4325" y="5647"/>
                  </a:lnTo>
                  <a:cubicBezTo>
                    <a:pt x="4325" y="5647"/>
                    <a:pt x="3369" y="2907"/>
                    <a:pt x="2958" y="2166"/>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flipH="1" rot="-122909">
              <a:off x="547189" y="3601867"/>
              <a:ext cx="148360" cy="35797"/>
            </a:xfrm>
            <a:custGeom>
              <a:rect b="b" l="l" r="r" t="t"/>
              <a:pathLst>
                <a:path extrusionOk="0" h="796" w="3299">
                  <a:moveTo>
                    <a:pt x="3299" y="0"/>
                  </a:moveTo>
                  <a:lnTo>
                    <a:pt x="1938" y="326"/>
                  </a:lnTo>
                  <a:lnTo>
                    <a:pt x="1932" y="330"/>
                  </a:lnTo>
                  <a:lnTo>
                    <a:pt x="1932" y="330"/>
                  </a:lnTo>
                  <a:lnTo>
                    <a:pt x="3299" y="0"/>
                  </a:lnTo>
                  <a:close/>
                  <a:moveTo>
                    <a:pt x="1894" y="336"/>
                  </a:moveTo>
                  <a:lnTo>
                    <a:pt x="1" y="796"/>
                  </a:lnTo>
                  <a:lnTo>
                    <a:pt x="1" y="796"/>
                  </a:lnTo>
                  <a:lnTo>
                    <a:pt x="1894" y="339"/>
                  </a:lnTo>
                  <a:lnTo>
                    <a:pt x="1894" y="336"/>
                  </a:lnTo>
                  <a:close/>
                </a:path>
              </a:pathLst>
            </a:custGeom>
            <a:solidFill>
              <a:srgbClr val="F16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flipH="1" rot="-122909">
              <a:off x="512923" y="3600636"/>
              <a:ext cx="183842" cy="106897"/>
            </a:xfrm>
            <a:custGeom>
              <a:rect b="b" l="l" r="r" t="t"/>
              <a:pathLst>
                <a:path extrusionOk="0" h="2377" w="4088">
                  <a:moveTo>
                    <a:pt x="3472" y="0"/>
                  </a:moveTo>
                  <a:lnTo>
                    <a:pt x="3299" y="41"/>
                  </a:lnTo>
                  <a:lnTo>
                    <a:pt x="1932" y="371"/>
                  </a:lnTo>
                  <a:lnTo>
                    <a:pt x="1894" y="388"/>
                  </a:lnTo>
                  <a:lnTo>
                    <a:pt x="1894" y="380"/>
                  </a:lnTo>
                  <a:lnTo>
                    <a:pt x="1" y="837"/>
                  </a:lnTo>
                  <a:lnTo>
                    <a:pt x="266" y="2376"/>
                  </a:lnTo>
                  <a:lnTo>
                    <a:pt x="783" y="2261"/>
                  </a:lnTo>
                  <a:lnTo>
                    <a:pt x="303" y="890"/>
                  </a:lnTo>
                  <a:lnTo>
                    <a:pt x="388" y="863"/>
                  </a:lnTo>
                  <a:lnTo>
                    <a:pt x="871" y="2241"/>
                  </a:lnTo>
                  <a:lnTo>
                    <a:pt x="1891" y="2012"/>
                  </a:lnTo>
                  <a:lnTo>
                    <a:pt x="1592" y="589"/>
                  </a:lnTo>
                  <a:lnTo>
                    <a:pt x="1681" y="571"/>
                  </a:lnTo>
                  <a:lnTo>
                    <a:pt x="1979" y="1992"/>
                  </a:lnTo>
                  <a:lnTo>
                    <a:pt x="3900" y="1564"/>
                  </a:lnTo>
                  <a:lnTo>
                    <a:pt x="4088" y="2043"/>
                  </a:lnTo>
                  <a:cubicBezTo>
                    <a:pt x="4088" y="2043"/>
                    <a:pt x="3914" y="1146"/>
                    <a:pt x="3472" y="0"/>
                  </a:cubicBezTo>
                  <a:close/>
                </a:path>
              </a:pathLst>
            </a:custGeom>
            <a:solidFill>
              <a:srgbClr val="281C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flipH="1" rot="-122909">
              <a:off x="540289" y="3437458"/>
              <a:ext cx="186406" cy="199717"/>
            </a:xfrm>
            <a:custGeom>
              <a:rect b="b" l="l" r="r" t="t"/>
              <a:pathLst>
                <a:path extrusionOk="0" h="4441" w="4145">
                  <a:moveTo>
                    <a:pt x="562" y="402"/>
                  </a:moveTo>
                  <a:cubicBezTo>
                    <a:pt x="572" y="435"/>
                    <a:pt x="1588" y="3631"/>
                    <a:pt x="1728" y="3893"/>
                  </a:cubicBezTo>
                  <a:lnTo>
                    <a:pt x="1650" y="3934"/>
                  </a:lnTo>
                  <a:cubicBezTo>
                    <a:pt x="1503" y="3669"/>
                    <a:pt x="517" y="562"/>
                    <a:pt x="476" y="429"/>
                  </a:cubicBezTo>
                  <a:lnTo>
                    <a:pt x="562" y="402"/>
                  </a:lnTo>
                  <a:close/>
                  <a:moveTo>
                    <a:pt x="1058" y="41"/>
                  </a:moveTo>
                  <a:lnTo>
                    <a:pt x="2737" y="3954"/>
                  </a:lnTo>
                  <a:lnTo>
                    <a:pt x="2696" y="3971"/>
                  </a:lnTo>
                  <a:lnTo>
                    <a:pt x="4057" y="3645"/>
                  </a:lnTo>
                  <a:lnTo>
                    <a:pt x="4145" y="3625"/>
                  </a:lnTo>
                  <a:cubicBezTo>
                    <a:pt x="4043" y="3189"/>
                    <a:pt x="3900" y="2663"/>
                    <a:pt x="3683" y="2166"/>
                  </a:cubicBezTo>
                  <a:cubicBezTo>
                    <a:pt x="3516" y="1863"/>
                    <a:pt x="3281" y="1401"/>
                    <a:pt x="2894" y="983"/>
                  </a:cubicBezTo>
                  <a:cubicBezTo>
                    <a:pt x="2373" y="469"/>
                    <a:pt x="1714" y="154"/>
                    <a:pt x="1058" y="41"/>
                  </a:cubicBezTo>
                  <a:close/>
                  <a:moveTo>
                    <a:pt x="609" y="0"/>
                  </a:moveTo>
                  <a:cubicBezTo>
                    <a:pt x="419" y="0"/>
                    <a:pt x="215" y="14"/>
                    <a:pt x="1" y="44"/>
                  </a:cubicBezTo>
                  <a:lnTo>
                    <a:pt x="759" y="4441"/>
                  </a:lnTo>
                  <a:lnTo>
                    <a:pt x="2652" y="3981"/>
                  </a:lnTo>
                  <a:lnTo>
                    <a:pt x="963" y="47"/>
                  </a:lnTo>
                  <a:lnTo>
                    <a:pt x="1003" y="31"/>
                  </a:lnTo>
                  <a:cubicBezTo>
                    <a:pt x="912" y="17"/>
                    <a:pt x="820" y="7"/>
                    <a:pt x="725"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flipH="1" rot="-122909">
              <a:off x="513667" y="3695790"/>
              <a:ext cx="765" cy="1709"/>
            </a:xfrm>
            <a:custGeom>
              <a:rect b="b" l="l" r="r" t="t"/>
              <a:pathLst>
                <a:path extrusionOk="0" h="38" w="17">
                  <a:moveTo>
                    <a:pt x="1" y="0"/>
                  </a:moveTo>
                  <a:lnTo>
                    <a:pt x="17" y="38"/>
                  </a:lnTo>
                  <a:cubicBezTo>
                    <a:pt x="7" y="14"/>
                    <a:pt x="1" y="0"/>
                    <a:pt x="1"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flipH="1" rot="-122909">
              <a:off x="648871" y="3453934"/>
              <a:ext cx="56304" cy="158883"/>
            </a:xfrm>
            <a:custGeom>
              <a:rect b="b" l="l" r="r" t="t"/>
              <a:pathLst>
                <a:path extrusionOk="0" h="3533" w="1252">
                  <a:moveTo>
                    <a:pt x="86" y="1"/>
                  </a:moveTo>
                  <a:lnTo>
                    <a:pt x="0" y="28"/>
                  </a:lnTo>
                  <a:cubicBezTo>
                    <a:pt x="41" y="161"/>
                    <a:pt x="1027" y="3268"/>
                    <a:pt x="1174" y="3533"/>
                  </a:cubicBezTo>
                  <a:lnTo>
                    <a:pt x="1252" y="3492"/>
                  </a:lnTo>
                  <a:cubicBezTo>
                    <a:pt x="1112" y="3230"/>
                    <a:pt x="96" y="34"/>
                    <a:pt x="86" y="1"/>
                  </a:cubicBezTo>
                  <a:close/>
                </a:path>
              </a:pathLst>
            </a:custGeom>
            <a:solidFill>
              <a:srgbClr val="4F3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flipH="1" rot="-122909">
              <a:off x="603211" y="3438007"/>
              <a:ext cx="79869" cy="178626"/>
            </a:xfrm>
            <a:custGeom>
              <a:rect b="b" l="l" r="r" t="t"/>
              <a:pathLst>
                <a:path extrusionOk="0" h="3972" w="1776">
                  <a:moveTo>
                    <a:pt x="65" y="1"/>
                  </a:moveTo>
                  <a:lnTo>
                    <a:pt x="41" y="11"/>
                  </a:lnTo>
                  <a:lnTo>
                    <a:pt x="1" y="27"/>
                  </a:lnTo>
                  <a:lnTo>
                    <a:pt x="1690" y="3961"/>
                  </a:lnTo>
                  <a:lnTo>
                    <a:pt x="1690" y="3964"/>
                  </a:lnTo>
                  <a:lnTo>
                    <a:pt x="1690" y="3972"/>
                  </a:lnTo>
                  <a:lnTo>
                    <a:pt x="1728" y="3955"/>
                  </a:lnTo>
                  <a:lnTo>
                    <a:pt x="1734" y="3951"/>
                  </a:lnTo>
                  <a:lnTo>
                    <a:pt x="1775" y="3934"/>
                  </a:lnTo>
                  <a:lnTo>
                    <a:pt x="96" y="21"/>
                  </a:lnTo>
                  <a:lnTo>
                    <a:pt x="89" y="4"/>
                  </a:lnTo>
                  <a:cubicBezTo>
                    <a:pt x="82" y="4"/>
                    <a:pt x="72" y="4"/>
                    <a:pt x="65" y="1"/>
                  </a:cubicBezTo>
                  <a:close/>
                </a:path>
              </a:pathLst>
            </a:custGeom>
            <a:solidFill>
              <a:srgbClr val="4F3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flipH="1" rot="-122909">
              <a:off x="658110" y="3637095"/>
              <a:ext cx="25589" cy="62915"/>
            </a:xfrm>
            <a:custGeom>
              <a:rect b="b" l="l" r="r" t="t"/>
              <a:pathLst>
                <a:path extrusionOk="0" h="1399" w="569">
                  <a:moveTo>
                    <a:pt x="85" y="0"/>
                  </a:moveTo>
                  <a:lnTo>
                    <a:pt x="0" y="27"/>
                  </a:lnTo>
                  <a:lnTo>
                    <a:pt x="480" y="1398"/>
                  </a:lnTo>
                  <a:lnTo>
                    <a:pt x="568" y="1378"/>
                  </a:lnTo>
                  <a:lnTo>
                    <a:pt x="85" y="0"/>
                  </a:lnTo>
                  <a:close/>
                </a:path>
              </a:pathLst>
            </a:custGeom>
            <a:solidFill>
              <a:srgbClr val="4F3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flipH="1" rot="-122909">
              <a:off x="607881" y="3625898"/>
              <a:ext cx="17494" cy="64849"/>
            </a:xfrm>
            <a:custGeom>
              <a:rect b="b" l="l" r="r" t="t"/>
              <a:pathLst>
                <a:path extrusionOk="0" h="1442" w="389">
                  <a:moveTo>
                    <a:pt x="90" y="0"/>
                  </a:moveTo>
                  <a:lnTo>
                    <a:pt x="1" y="18"/>
                  </a:lnTo>
                  <a:lnTo>
                    <a:pt x="300" y="1441"/>
                  </a:lnTo>
                  <a:lnTo>
                    <a:pt x="388" y="1421"/>
                  </a:lnTo>
                  <a:lnTo>
                    <a:pt x="90" y="0"/>
                  </a:lnTo>
                  <a:close/>
                </a:path>
              </a:pathLst>
            </a:custGeom>
            <a:solidFill>
              <a:srgbClr val="4F3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flipH="1" rot="-122909">
              <a:off x="521390" y="3695765"/>
              <a:ext cx="47130" cy="7510"/>
            </a:xfrm>
            <a:custGeom>
              <a:rect b="b" l="l" r="r" t="t"/>
              <a:pathLst>
                <a:path extrusionOk="0" h="167" w="1048">
                  <a:moveTo>
                    <a:pt x="1047" y="0"/>
                  </a:moveTo>
                  <a:lnTo>
                    <a:pt x="0" y="166"/>
                  </a:lnTo>
                  <a:close/>
                </a:path>
              </a:pathLst>
            </a:custGeom>
            <a:solidFill>
              <a:srgbClr val="E64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flipH="1" rot="-122909">
              <a:off x="514107" y="3672498"/>
              <a:ext cx="94844" cy="30940"/>
            </a:xfrm>
            <a:custGeom>
              <a:rect b="b" l="l" r="r" t="t"/>
              <a:pathLst>
                <a:path extrusionOk="0" h="688" w="2109">
                  <a:moveTo>
                    <a:pt x="1921" y="1"/>
                  </a:moveTo>
                  <a:lnTo>
                    <a:pt x="0" y="429"/>
                  </a:lnTo>
                  <a:lnTo>
                    <a:pt x="55" y="688"/>
                  </a:lnTo>
                  <a:lnTo>
                    <a:pt x="912" y="650"/>
                  </a:lnTo>
                  <a:lnTo>
                    <a:pt x="912" y="650"/>
                  </a:lnTo>
                  <a:lnTo>
                    <a:pt x="908" y="670"/>
                  </a:lnTo>
                  <a:lnTo>
                    <a:pt x="1955" y="504"/>
                  </a:lnTo>
                  <a:cubicBezTo>
                    <a:pt x="2051" y="484"/>
                    <a:pt x="2109" y="480"/>
                    <a:pt x="2109" y="480"/>
                  </a:cubicBezTo>
                  <a:lnTo>
                    <a:pt x="1921" y="1"/>
                  </a:lnTo>
                  <a:close/>
                </a:path>
              </a:pathLst>
            </a:custGeom>
            <a:solidFill>
              <a:srgbClr val="2614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flipH="1" rot="-122909">
              <a:off x="521466" y="3695750"/>
              <a:ext cx="47894" cy="11782"/>
            </a:xfrm>
            <a:custGeom>
              <a:rect b="b" l="l" r="r" t="t"/>
              <a:pathLst>
                <a:path extrusionOk="0" h="262" w="1065">
                  <a:moveTo>
                    <a:pt x="1064" y="0"/>
                  </a:moveTo>
                  <a:lnTo>
                    <a:pt x="17" y="166"/>
                  </a:lnTo>
                  <a:lnTo>
                    <a:pt x="0" y="262"/>
                  </a:lnTo>
                  <a:lnTo>
                    <a:pt x="589" y="143"/>
                  </a:lnTo>
                  <a:cubicBezTo>
                    <a:pt x="779" y="64"/>
                    <a:pt x="948" y="24"/>
                    <a:pt x="1064" y="0"/>
                  </a:cubicBez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flipH="1" rot="-122909">
              <a:off x="610968" y="3690067"/>
              <a:ext cx="48164" cy="12862"/>
            </a:xfrm>
            <a:custGeom>
              <a:rect b="b" l="l" r="r" t="t"/>
              <a:pathLst>
                <a:path extrusionOk="0" h="286" w="1071">
                  <a:moveTo>
                    <a:pt x="1020" y="0"/>
                  </a:moveTo>
                  <a:lnTo>
                    <a:pt x="0" y="229"/>
                  </a:lnTo>
                  <a:lnTo>
                    <a:pt x="21" y="286"/>
                  </a:lnTo>
                  <a:lnTo>
                    <a:pt x="1071" y="242"/>
                  </a:lnTo>
                  <a:lnTo>
                    <a:pt x="1020" y="0"/>
                  </a:lnTo>
                  <a:close/>
                </a:path>
              </a:pathLst>
            </a:custGeom>
            <a:solidFill>
              <a:srgbClr val="2614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flipH="1" rot="-122909">
              <a:off x="672222" y="3714831"/>
              <a:ext cx="12727" cy="2159"/>
            </a:xfrm>
            <a:custGeom>
              <a:rect b="b" l="l" r="r" t="t"/>
              <a:pathLst>
                <a:path extrusionOk="0" h="48" w="283">
                  <a:moveTo>
                    <a:pt x="282" y="0"/>
                  </a:moveTo>
                  <a:lnTo>
                    <a:pt x="1" y="48"/>
                  </a:lnTo>
                  <a:lnTo>
                    <a:pt x="1" y="48"/>
                  </a:lnTo>
                  <a:close/>
                </a:path>
              </a:pathLst>
            </a:custGeom>
            <a:solidFill>
              <a:srgbClr val="E64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flipH="1" rot="-122909">
              <a:off x="662780" y="3699851"/>
              <a:ext cx="24060" cy="17269"/>
            </a:xfrm>
            <a:custGeom>
              <a:rect b="b" l="l" r="r" t="t"/>
              <a:pathLst>
                <a:path extrusionOk="0" h="384" w="535">
                  <a:moveTo>
                    <a:pt x="518" y="0"/>
                  </a:moveTo>
                  <a:lnTo>
                    <a:pt x="1" y="115"/>
                  </a:lnTo>
                  <a:lnTo>
                    <a:pt x="49" y="384"/>
                  </a:lnTo>
                  <a:lnTo>
                    <a:pt x="330" y="336"/>
                  </a:lnTo>
                  <a:cubicBezTo>
                    <a:pt x="358" y="153"/>
                    <a:pt x="375" y="48"/>
                    <a:pt x="375" y="48"/>
                  </a:cubicBezTo>
                  <a:lnTo>
                    <a:pt x="534" y="41"/>
                  </a:lnTo>
                  <a:lnTo>
                    <a:pt x="518" y="0"/>
                  </a:lnTo>
                  <a:close/>
                </a:path>
              </a:pathLst>
            </a:custGeom>
            <a:solidFill>
              <a:srgbClr val="2614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flipH="1" rot="-122909">
              <a:off x="672378" y="3714828"/>
              <a:ext cx="12727" cy="10883"/>
            </a:xfrm>
            <a:custGeom>
              <a:rect b="b" l="l" r="r" t="t"/>
              <a:pathLst>
                <a:path extrusionOk="0" h="242" w="283">
                  <a:moveTo>
                    <a:pt x="282" y="0"/>
                  </a:moveTo>
                  <a:lnTo>
                    <a:pt x="1" y="48"/>
                  </a:lnTo>
                  <a:lnTo>
                    <a:pt x="34" y="242"/>
                  </a:lnTo>
                  <a:lnTo>
                    <a:pt x="255" y="198"/>
                  </a:lnTo>
                  <a:cubicBezTo>
                    <a:pt x="266" y="126"/>
                    <a:pt x="276" y="58"/>
                    <a:pt x="282" y="0"/>
                  </a:cubicBez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flipH="1" rot="-122909">
              <a:off x="658358" y="3699402"/>
              <a:ext cx="4902" cy="2788"/>
            </a:xfrm>
            <a:custGeom>
              <a:rect b="b" l="l" r="r" t="t"/>
              <a:pathLst>
                <a:path extrusionOk="0" h="62" w="109">
                  <a:moveTo>
                    <a:pt x="88" y="1"/>
                  </a:moveTo>
                  <a:lnTo>
                    <a:pt x="0" y="21"/>
                  </a:lnTo>
                  <a:lnTo>
                    <a:pt x="16" y="62"/>
                  </a:lnTo>
                  <a:lnTo>
                    <a:pt x="109" y="58"/>
                  </a:lnTo>
                  <a:lnTo>
                    <a:pt x="88" y="1"/>
                  </a:lnTo>
                  <a:close/>
                </a:path>
              </a:pathLst>
            </a:custGeom>
            <a:solidFill>
              <a:srgbClr val="4B2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flipH="1" rot="-122909">
              <a:off x="606794" y="3690018"/>
              <a:ext cx="6431" cy="11827"/>
            </a:xfrm>
            <a:custGeom>
              <a:rect b="b" l="l" r="r" t="t"/>
              <a:pathLst>
                <a:path extrusionOk="0" h="263" w="143">
                  <a:moveTo>
                    <a:pt x="88" y="1"/>
                  </a:moveTo>
                  <a:lnTo>
                    <a:pt x="0" y="21"/>
                  </a:lnTo>
                  <a:lnTo>
                    <a:pt x="51" y="263"/>
                  </a:lnTo>
                  <a:lnTo>
                    <a:pt x="143" y="260"/>
                  </a:lnTo>
                  <a:lnTo>
                    <a:pt x="88" y="1"/>
                  </a:lnTo>
                  <a:close/>
                </a:path>
              </a:pathLst>
            </a:custGeom>
            <a:solidFill>
              <a:srgbClr val="4B2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flipH="1" rot="-122909">
              <a:off x="568537" y="3700800"/>
              <a:ext cx="38585" cy="6926"/>
            </a:xfrm>
            <a:custGeom>
              <a:rect b="b" l="l" r="r" t="t"/>
              <a:pathLst>
                <a:path extrusionOk="0" h="154" w="858">
                  <a:moveTo>
                    <a:pt x="858" y="0"/>
                  </a:moveTo>
                  <a:lnTo>
                    <a:pt x="1" y="38"/>
                  </a:lnTo>
                  <a:lnTo>
                    <a:pt x="25" y="153"/>
                  </a:lnTo>
                  <a:lnTo>
                    <a:pt x="854" y="20"/>
                  </a:lnTo>
                  <a:lnTo>
                    <a:pt x="858" y="0"/>
                  </a:lnTo>
                  <a:close/>
                </a:path>
              </a:pathLst>
            </a:custGeom>
            <a:solidFill>
              <a:srgbClr val="240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flipH="1" rot="-122909">
              <a:off x="568787" y="3701715"/>
              <a:ext cx="37371" cy="11513"/>
            </a:xfrm>
            <a:custGeom>
              <a:rect b="b" l="l" r="r" t="t"/>
              <a:pathLst>
                <a:path extrusionOk="0" h="256" w="831">
                  <a:moveTo>
                    <a:pt x="830" y="0"/>
                  </a:moveTo>
                  <a:lnTo>
                    <a:pt x="1" y="133"/>
                  </a:lnTo>
                  <a:lnTo>
                    <a:pt x="24" y="256"/>
                  </a:lnTo>
                  <a:lnTo>
                    <a:pt x="813" y="96"/>
                  </a:lnTo>
                  <a:lnTo>
                    <a:pt x="830" y="0"/>
                  </a:lnTo>
                  <a:close/>
                </a:path>
              </a:pathLst>
            </a:custGeom>
            <a:solidFill>
              <a:srgbClr val="390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flipH="1" rot="-122909">
              <a:off x="610377" y="3706360"/>
              <a:ext cx="61701" cy="9849"/>
            </a:xfrm>
            <a:custGeom>
              <a:rect b="b" l="l" r="r" t="t"/>
              <a:pathLst>
                <a:path extrusionOk="0" h="219" w="1372">
                  <a:moveTo>
                    <a:pt x="290" y="174"/>
                  </a:moveTo>
                  <a:lnTo>
                    <a:pt x="0" y="218"/>
                  </a:lnTo>
                  <a:lnTo>
                    <a:pt x="0" y="218"/>
                  </a:lnTo>
                  <a:close/>
                  <a:moveTo>
                    <a:pt x="1371" y="1"/>
                  </a:moveTo>
                  <a:lnTo>
                    <a:pt x="337" y="168"/>
                  </a:lnTo>
                  <a:lnTo>
                    <a:pt x="337" y="168"/>
                  </a:lnTo>
                  <a:close/>
                </a:path>
              </a:pathLst>
            </a:custGeom>
            <a:solidFill>
              <a:srgbClr val="DC3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flipH="1" rot="-122909">
              <a:off x="610275" y="3700695"/>
              <a:ext cx="61701" cy="15515"/>
            </a:xfrm>
            <a:custGeom>
              <a:rect b="b" l="l" r="r" t="t"/>
              <a:pathLst>
                <a:path extrusionOk="0" h="345" w="1372">
                  <a:moveTo>
                    <a:pt x="1347" y="1"/>
                  </a:moveTo>
                  <a:lnTo>
                    <a:pt x="297" y="45"/>
                  </a:lnTo>
                  <a:lnTo>
                    <a:pt x="378" y="277"/>
                  </a:lnTo>
                  <a:lnTo>
                    <a:pt x="337" y="294"/>
                  </a:lnTo>
                  <a:lnTo>
                    <a:pt x="1371" y="127"/>
                  </a:lnTo>
                  <a:lnTo>
                    <a:pt x="1347" y="1"/>
                  </a:lnTo>
                  <a:close/>
                  <a:moveTo>
                    <a:pt x="204" y="49"/>
                  </a:moveTo>
                  <a:lnTo>
                    <a:pt x="45" y="56"/>
                  </a:lnTo>
                  <a:cubicBezTo>
                    <a:pt x="45" y="56"/>
                    <a:pt x="28" y="161"/>
                    <a:pt x="0" y="344"/>
                  </a:cubicBezTo>
                  <a:lnTo>
                    <a:pt x="290" y="300"/>
                  </a:lnTo>
                  <a:lnTo>
                    <a:pt x="204" y="49"/>
                  </a:lnTo>
                  <a:close/>
                </a:path>
              </a:pathLst>
            </a:custGeom>
            <a:solidFill>
              <a:srgbClr val="240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flipH="1" rot="-122909">
              <a:off x="609321" y="3706357"/>
              <a:ext cx="64129" cy="18708"/>
            </a:xfrm>
            <a:custGeom>
              <a:rect b="b" l="l" r="r" t="t"/>
              <a:pathLst>
                <a:path extrusionOk="0" h="416" w="1426">
                  <a:moveTo>
                    <a:pt x="1398" y="1"/>
                  </a:moveTo>
                  <a:lnTo>
                    <a:pt x="364" y="168"/>
                  </a:lnTo>
                  <a:lnTo>
                    <a:pt x="320" y="181"/>
                  </a:lnTo>
                  <a:lnTo>
                    <a:pt x="317" y="174"/>
                  </a:lnTo>
                  <a:lnTo>
                    <a:pt x="27" y="218"/>
                  </a:lnTo>
                  <a:cubicBezTo>
                    <a:pt x="21" y="276"/>
                    <a:pt x="11" y="344"/>
                    <a:pt x="0" y="416"/>
                  </a:cubicBezTo>
                  <a:lnTo>
                    <a:pt x="1425" y="127"/>
                  </a:lnTo>
                  <a:lnTo>
                    <a:pt x="1398" y="1"/>
                  </a:lnTo>
                  <a:close/>
                </a:path>
              </a:pathLst>
            </a:custGeom>
            <a:solidFill>
              <a:srgbClr val="390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flipH="1" rot="-122909">
              <a:off x="654925" y="3702040"/>
              <a:ext cx="7870" cy="11827"/>
            </a:xfrm>
            <a:custGeom>
              <a:rect b="b" l="l" r="r" t="t"/>
              <a:pathLst>
                <a:path extrusionOk="0" h="263" w="175">
                  <a:moveTo>
                    <a:pt x="93" y="1"/>
                  </a:moveTo>
                  <a:lnTo>
                    <a:pt x="0" y="5"/>
                  </a:lnTo>
                  <a:lnTo>
                    <a:pt x="86" y="256"/>
                  </a:lnTo>
                  <a:lnTo>
                    <a:pt x="89" y="263"/>
                  </a:lnTo>
                  <a:lnTo>
                    <a:pt x="133" y="250"/>
                  </a:lnTo>
                  <a:lnTo>
                    <a:pt x="174" y="233"/>
                  </a:lnTo>
                  <a:lnTo>
                    <a:pt x="93" y="1"/>
                  </a:lnTo>
                  <a:close/>
                </a:path>
              </a:pathLst>
            </a:custGeom>
            <a:solidFill>
              <a:srgbClr val="481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flipH="1" rot="-122909">
              <a:off x="605048" y="3701738"/>
              <a:ext cx="6341" cy="11513"/>
            </a:xfrm>
            <a:custGeom>
              <a:rect b="b" l="l" r="r" t="t"/>
              <a:pathLst>
                <a:path extrusionOk="0" h="256" w="141">
                  <a:moveTo>
                    <a:pt x="93" y="1"/>
                  </a:moveTo>
                  <a:lnTo>
                    <a:pt x="1" y="4"/>
                  </a:lnTo>
                  <a:lnTo>
                    <a:pt x="25" y="130"/>
                  </a:lnTo>
                  <a:lnTo>
                    <a:pt x="52" y="256"/>
                  </a:lnTo>
                  <a:lnTo>
                    <a:pt x="140" y="239"/>
                  </a:lnTo>
                  <a:lnTo>
                    <a:pt x="117" y="116"/>
                  </a:lnTo>
                  <a:lnTo>
                    <a:pt x="93" y="1"/>
                  </a:lnTo>
                  <a:close/>
                </a:path>
              </a:pathLst>
            </a:custGeom>
            <a:solidFill>
              <a:srgbClr val="481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flipH="1" rot="-122909">
              <a:off x="383199" y="3937025"/>
              <a:ext cx="53606" cy="138826"/>
            </a:xfrm>
            <a:custGeom>
              <a:rect b="b" l="l" r="r" t="t"/>
              <a:pathLst>
                <a:path extrusionOk="0" h="3087" w="1192">
                  <a:moveTo>
                    <a:pt x="1" y="0"/>
                  </a:moveTo>
                  <a:lnTo>
                    <a:pt x="70" y="176"/>
                  </a:lnTo>
                  <a:cubicBezTo>
                    <a:pt x="76" y="180"/>
                    <a:pt x="86" y="180"/>
                    <a:pt x="93" y="180"/>
                  </a:cubicBezTo>
                  <a:lnTo>
                    <a:pt x="29" y="7"/>
                  </a:lnTo>
                  <a:cubicBezTo>
                    <a:pt x="18" y="3"/>
                    <a:pt x="12" y="3"/>
                    <a:pt x="1" y="0"/>
                  </a:cubicBezTo>
                  <a:close/>
                  <a:moveTo>
                    <a:pt x="158" y="350"/>
                  </a:moveTo>
                  <a:cubicBezTo>
                    <a:pt x="151" y="350"/>
                    <a:pt x="144" y="353"/>
                    <a:pt x="134" y="353"/>
                  </a:cubicBezTo>
                  <a:lnTo>
                    <a:pt x="1174" y="3087"/>
                  </a:lnTo>
                  <a:lnTo>
                    <a:pt x="1191" y="3080"/>
                  </a:lnTo>
                  <a:lnTo>
                    <a:pt x="158" y="350"/>
                  </a:ln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flipH="1" rot="-122909">
              <a:off x="383969" y="3874007"/>
              <a:ext cx="206013" cy="262407"/>
            </a:xfrm>
            <a:custGeom>
              <a:rect b="b" l="l" r="r" t="t"/>
              <a:pathLst>
                <a:path extrusionOk="0" h="5835" w="4581">
                  <a:moveTo>
                    <a:pt x="2390" y="1014"/>
                  </a:moveTo>
                  <a:cubicBezTo>
                    <a:pt x="2390" y="1014"/>
                    <a:pt x="2390" y="1119"/>
                    <a:pt x="2823" y="1361"/>
                  </a:cubicBezTo>
                  <a:cubicBezTo>
                    <a:pt x="2961" y="1435"/>
                    <a:pt x="3206" y="1486"/>
                    <a:pt x="3476" y="1516"/>
                  </a:cubicBezTo>
                  <a:lnTo>
                    <a:pt x="3407" y="1340"/>
                  </a:lnTo>
                  <a:cubicBezTo>
                    <a:pt x="2836" y="1221"/>
                    <a:pt x="2390" y="1014"/>
                    <a:pt x="2390" y="1014"/>
                  </a:cubicBezTo>
                  <a:close/>
                  <a:moveTo>
                    <a:pt x="758" y="0"/>
                  </a:moveTo>
                  <a:cubicBezTo>
                    <a:pt x="551" y="181"/>
                    <a:pt x="289" y="292"/>
                    <a:pt x="0" y="306"/>
                  </a:cubicBezTo>
                  <a:lnTo>
                    <a:pt x="1268" y="5834"/>
                  </a:lnTo>
                  <a:lnTo>
                    <a:pt x="1395" y="5783"/>
                  </a:lnTo>
                  <a:lnTo>
                    <a:pt x="1317" y="5375"/>
                  </a:lnTo>
                  <a:lnTo>
                    <a:pt x="1317" y="5375"/>
                  </a:lnTo>
                  <a:lnTo>
                    <a:pt x="1480" y="5746"/>
                  </a:lnTo>
                  <a:lnTo>
                    <a:pt x="2897" y="5144"/>
                  </a:lnTo>
                  <a:lnTo>
                    <a:pt x="2836" y="4845"/>
                  </a:lnTo>
                  <a:lnTo>
                    <a:pt x="2979" y="5107"/>
                  </a:lnTo>
                  <a:lnTo>
                    <a:pt x="4039" y="4658"/>
                  </a:lnTo>
                  <a:lnTo>
                    <a:pt x="4019" y="4617"/>
                  </a:lnTo>
                  <a:lnTo>
                    <a:pt x="4060" y="4617"/>
                  </a:lnTo>
                  <a:cubicBezTo>
                    <a:pt x="4063" y="4620"/>
                    <a:pt x="4067" y="4620"/>
                    <a:pt x="4077" y="4641"/>
                  </a:cubicBezTo>
                  <a:lnTo>
                    <a:pt x="4580" y="4427"/>
                  </a:lnTo>
                  <a:lnTo>
                    <a:pt x="3540" y="1693"/>
                  </a:lnTo>
                  <a:cubicBezTo>
                    <a:pt x="3421" y="1693"/>
                    <a:pt x="3292" y="1697"/>
                    <a:pt x="3149" y="1697"/>
                  </a:cubicBezTo>
                  <a:lnTo>
                    <a:pt x="3135" y="1697"/>
                  </a:lnTo>
                  <a:cubicBezTo>
                    <a:pt x="1758" y="1697"/>
                    <a:pt x="786" y="48"/>
                    <a:pt x="758" y="0"/>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flipH="1" rot="-122909">
              <a:off x="14381" y="4270677"/>
              <a:ext cx="574193" cy="875950"/>
            </a:xfrm>
            <a:custGeom>
              <a:rect b="b" l="l" r="r" t="t"/>
              <a:pathLst>
                <a:path extrusionOk="0" h="19478" w="12768">
                  <a:moveTo>
                    <a:pt x="3067" y="939"/>
                  </a:moveTo>
                  <a:lnTo>
                    <a:pt x="2608" y="1108"/>
                  </a:lnTo>
                  <a:cubicBezTo>
                    <a:pt x="2622" y="1146"/>
                    <a:pt x="2632" y="1176"/>
                    <a:pt x="2639" y="1197"/>
                  </a:cubicBezTo>
                  <a:cubicBezTo>
                    <a:pt x="2707" y="1176"/>
                    <a:pt x="2888" y="1064"/>
                    <a:pt x="3067" y="939"/>
                  </a:cubicBezTo>
                  <a:close/>
                  <a:moveTo>
                    <a:pt x="5610" y="0"/>
                  </a:moveTo>
                  <a:lnTo>
                    <a:pt x="4553" y="391"/>
                  </a:lnTo>
                  <a:cubicBezTo>
                    <a:pt x="4553" y="391"/>
                    <a:pt x="4553" y="394"/>
                    <a:pt x="4556" y="394"/>
                  </a:cubicBezTo>
                  <a:lnTo>
                    <a:pt x="4628" y="714"/>
                  </a:lnTo>
                  <a:lnTo>
                    <a:pt x="4628" y="714"/>
                  </a:lnTo>
                  <a:lnTo>
                    <a:pt x="4468" y="421"/>
                  </a:lnTo>
                  <a:lnTo>
                    <a:pt x="3275" y="864"/>
                  </a:lnTo>
                  <a:lnTo>
                    <a:pt x="3282" y="898"/>
                  </a:lnTo>
                  <a:lnTo>
                    <a:pt x="3258" y="914"/>
                  </a:lnTo>
                  <a:cubicBezTo>
                    <a:pt x="2812" y="1241"/>
                    <a:pt x="2670" y="1289"/>
                    <a:pt x="2615" y="1289"/>
                  </a:cubicBezTo>
                  <a:cubicBezTo>
                    <a:pt x="2598" y="1289"/>
                    <a:pt x="2591" y="1285"/>
                    <a:pt x="2588" y="1281"/>
                  </a:cubicBezTo>
                  <a:cubicBezTo>
                    <a:pt x="2564" y="1272"/>
                    <a:pt x="2554" y="1248"/>
                    <a:pt x="2557" y="1224"/>
                  </a:cubicBezTo>
                  <a:cubicBezTo>
                    <a:pt x="2554" y="1214"/>
                    <a:pt x="2544" y="1183"/>
                    <a:pt x="2530" y="1139"/>
                  </a:cubicBezTo>
                  <a:lnTo>
                    <a:pt x="1735" y="1431"/>
                  </a:lnTo>
                  <a:lnTo>
                    <a:pt x="1741" y="1476"/>
                  </a:lnTo>
                  <a:lnTo>
                    <a:pt x="1677" y="1502"/>
                  </a:lnTo>
                  <a:lnTo>
                    <a:pt x="2160" y="3617"/>
                  </a:lnTo>
                  <a:cubicBezTo>
                    <a:pt x="2160" y="3617"/>
                    <a:pt x="456" y="4137"/>
                    <a:pt x="228" y="7997"/>
                  </a:cubicBezTo>
                  <a:cubicBezTo>
                    <a:pt x="1" y="11852"/>
                    <a:pt x="1052" y="19477"/>
                    <a:pt x="1052" y="19477"/>
                  </a:cubicBezTo>
                  <a:lnTo>
                    <a:pt x="12767" y="18930"/>
                  </a:lnTo>
                  <a:lnTo>
                    <a:pt x="5610" y="0"/>
                  </a:lnTo>
                  <a:close/>
                </a:path>
              </a:pathLst>
            </a:custGeom>
            <a:solidFill>
              <a:srgbClr val="281C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flipH="1" rot="-122909">
              <a:off x="423225" y="3697896"/>
              <a:ext cx="161357" cy="251704"/>
            </a:xfrm>
            <a:custGeom>
              <a:rect b="b" l="l" r="r" t="t"/>
              <a:pathLst>
                <a:path extrusionOk="0" h="5597" w="3588">
                  <a:moveTo>
                    <a:pt x="1476" y="1"/>
                  </a:moveTo>
                  <a:lnTo>
                    <a:pt x="1381" y="21"/>
                  </a:lnTo>
                  <a:cubicBezTo>
                    <a:pt x="1221" y="133"/>
                    <a:pt x="813" y="388"/>
                    <a:pt x="175" y="637"/>
                  </a:cubicBezTo>
                  <a:lnTo>
                    <a:pt x="1" y="1609"/>
                  </a:lnTo>
                  <a:cubicBezTo>
                    <a:pt x="65" y="1602"/>
                    <a:pt x="130" y="1602"/>
                    <a:pt x="191" y="1602"/>
                  </a:cubicBezTo>
                  <a:cubicBezTo>
                    <a:pt x="436" y="1602"/>
                    <a:pt x="650" y="1643"/>
                    <a:pt x="840" y="1765"/>
                  </a:cubicBezTo>
                  <a:cubicBezTo>
                    <a:pt x="1452" y="2160"/>
                    <a:pt x="1405" y="3384"/>
                    <a:pt x="1333" y="3458"/>
                  </a:cubicBezTo>
                  <a:cubicBezTo>
                    <a:pt x="1330" y="3458"/>
                    <a:pt x="1330" y="3461"/>
                    <a:pt x="1327" y="3461"/>
                  </a:cubicBezTo>
                  <a:cubicBezTo>
                    <a:pt x="1296" y="3461"/>
                    <a:pt x="1218" y="3274"/>
                    <a:pt x="1099" y="3047"/>
                  </a:cubicBezTo>
                  <a:cubicBezTo>
                    <a:pt x="1048" y="3519"/>
                    <a:pt x="782" y="3900"/>
                    <a:pt x="782" y="3900"/>
                  </a:cubicBezTo>
                  <a:cubicBezTo>
                    <a:pt x="810" y="3948"/>
                    <a:pt x="1782" y="5597"/>
                    <a:pt x="3159" y="5597"/>
                  </a:cubicBezTo>
                  <a:lnTo>
                    <a:pt x="3173" y="5597"/>
                  </a:lnTo>
                  <a:cubicBezTo>
                    <a:pt x="3316" y="5597"/>
                    <a:pt x="3445" y="5593"/>
                    <a:pt x="3564" y="5593"/>
                  </a:cubicBezTo>
                  <a:cubicBezTo>
                    <a:pt x="3574" y="5593"/>
                    <a:pt x="3581" y="5590"/>
                    <a:pt x="3588" y="5590"/>
                  </a:cubicBezTo>
                  <a:lnTo>
                    <a:pt x="3523" y="5420"/>
                  </a:lnTo>
                  <a:cubicBezTo>
                    <a:pt x="3516" y="5420"/>
                    <a:pt x="3506" y="5420"/>
                    <a:pt x="3500" y="5416"/>
                  </a:cubicBezTo>
                  <a:cubicBezTo>
                    <a:pt x="3230" y="5386"/>
                    <a:pt x="2985" y="5335"/>
                    <a:pt x="2847" y="5261"/>
                  </a:cubicBezTo>
                  <a:cubicBezTo>
                    <a:pt x="2414" y="5019"/>
                    <a:pt x="2414" y="4914"/>
                    <a:pt x="2414" y="4914"/>
                  </a:cubicBezTo>
                  <a:lnTo>
                    <a:pt x="2414" y="4914"/>
                  </a:lnTo>
                  <a:cubicBezTo>
                    <a:pt x="2414" y="4914"/>
                    <a:pt x="2860" y="5121"/>
                    <a:pt x="3431" y="5240"/>
                  </a:cubicBezTo>
                  <a:cubicBezTo>
                    <a:pt x="3442" y="5243"/>
                    <a:pt x="3448" y="5243"/>
                    <a:pt x="3459" y="5247"/>
                  </a:cubicBezTo>
                  <a:lnTo>
                    <a:pt x="1476" y="1"/>
                  </a:ln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flipH="1" rot="-122909">
              <a:off x="573994" y="3723499"/>
              <a:ext cx="24824" cy="45421"/>
            </a:xfrm>
            <a:custGeom>
              <a:rect b="b" l="l" r="r" t="t"/>
              <a:pathLst>
                <a:path extrusionOk="0" h="1010" w="552">
                  <a:moveTo>
                    <a:pt x="552" y="1"/>
                  </a:moveTo>
                  <a:lnTo>
                    <a:pt x="552" y="1"/>
                  </a:lnTo>
                  <a:cubicBezTo>
                    <a:pt x="507" y="18"/>
                    <a:pt x="463" y="35"/>
                    <a:pt x="419" y="51"/>
                  </a:cubicBezTo>
                  <a:cubicBezTo>
                    <a:pt x="215" y="286"/>
                    <a:pt x="55" y="599"/>
                    <a:pt x="1" y="1010"/>
                  </a:cubicBezTo>
                  <a:cubicBezTo>
                    <a:pt x="133" y="994"/>
                    <a:pt x="259" y="980"/>
                    <a:pt x="378" y="973"/>
                  </a:cubicBezTo>
                  <a:lnTo>
                    <a:pt x="552" y="1"/>
                  </a:ln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flipH="1" rot="-122909">
              <a:off x="565749" y="3804522"/>
              <a:ext cx="35033" cy="46096"/>
            </a:xfrm>
            <a:custGeom>
              <a:rect b="b" l="l" r="r" t="t"/>
              <a:pathLst>
                <a:path extrusionOk="0" h="1025" w="779">
                  <a:moveTo>
                    <a:pt x="269" y="1"/>
                  </a:moveTo>
                  <a:cubicBezTo>
                    <a:pt x="170" y="1"/>
                    <a:pt x="78" y="28"/>
                    <a:pt x="0" y="76"/>
                  </a:cubicBezTo>
                  <a:cubicBezTo>
                    <a:pt x="13" y="164"/>
                    <a:pt x="30" y="252"/>
                    <a:pt x="51" y="348"/>
                  </a:cubicBezTo>
                  <a:lnTo>
                    <a:pt x="207" y="1021"/>
                  </a:lnTo>
                  <a:cubicBezTo>
                    <a:pt x="228" y="1021"/>
                    <a:pt x="248" y="1024"/>
                    <a:pt x="269" y="1024"/>
                  </a:cubicBezTo>
                  <a:cubicBezTo>
                    <a:pt x="551" y="1024"/>
                    <a:pt x="779" y="793"/>
                    <a:pt x="779" y="511"/>
                  </a:cubicBezTo>
                  <a:cubicBezTo>
                    <a:pt x="779" y="229"/>
                    <a:pt x="551" y="1"/>
                    <a:pt x="269" y="1"/>
                  </a:cubicBez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flipH="1" rot="-122909">
              <a:off x="518780" y="3768169"/>
              <a:ext cx="66378" cy="83691"/>
            </a:xfrm>
            <a:custGeom>
              <a:rect b="b" l="l" r="r" t="t"/>
              <a:pathLst>
                <a:path extrusionOk="0" h="1861" w="1476">
                  <a:moveTo>
                    <a:pt x="214" y="1"/>
                  </a:moveTo>
                  <a:cubicBezTo>
                    <a:pt x="153" y="1"/>
                    <a:pt x="88" y="1"/>
                    <a:pt x="24" y="8"/>
                  </a:cubicBezTo>
                  <a:lnTo>
                    <a:pt x="0" y="140"/>
                  </a:lnTo>
                  <a:cubicBezTo>
                    <a:pt x="316" y="154"/>
                    <a:pt x="694" y="263"/>
                    <a:pt x="942" y="636"/>
                  </a:cubicBezTo>
                  <a:cubicBezTo>
                    <a:pt x="1119" y="906"/>
                    <a:pt x="1152" y="1191"/>
                    <a:pt x="1122" y="1446"/>
                  </a:cubicBezTo>
                  <a:cubicBezTo>
                    <a:pt x="1241" y="1673"/>
                    <a:pt x="1319" y="1860"/>
                    <a:pt x="1350" y="1860"/>
                  </a:cubicBezTo>
                  <a:cubicBezTo>
                    <a:pt x="1353" y="1860"/>
                    <a:pt x="1353" y="1857"/>
                    <a:pt x="1356" y="1857"/>
                  </a:cubicBezTo>
                  <a:cubicBezTo>
                    <a:pt x="1428" y="1783"/>
                    <a:pt x="1475" y="559"/>
                    <a:pt x="863" y="164"/>
                  </a:cubicBezTo>
                  <a:cubicBezTo>
                    <a:pt x="673" y="42"/>
                    <a:pt x="459" y="1"/>
                    <a:pt x="214" y="1"/>
                  </a:cubicBez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flipH="1" rot="-122909">
              <a:off x="582695" y="3767090"/>
              <a:ext cx="17629" cy="7016"/>
            </a:xfrm>
            <a:custGeom>
              <a:rect b="b" l="l" r="r" t="t"/>
              <a:pathLst>
                <a:path extrusionOk="0" h="156" w="392">
                  <a:moveTo>
                    <a:pt x="392" y="0"/>
                  </a:moveTo>
                  <a:cubicBezTo>
                    <a:pt x="273" y="7"/>
                    <a:pt x="147" y="21"/>
                    <a:pt x="15" y="37"/>
                  </a:cubicBezTo>
                  <a:cubicBezTo>
                    <a:pt x="7" y="78"/>
                    <a:pt x="4" y="115"/>
                    <a:pt x="1" y="156"/>
                  </a:cubicBezTo>
                  <a:cubicBezTo>
                    <a:pt x="82" y="143"/>
                    <a:pt x="188" y="132"/>
                    <a:pt x="300" y="132"/>
                  </a:cubicBezTo>
                  <a:lnTo>
                    <a:pt x="368" y="132"/>
                  </a:lnTo>
                  <a:lnTo>
                    <a:pt x="392" y="0"/>
                  </a:lnTo>
                  <a:close/>
                </a:path>
              </a:pathLst>
            </a:custGeom>
            <a:solidFill>
              <a:srgbClr val="390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flipH="1" rot="-122909">
              <a:off x="518433" y="3697278"/>
              <a:ext cx="54325" cy="27702"/>
            </a:xfrm>
            <a:custGeom>
              <a:rect b="b" l="l" r="r" t="t"/>
              <a:pathLst>
                <a:path extrusionOk="0" h="616" w="1208">
                  <a:moveTo>
                    <a:pt x="1207" y="0"/>
                  </a:moveTo>
                  <a:lnTo>
                    <a:pt x="657" y="109"/>
                  </a:lnTo>
                  <a:cubicBezTo>
                    <a:pt x="453" y="194"/>
                    <a:pt x="221" y="319"/>
                    <a:pt x="17" y="510"/>
                  </a:cubicBezTo>
                  <a:lnTo>
                    <a:pt x="1" y="616"/>
                  </a:lnTo>
                  <a:cubicBezTo>
                    <a:pt x="639" y="367"/>
                    <a:pt x="1047" y="112"/>
                    <a:pt x="1207" y="0"/>
                  </a:cubicBez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flipH="1" rot="-122909">
              <a:off x="572426" y="3719142"/>
              <a:ext cx="6746" cy="7060"/>
            </a:xfrm>
            <a:custGeom>
              <a:rect b="b" l="l" r="r" t="t"/>
              <a:pathLst>
                <a:path extrusionOk="0" h="157" w="150">
                  <a:moveTo>
                    <a:pt x="150" y="0"/>
                  </a:moveTo>
                  <a:cubicBezTo>
                    <a:pt x="99" y="48"/>
                    <a:pt x="48" y="99"/>
                    <a:pt x="1" y="156"/>
                  </a:cubicBezTo>
                  <a:cubicBezTo>
                    <a:pt x="45" y="140"/>
                    <a:pt x="89" y="123"/>
                    <a:pt x="134" y="106"/>
                  </a:cubicBezTo>
                  <a:lnTo>
                    <a:pt x="150" y="0"/>
                  </a:lnTo>
                  <a:close/>
                </a:path>
              </a:pathLst>
            </a:custGeom>
            <a:solidFill>
              <a:srgbClr val="390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flipH="1" rot="-122909">
              <a:off x="514356" y="3695777"/>
              <a:ext cx="45" cy="45"/>
            </a:xfrm>
            <a:custGeom>
              <a:rect b="b" l="l" r="r" t="t"/>
              <a:pathLst>
                <a:path extrusionOk="0" h="1" w="1">
                  <a:moveTo>
                    <a:pt x="1" y="0"/>
                  </a:moveTo>
                  <a:lnTo>
                    <a:pt x="1" y="0"/>
                  </a:lnTo>
                  <a:lnTo>
                    <a:pt x="1" y="0"/>
                  </a:lnTo>
                  <a:lnTo>
                    <a:pt x="1" y="0"/>
                  </a:lnTo>
                  <a:lnTo>
                    <a:pt x="1" y="0"/>
                  </a:lnTo>
                  <a:lnTo>
                    <a:pt x="1" y="0"/>
                  </a:lnTo>
                  <a:close/>
                </a:path>
              </a:pathLst>
            </a:custGeom>
            <a:solidFill>
              <a:srgbClr val="E98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flipH="1" rot="-122909">
              <a:off x="513682" y="3695727"/>
              <a:ext cx="4272" cy="2653"/>
            </a:xfrm>
            <a:custGeom>
              <a:rect b="b" l="l" r="r" t="t"/>
              <a:pathLst>
                <a:path extrusionOk="0" h="59" w="95">
                  <a:moveTo>
                    <a:pt x="79" y="0"/>
                  </a:moveTo>
                  <a:cubicBezTo>
                    <a:pt x="79" y="0"/>
                    <a:pt x="54" y="21"/>
                    <a:pt x="0" y="58"/>
                  </a:cubicBezTo>
                  <a:lnTo>
                    <a:pt x="95" y="38"/>
                  </a:lnTo>
                  <a:lnTo>
                    <a:pt x="79" y="0"/>
                  </a:lnTo>
                  <a:close/>
                </a:path>
              </a:pathLst>
            </a:custGeom>
            <a:solidFill>
              <a:srgbClr val="3C0D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flipH="1" rot="-122909">
              <a:off x="515635" y="3695766"/>
              <a:ext cx="5666" cy="989"/>
            </a:xfrm>
            <a:custGeom>
              <a:rect b="b" l="l" r="r" t="t"/>
              <a:pathLst>
                <a:path extrusionOk="0" h="22" w="126">
                  <a:moveTo>
                    <a:pt x="126" y="1"/>
                  </a:moveTo>
                  <a:lnTo>
                    <a:pt x="0" y="21"/>
                  </a:lnTo>
                  <a:lnTo>
                    <a:pt x="0" y="21"/>
                  </a:lnTo>
                  <a:close/>
                </a:path>
              </a:pathLst>
            </a:custGeom>
            <a:solidFill>
              <a:srgbClr val="DC3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flipH="1" rot="-122909">
              <a:off x="514373" y="3695654"/>
              <a:ext cx="6926" cy="1124"/>
            </a:xfrm>
            <a:custGeom>
              <a:rect b="b" l="l" r="r" t="t"/>
              <a:pathLst>
                <a:path extrusionOk="0" h="25" w="154">
                  <a:moveTo>
                    <a:pt x="154" y="0"/>
                  </a:moveTo>
                  <a:cubicBezTo>
                    <a:pt x="154" y="0"/>
                    <a:pt x="96" y="4"/>
                    <a:pt x="0" y="24"/>
                  </a:cubicBezTo>
                  <a:lnTo>
                    <a:pt x="126" y="4"/>
                  </a:lnTo>
                  <a:lnTo>
                    <a:pt x="154" y="0"/>
                  </a:lnTo>
                  <a:close/>
                </a:path>
              </a:pathLst>
            </a:custGeom>
            <a:solidFill>
              <a:srgbClr val="240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flipH="1" rot="-122909">
              <a:off x="514481" y="3695269"/>
              <a:ext cx="28332" cy="7510"/>
            </a:xfrm>
            <a:custGeom>
              <a:rect b="b" l="l" r="r" t="t"/>
              <a:pathLst>
                <a:path extrusionOk="0" h="167" w="630">
                  <a:moveTo>
                    <a:pt x="630" y="0"/>
                  </a:moveTo>
                  <a:lnTo>
                    <a:pt x="602" y="4"/>
                  </a:lnTo>
                  <a:lnTo>
                    <a:pt x="476" y="24"/>
                  </a:lnTo>
                  <a:cubicBezTo>
                    <a:pt x="360" y="48"/>
                    <a:pt x="191" y="88"/>
                    <a:pt x="1" y="167"/>
                  </a:cubicBezTo>
                  <a:lnTo>
                    <a:pt x="551" y="58"/>
                  </a:lnTo>
                  <a:cubicBezTo>
                    <a:pt x="605" y="21"/>
                    <a:pt x="630" y="0"/>
                    <a:pt x="630" y="0"/>
                  </a:cubicBezTo>
                  <a:close/>
                </a:path>
              </a:pathLst>
            </a:custGeom>
            <a:solidFill>
              <a:srgbClr val="390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flipH="1" rot="-122909">
              <a:off x="1429533" y="4309489"/>
              <a:ext cx="24015" cy="42228"/>
            </a:xfrm>
            <a:custGeom>
              <a:rect b="b" l="l" r="r" t="t"/>
              <a:pathLst>
                <a:path extrusionOk="0" h="939" w="534">
                  <a:moveTo>
                    <a:pt x="534" y="0"/>
                  </a:moveTo>
                  <a:cubicBezTo>
                    <a:pt x="388" y="88"/>
                    <a:pt x="204" y="190"/>
                    <a:pt x="4" y="289"/>
                  </a:cubicBezTo>
                  <a:cubicBezTo>
                    <a:pt x="35" y="299"/>
                    <a:pt x="58" y="309"/>
                    <a:pt x="72" y="326"/>
                  </a:cubicBezTo>
                  <a:lnTo>
                    <a:pt x="534" y="0"/>
                  </a:lnTo>
                  <a:close/>
                  <a:moveTo>
                    <a:pt x="82" y="645"/>
                  </a:moveTo>
                  <a:cubicBezTo>
                    <a:pt x="65" y="738"/>
                    <a:pt x="35" y="843"/>
                    <a:pt x="0" y="938"/>
                  </a:cubicBezTo>
                  <a:cubicBezTo>
                    <a:pt x="44" y="826"/>
                    <a:pt x="72" y="727"/>
                    <a:pt x="82" y="645"/>
                  </a:cubicBezTo>
                  <a:close/>
                </a:path>
              </a:pathLst>
            </a:custGeom>
            <a:solidFill>
              <a:srgbClr val="F3B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7"/>
            <p:cNvSpPr/>
            <p:nvPr/>
          </p:nvSpPr>
          <p:spPr>
            <a:xfrm flipH="1" rot="-122909">
              <a:off x="1524225" y="4160897"/>
              <a:ext cx="67772" cy="143143"/>
            </a:xfrm>
            <a:custGeom>
              <a:rect b="b" l="l" r="r" t="t"/>
              <a:pathLst>
                <a:path extrusionOk="0" h="3183" w="1507">
                  <a:moveTo>
                    <a:pt x="1231" y="0"/>
                  </a:moveTo>
                  <a:lnTo>
                    <a:pt x="1231" y="0"/>
                  </a:lnTo>
                  <a:cubicBezTo>
                    <a:pt x="1252" y="228"/>
                    <a:pt x="1164" y="636"/>
                    <a:pt x="922" y="929"/>
                  </a:cubicBezTo>
                  <a:cubicBezTo>
                    <a:pt x="582" y="1343"/>
                    <a:pt x="1" y="1911"/>
                    <a:pt x="1" y="1911"/>
                  </a:cubicBezTo>
                  <a:cubicBezTo>
                    <a:pt x="1" y="1911"/>
                    <a:pt x="361" y="2632"/>
                    <a:pt x="704" y="3182"/>
                  </a:cubicBezTo>
                  <a:lnTo>
                    <a:pt x="1302" y="2846"/>
                  </a:lnTo>
                  <a:lnTo>
                    <a:pt x="657" y="2129"/>
                  </a:lnTo>
                  <a:cubicBezTo>
                    <a:pt x="657" y="2129"/>
                    <a:pt x="853" y="1594"/>
                    <a:pt x="1187" y="1109"/>
                  </a:cubicBezTo>
                  <a:cubicBezTo>
                    <a:pt x="1506" y="640"/>
                    <a:pt x="1248" y="41"/>
                    <a:pt x="1231" y="0"/>
                  </a:cubicBezTo>
                  <a:close/>
                </a:path>
              </a:pathLst>
            </a:custGeom>
            <a:solidFill>
              <a:srgbClr val="693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flipH="1" rot="-122909">
              <a:off x="1428924" y="4291157"/>
              <a:ext cx="134239" cy="42813"/>
            </a:xfrm>
            <a:custGeom>
              <a:rect b="b" l="l" r="r" t="t"/>
              <a:pathLst>
                <a:path extrusionOk="0" h="952" w="2985">
                  <a:moveTo>
                    <a:pt x="598" y="0"/>
                  </a:moveTo>
                  <a:lnTo>
                    <a:pt x="0" y="336"/>
                  </a:lnTo>
                  <a:cubicBezTo>
                    <a:pt x="211" y="677"/>
                    <a:pt x="419" y="952"/>
                    <a:pt x="531" y="952"/>
                  </a:cubicBezTo>
                  <a:cubicBezTo>
                    <a:pt x="772" y="952"/>
                    <a:pt x="1874" y="642"/>
                    <a:pt x="2332" y="642"/>
                  </a:cubicBezTo>
                  <a:cubicBezTo>
                    <a:pt x="2380" y="642"/>
                    <a:pt x="2424" y="646"/>
                    <a:pt x="2455" y="653"/>
                  </a:cubicBezTo>
                  <a:cubicBezTo>
                    <a:pt x="2655" y="554"/>
                    <a:pt x="2839" y="452"/>
                    <a:pt x="2985" y="364"/>
                  </a:cubicBezTo>
                  <a:lnTo>
                    <a:pt x="2985" y="364"/>
                  </a:lnTo>
                  <a:lnTo>
                    <a:pt x="1102" y="557"/>
                  </a:lnTo>
                  <a:lnTo>
                    <a:pt x="598" y="0"/>
                  </a:ln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flipH="1" rot="-122909">
              <a:off x="894760" y="4380031"/>
              <a:ext cx="580444" cy="701686"/>
            </a:xfrm>
            <a:custGeom>
              <a:rect b="b" l="l" r="r" t="t"/>
              <a:pathLst>
                <a:path extrusionOk="0" h="15603" w="12907">
                  <a:moveTo>
                    <a:pt x="1" y="0"/>
                  </a:moveTo>
                  <a:lnTo>
                    <a:pt x="2414" y="2748"/>
                  </a:lnTo>
                  <a:lnTo>
                    <a:pt x="1636" y="3121"/>
                  </a:lnTo>
                  <a:lnTo>
                    <a:pt x="1598" y="3145"/>
                  </a:lnTo>
                  <a:cubicBezTo>
                    <a:pt x="1595" y="3145"/>
                    <a:pt x="1595" y="3142"/>
                    <a:pt x="1595" y="3142"/>
                  </a:cubicBezTo>
                  <a:lnTo>
                    <a:pt x="215" y="3802"/>
                  </a:lnTo>
                  <a:cubicBezTo>
                    <a:pt x="2690" y="7780"/>
                    <a:pt x="6753" y="14052"/>
                    <a:pt x="8399" y="15130"/>
                  </a:cubicBezTo>
                  <a:cubicBezTo>
                    <a:pt x="9738" y="15123"/>
                    <a:pt x="11101" y="15096"/>
                    <a:pt x="12356" y="15031"/>
                  </a:cubicBezTo>
                  <a:cubicBezTo>
                    <a:pt x="12703" y="14847"/>
                    <a:pt x="12907" y="14691"/>
                    <a:pt x="12907" y="14691"/>
                  </a:cubicBezTo>
                  <a:lnTo>
                    <a:pt x="1" y="0"/>
                  </a:lnTo>
                  <a:close/>
                  <a:moveTo>
                    <a:pt x="11928" y="15232"/>
                  </a:moveTo>
                  <a:lnTo>
                    <a:pt x="11928" y="15232"/>
                  </a:lnTo>
                  <a:cubicBezTo>
                    <a:pt x="10908" y="15279"/>
                    <a:pt x="9823" y="15300"/>
                    <a:pt x="8749" y="15310"/>
                  </a:cubicBezTo>
                  <a:cubicBezTo>
                    <a:pt x="9248" y="15521"/>
                    <a:pt x="9734" y="15602"/>
                    <a:pt x="10194" y="15602"/>
                  </a:cubicBezTo>
                  <a:cubicBezTo>
                    <a:pt x="10864" y="15602"/>
                    <a:pt x="11465" y="15429"/>
                    <a:pt x="11928" y="15232"/>
                  </a:cubicBezTo>
                  <a:close/>
                </a:path>
              </a:pathLst>
            </a:custGeom>
            <a:solidFill>
              <a:srgbClr val="281C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flipH="1" rot="-122909">
              <a:off x="1446347" y="4161460"/>
              <a:ext cx="183528" cy="233985"/>
            </a:xfrm>
            <a:custGeom>
              <a:rect b="b" l="l" r="r" t="t"/>
              <a:pathLst>
                <a:path extrusionOk="0" h="5203" w="4081">
                  <a:moveTo>
                    <a:pt x="2034" y="1"/>
                  </a:moveTo>
                  <a:cubicBezTo>
                    <a:pt x="2034" y="1"/>
                    <a:pt x="222" y="1510"/>
                    <a:pt x="113" y="1755"/>
                  </a:cubicBezTo>
                  <a:cubicBezTo>
                    <a:pt x="1" y="2000"/>
                    <a:pt x="1986" y="5056"/>
                    <a:pt x="1986" y="5056"/>
                  </a:cubicBezTo>
                  <a:cubicBezTo>
                    <a:pt x="1986" y="5056"/>
                    <a:pt x="2014" y="5107"/>
                    <a:pt x="2072" y="5202"/>
                  </a:cubicBezTo>
                  <a:lnTo>
                    <a:pt x="2466" y="5056"/>
                  </a:lnTo>
                  <a:lnTo>
                    <a:pt x="3414" y="4713"/>
                  </a:lnTo>
                  <a:cubicBezTo>
                    <a:pt x="3407" y="4693"/>
                    <a:pt x="3407" y="4689"/>
                    <a:pt x="3411" y="4683"/>
                  </a:cubicBezTo>
                  <a:lnTo>
                    <a:pt x="3411" y="4683"/>
                  </a:lnTo>
                  <a:lnTo>
                    <a:pt x="3451" y="4699"/>
                  </a:lnTo>
                  <a:lnTo>
                    <a:pt x="3455" y="4696"/>
                  </a:lnTo>
                  <a:lnTo>
                    <a:pt x="3495" y="4679"/>
                  </a:lnTo>
                  <a:lnTo>
                    <a:pt x="3495" y="4683"/>
                  </a:lnTo>
                  <a:lnTo>
                    <a:pt x="3795" y="4573"/>
                  </a:lnTo>
                  <a:lnTo>
                    <a:pt x="3958" y="4159"/>
                  </a:lnTo>
                  <a:cubicBezTo>
                    <a:pt x="3961" y="4156"/>
                    <a:pt x="3961" y="4156"/>
                    <a:pt x="3961" y="4152"/>
                  </a:cubicBezTo>
                  <a:cubicBezTo>
                    <a:pt x="3996" y="4057"/>
                    <a:pt x="4026" y="3952"/>
                    <a:pt x="4043" y="3859"/>
                  </a:cubicBezTo>
                  <a:cubicBezTo>
                    <a:pt x="4080" y="3646"/>
                    <a:pt x="4033" y="3540"/>
                    <a:pt x="4033" y="3540"/>
                  </a:cubicBezTo>
                  <a:cubicBezTo>
                    <a:pt x="4019" y="3523"/>
                    <a:pt x="3996" y="3513"/>
                    <a:pt x="3965" y="3503"/>
                  </a:cubicBezTo>
                  <a:cubicBezTo>
                    <a:pt x="3934" y="3496"/>
                    <a:pt x="3890" y="3492"/>
                    <a:pt x="3842" y="3492"/>
                  </a:cubicBezTo>
                  <a:cubicBezTo>
                    <a:pt x="3384" y="3492"/>
                    <a:pt x="2282" y="3802"/>
                    <a:pt x="2041" y="3802"/>
                  </a:cubicBezTo>
                  <a:cubicBezTo>
                    <a:pt x="1929" y="3802"/>
                    <a:pt x="1721" y="3527"/>
                    <a:pt x="1510" y="3186"/>
                  </a:cubicBezTo>
                  <a:cubicBezTo>
                    <a:pt x="1167" y="2636"/>
                    <a:pt x="807" y="1915"/>
                    <a:pt x="807" y="1915"/>
                  </a:cubicBezTo>
                  <a:cubicBezTo>
                    <a:pt x="807" y="1915"/>
                    <a:pt x="1388" y="1347"/>
                    <a:pt x="1728" y="933"/>
                  </a:cubicBezTo>
                  <a:cubicBezTo>
                    <a:pt x="1970" y="640"/>
                    <a:pt x="2058" y="232"/>
                    <a:pt x="2037" y="4"/>
                  </a:cubicBezTo>
                  <a:cubicBezTo>
                    <a:pt x="2034" y="4"/>
                    <a:pt x="2034" y="1"/>
                    <a:pt x="2034"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flipH="1" rot="-122909">
              <a:off x="1356938" y="4370381"/>
              <a:ext cx="186091" cy="170981"/>
            </a:xfrm>
            <a:custGeom>
              <a:rect b="b" l="l" r="r" t="t"/>
              <a:pathLst>
                <a:path extrusionOk="0" h="3802" w="4138">
                  <a:moveTo>
                    <a:pt x="1384" y="123"/>
                  </a:moveTo>
                  <a:lnTo>
                    <a:pt x="1380" y="126"/>
                  </a:lnTo>
                  <a:lnTo>
                    <a:pt x="1424" y="143"/>
                  </a:lnTo>
                  <a:lnTo>
                    <a:pt x="1424" y="143"/>
                  </a:lnTo>
                  <a:lnTo>
                    <a:pt x="1384" y="126"/>
                  </a:lnTo>
                  <a:lnTo>
                    <a:pt x="1384" y="123"/>
                  </a:lnTo>
                  <a:close/>
                  <a:moveTo>
                    <a:pt x="1724" y="0"/>
                  </a:moveTo>
                  <a:lnTo>
                    <a:pt x="1424" y="110"/>
                  </a:lnTo>
                  <a:cubicBezTo>
                    <a:pt x="1482" y="218"/>
                    <a:pt x="2866" y="2299"/>
                    <a:pt x="3397" y="3094"/>
                  </a:cubicBezTo>
                  <a:lnTo>
                    <a:pt x="3359" y="3121"/>
                  </a:lnTo>
                  <a:lnTo>
                    <a:pt x="3359" y="3121"/>
                  </a:lnTo>
                  <a:lnTo>
                    <a:pt x="4137" y="2748"/>
                  </a:lnTo>
                  <a:lnTo>
                    <a:pt x="1724" y="0"/>
                  </a:lnTo>
                  <a:close/>
                  <a:moveTo>
                    <a:pt x="1343" y="140"/>
                  </a:moveTo>
                  <a:lnTo>
                    <a:pt x="395" y="483"/>
                  </a:lnTo>
                  <a:lnTo>
                    <a:pt x="1" y="629"/>
                  </a:lnTo>
                  <a:cubicBezTo>
                    <a:pt x="241" y="1031"/>
                    <a:pt x="969" y="2241"/>
                    <a:pt x="1938" y="3802"/>
                  </a:cubicBezTo>
                  <a:lnTo>
                    <a:pt x="3318" y="3142"/>
                  </a:lnTo>
                  <a:cubicBezTo>
                    <a:pt x="1666" y="661"/>
                    <a:pt x="1388" y="228"/>
                    <a:pt x="1343" y="140"/>
                  </a:cubicBezTo>
                  <a:close/>
                </a:path>
              </a:pathLst>
            </a:custGeom>
            <a:solidFill>
              <a:srgbClr val="3D88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7"/>
            <p:cNvSpPr/>
            <p:nvPr/>
          </p:nvSpPr>
          <p:spPr>
            <a:xfrm flipH="1" rot="-122909">
              <a:off x="931510" y="5062104"/>
              <a:ext cx="177996" cy="12592"/>
            </a:xfrm>
            <a:custGeom>
              <a:rect b="b" l="l" r="r" t="t"/>
              <a:pathLst>
                <a:path extrusionOk="0" h="280" w="3958">
                  <a:moveTo>
                    <a:pt x="3958" y="0"/>
                  </a:moveTo>
                  <a:cubicBezTo>
                    <a:pt x="2703" y="65"/>
                    <a:pt x="1340" y="92"/>
                    <a:pt x="1" y="99"/>
                  </a:cubicBezTo>
                  <a:cubicBezTo>
                    <a:pt x="54" y="136"/>
                    <a:pt x="106" y="167"/>
                    <a:pt x="156" y="190"/>
                  </a:cubicBezTo>
                  <a:cubicBezTo>
                    <a:pt x="222" y="221"/>
                    <a:pt x="286" y="251"/>
                    <a:pt x="351" y="279"/>
                  </a:cubicBezTo>
                  <a:cubicBezTo>
                    <a:pt x="1425" y="269"/>
                    <a:pt x="2510" y="248"/>
                    <a:pt x="3530" y="201"/>
                  </a:cubicBezTo>
                  <a:cubicBezTo>
                    <a:pt x="3690" y="136"/>
                    <a:pt x="3832" y="65"/>
                    <a:pt x="3958" y="0"/>
                  </a:cubicBezTo>
                  <a:close/>
                </a:path>
              </a:pathLst>
            </a:custGeom>
            <a:solidFill>
              <a:srgbClr val="3F12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7"/>
            <p:cNvSpPr/>
            <p:nvPr/>
          </p:nvSpPr>
          <p:spPr>
            <a:xfrm flipH="1" rot="-122909">
              <a:off x="1522939" y="4389452"/>
              <a:ext cx="45" cy="45"/>
            </a:xfrm>
            <a:custGeom>
              <a:rect b="b" l="l" r="r" t="t"/>
              <a:pathLst>
                <a:path extrusionOk="0" h="1" w="1">
                  <a:moveTo>
                    <a:pt x="1" y="0"/>
                  </a:moveTo>
                  <a:lnTo>
                    <a:pt x="1" y="0"/>
                  </a:lnTo>
                  <a:close/>
                </a:path>
              </a:pathLst>
            </a:custGeom>
            <a:solidFill>
              <a:srgbClr val="E64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7"/>
            <p:cNvSpPr/>
            <p:nvPr/>
          </p:nvSpPr>
          <p:spPr>
            <a:xfrm flipH="1" rot="-122909">
              <a:off x="1436604" y="4390996"/>
              <a:ext cx="88908" cy="139906"/>
            </a:xfrm>
            <a:custGeom>
              <a:rect b="b" l="l" r="r" t="t"/>
              <a:pathLst>
                <a:path extrusionOk="0" h="3111" w="1977">
                  <a:moveTo>
                    <a:pt x="1" y="0"/>
                  </a:moveTo>
                  <a:lnTo>
                    <a:pt x="1" y="0"/>
                  </a:lnTo>
                  <a:lnTo>
                    <a:pt x="1976" y="3111"/>
                  </a:lnTo>
                  <a:close/>
                </a:path>
              </a:pathLst>
            </a:custGeom>
            <a:solidFill>
              <a:srgbClr val="3A6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flipH="1" rot="-122909">
              <a:off x="1389827" y="4375591"/>
              <a:ext cx="92686" cy="136758"/>
            </a:xfrm>
            <a:custGeom>
              <a:rect b="b" l="l" r="r" t="t"/>
              <a:pathLst>
                <a:path extrusionOk="0" h="3041" w="2061">
                  <a:moveTo>
                    <a:pt x="88" y="1"/>
                  </a:moveTo>
                  <a:lnTo>
                    <a:pt x="48" y="18"/>
                  </a:lnTo>
                  <a:lnTo>
                    <a:pt x="48" y="21"/>
                  </a:lnTo>
                  <a:lnTo>
                    <a:pt x="88" y="38"/>
                  </a:lnTo>
                  <a:lnTo>
                    <a:pt x="88" y="38"/>
                  </a:lnTo>
                  <a:lnTo>
                    <a:pt x="44" y="21"/>
                  </a:lnTo>
                  <a:lnTo>
                    <a:pt x="4" y="5"/>
                  </a:lnTo>
                  <a:lnTo>
                    <a:pt x="4" y="5"/>
                  </a:lnTo>
                  <a:cubicBezTo>
                    <a:pt x="0" y="11"/>
                    <a:pt x="0" y="15"/>
                    <a:pt x="7" y="35"/>
                  </a:cubicBezTo>
                  <a:cubicBezTo>
                    <a:pt x="52" y="123"/>
                    <a:pt x="330" y="556"/>
                    <a:pt x="1982" y="3037"/>
                  </a:cubicBezTo>
                  <a:cubicBezTo>
                    <a:pt x="1982" y="3037"/>
                    <a:pt x="1982" y="3040"/>
                    <a:pt x="1985" y="3040"/>
                  </a:cubicBezTo>
                  <a:lnTo>
                    <a:pt x="2023" y="3016"/>
                  </a:lnTo>
                  <a:lnTo>
                    <a:pt x="2061" y="2989"/>
                  </a:lnTo>
                  <a:cubicBezTo>
                    <a:pt x="1530" y="2194"/>
                    <a:pt x="146" y="113"/>
                    <a:pt x="88" y="5"/>
                  </a:cubicBezTo>
                  <a:lnTo>
                    <a:pt x="88" y="1"/>
                  </a:lnTo>
                  <a:close/>
                </a:path>
              </a:pathLst>
            </a:custGeom>
            <a:solidFill>
              <a:srgbClr val="4F3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flipH="1" rot="-122909">
              <a:off x="792495" y="4788827"/>
              <a:ext cx="5352" cy="8590"/>
            </a:xfrm>
            <a:custGeom>
              <a:rect b="b" l="l" r="r" t="t"/>
              <a:pathLst>
                <a:path extrusionOk="0" h="191" w="119">
                  <a:moveTo>
                    <a:pt x="1" y="0"/>
                  </a:moveTo>
                  <a:lnTo>
                    <a:pt x="119" y="190"/>
                  </a:lnTo>
                  <a:cubicBezTo>
                    <a:pt x="119" y="190"/>
                    <a:pt x="78" y="123"/>
                    <a:pt x="1" y="0"/>
                  </a:cubicBezTo>
                  <a:close/>
                </a:path>
              </a:pathLst>
            </a:custGeom>
            <a:solidFill>
              <a:srgbClr val="F16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7"/>
            <p:cNvSpPr/>
            <p:nvPr/>
          </p:nvSpPr>
          <p:spPr>
            <a:xfrm flipH="1" rot="-122909">
              <a:off x="741306" y="4451446"/>
              <a:ext cx="232456" cy="343625"/>
            </a:xfrm>
            <a:custGeom>
              <a:rect b="b" l="l" r="r" t="t"/>
              <a:pathLst>
                <a:path extrusionOk="0" h="7641" w="5169">
                  <a:moveTo>
                    <a:pt x="779" y="1"/>
                  </a:moveTo>
                  <a:lnTo>
                    <a:pt x="0" y="1078"/>
                  </a:lnTo>
                  <a:cubicBezTo>
                    <a:pt x="1588" y="3578"/>
                    <a:pt x="3546" y="6661"/>
                    <a:pt x="4047" y="7450"/>
                  </a:cubicBezTo>
                  <a:cubicBezTo>
                    <a:pt x="4124" y="7573"/>
                    <a:pt x="4165" y="7640"/>
                    <a:pt x="4165" y="7640"/>
                  </a:cubicBezTo>
                  <a:cubicBezTo>
                    <a:pt x="4165" y="7640"/>
                    <a:pt x="5124" y="5335"/>
                    <a:pt x="5155" y="5243"/>
                  </a:cubicBezTo>
                  <a:cubicBezTo>
                    <a:pt x="5168" y="5202"/>
                    <a:pt x="3067" y="2704"/>
                    <a:pt x="779" y="1"/>
                  </a:cubicBezTo>
                  <a:close/>
                </a:path>
              </a:pathLst>
            </a:custGeom>
            <a:solidFill>
              <a:srgbClr val="1C13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flipH="1" rot="-122909">
              <a:off x="930979" y="4313136"/>
              <a:ext cx="133205" cy="181684"/>
            </a:xfrm>
            <a:custGeom>
              <a:rect b="b" l="l" r="r" t="t"/>
              <a:pathLst>
                <a:path extrusionOk="0" h="4040" w="2962">
                  <a:moveTo>
                    <a:pt x="457" y="0"/>
                  </a:moveTo>
                  <a:lnTo>
                    <a:pt x="195" y="347"/>
                  </a:lnTo>
                  <a:cubicBezTo>
                    <a:pt x="344" y="395"/>
                    <a:pt x="779" y="857"/>
                    <a:pt x="1619" y="1778"/>
                  </a:cubicBezTo>
                  <a:cubicBezTo>
                    <a:pt x="2102" y="2309"/>
                    <a:pt x="2701" y="2966"/>
                    <a:pt x="2798" y="2993"/>
                  </a:cubicBezTo>
                  <a:lnTo>
                    <a:pt x="2785" y="2993"/>
                  </a:lnTo>
                  <a:lnTo>
                    <a:pt x="2816" y="3077"/>
                  </a:lnTo>
                  <a:cubicBezTo>
                    <a:pt x="2812" y="3081"/>
                    <a:pt x="2806" y="3081"/>
                    <a:pt x="2798" y="3081"/>
                  </a:cubicBezTo>
                  <a:cubicBezTo>
                    <a:pt x="2704" y="3081"/>
                    <a:pt x="2469" y="2843"/>
                    <a:pt x="1551" y="1840"/>
                  </a:cubicBezTo>
                  <a:cubicBezTo>
                    <a:pt x="1021" y="1255"/>
                    <a:pt x="289" y="453"/>
                    <a:pt x="171" y="436"/>
                  </a:cubicBezTo>
                  <a:cubicBezTo>
                    <a:pt x="178" y="436"/>
                    <a:pt x="187" y="432"/>
                    <a:pt x="195" y="422"/>
                  </a:cubicBezTo>
                  <a:lnTo>
                    <a:pt x="157" y="395"/>
                  </a:lnTo>
                  <a:lnTo>
                    <a:pt x="1" y="606"/>
                  </a:lnTo>
                  <a:lnTo>
                    <a:pt x="2183" y="4039"/>
                  </a:lnTo>
                  <a:lnTo>
                    <a:pt x="2962" y="2962"/>
                  </a:lnTo>
                  <a:cubicBezTo>
                    <a:pt x="2119" y="1966"/>
                    <a:pt x="1252" y="939"/>
                    <a:pt x="457" y="0"/>
                  </a:cubicBezTo>
                  <a:close/>
                </a:path>
              </a:pathLst>
            </a:custGeom>
            <a:solidFill>
              <a:srgbClr val="3D88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flipH="1" rot="-122909">
              <a:off x="937050" y="4328594"/>
              <a:ext cx="121287" cy="123086"/>
            </a:xfrm>
            <a:custGeom>
              <a:rect b="b" l="l" r="r" t="t"/>
              <a:pathLst>
                <a:path extrusionOk="0" h="2737" w="2697">
                  <a:moveTo>
                    <a:pt x="48" y="0"/>
                  </a:moveTo>
                  <a:cubicBezTo>
                    <a:pt x="35" y="0"/>
                    <a:pt x="18" y="7"/>
                    <a:pt x="7" y="17"/>
                  </a:cubicBezTo>
                  <a:cubicBezTo>
                    <a:pt x="4" y="20"/>
                    <a:pt x="4" y="24"/>
                    <a:pt x="1" y="24"/>
                  </a:cubicBezTo>
                  <a:lnTo>
                    <a:pt x="38" y="51"/>
                  </a:lnTo>
                  <a:lnTo>
                    <a:pt x="76" y="78"/>
                  </a:lnTo>
                  <a:cubicBezTo>
                    <a:pt x="68" y="88"/>
                    <a:pt x="59" y="92"/>
                    <a:pt x="52" y="92"/>
                  </a:cubicBezTo>
                  <a:cubicBezTo>
                    <a:pt x="170" y="109"/>
                    <a:pt x="902" y="911"/>
                    <a:pt x="1432" y="1496"/>
                  </a:cubicBezTo>
                  <a:cubicBezTo>
                    <a:pt x="2350" y="2499"/>
                    <a:pt x="2585" y="2737"/>
                    <a:pt x="2679" y="2737"/>
                  </a:cubicBezTo>
                  <a:cubicBezTo>
                    <a:pt x="2687" y="2737"/>
                    <a:pt x="2693" y="2737"/>
                    <a:pt x="2697" y="2733"/>
                  </a:cubicBezTo>
                  <a:lnTo>
                    <a:pt x="2666" y="2649"/>
                  </a:lnTo>
                  <a:lnTo>
                    <a:pt x="2679" y="2649"/>
                  </a:lnTo>
                  <a:cubicBezTo>
                    <a:pt x="2582" y="2622"/>
                    <a:pt x="1983" y="1965"/>
                    <a:pt x="1500" y="1434"/>
                  </a:cubicBezTo>
                  <a:cubicBezTo>
                    <a:pt x="660" y="513"/>
                    <a:pt x="225" y="51"/>
                    <a:pt x="76" y="3"/>
                  </a:cubicBezTo>
                  <a:cubicBezTo>
                    <a:pt x="65" y="3"/>
                    <a:pt x="59" y="0"/>
                    <a:pt x="5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6" name="Google Shape;3776;p57"/>
          <p:cNvGrpSpPr/>
          <p:nvPr/>
        </p:nvGrpSpPr>
        <p:grpSpPr>
          <a:xfrm>
            <a:off x="7024460" y="3259416"/>
            <a:ext cx="1816059" cy="1382859"/>
            <a:chOff x="7024460" y="1169841"/>
            <a:chExt cx="1816059" cy="1382859"/>
          </a:xfrm>
        </p:grpSpPr>
        <p:grpSp>
          <p:nvGrpSpPr>
            <p:cNvPr id="3777" name="Google Shape;3777;p57"/>
            <p:cNvGrpSpPr/>
            <p:nvPr/>
          </p:nvGrpSpPr>
          <p:grpSpPr>
            <a:xfrm>
              <a:off x="7024460" y="1169841"/>
              <a:ext cx="1816059" cy="1382859"/>
              <a:chOff x="3420275" y="729475"/>
              <a:chExt cx="4831500" cy="3679875"/>
            </a:xfrm>
          </p:grpSpPr>
          <p:sp>
            <p:nvSpPr>
              <p:cNvPr id="3778" name="Google Shape;3778;p57"/>
              <p:cNvSpPr/>
              <p:nvPr/>
            </p:nvSpPr>
            <p:spPr>
              <a:xfrm>
                <a:off x="3586250" y="883825"/>
                <a:ext cx="4503600" cy="27462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5009044" y="3786200"/>
                <a:ext cx="1649975" cy="623150"/>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FFFFFF"/>
                </a:solidFill>
                <a:prstDash val="solid"/>
                <a:round/>
                <a:headEnd len="med" w="med" type="none"/>
                <a:tailEnd len="med" w="med" type="none"/>
              </a:ln>
            </p:spPr>
          </p:sp>
          <p:sp>
            <p:nvSpPr>
              <p:cNvPr id="3780" name="Google Shape;3780;p57"/>
              <p:cNvSpPr/>
              <p:nvPr/>
            </p:nvSpPr>
            <p:spPr>
              <a:xfrm>
                <a:off x="3420275" y="729475"/>
                <a:ext cx="4831500" cy="3056700"/>
              </a:xfrm>
              <a:prstGeom prst="roundRect">
                <a:avLst>
                  <a:gd fmla="val 3857"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3453125" y="762775"/>
                <a:ext cx="4765800" cy="2990100"/>
              </a:xfrm>
              <a:prstGeom prst="roundRect">
                <a:avLst>
                  <a:gd fmla="val 3282"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782" name="Google Shape;3782;p57"/>
            <p:cNvCxnSpPr/>
            <p:nvPr/>
          </p:nvCxnSpPr>
          <p:spPr>
            <a:xfrm>
              <a:off x="7628347" y="2530528"/>
              <a:ext cx="611203" cy="0"/>
            </a:xfrm>
            <a:prstGeom prst="straightConnector1">
              <a:avLst/>
            </a:prstGeom>
            <a:noFill/>
            <a:ln cap="flat" cmpd="sng" w="19050">
              <a:solidFill>
                <a:srgbClr val="FFFFFF"/>
              </a:solidFill>
              <a:prstDash val="solid"/>
              <a:round/>
              <a:headEnd len="med" w="med" type="none"/>
              <a:tailEnd len="med" w="med" type="none"/>
            </a:ln>
          </p:spPr>
        </p:cxnSp>
      </p:grpSp>
      <p:grpSp>
        <p:nvGrpSpPr>
          <p:cNvPr id="3783" name="Google Shape;3783;p57"/>
          <p:cNvGrpSpPr/>
          <p:nvPr/>
        </p:nvGrpSpPr>
        <p:grpSpPr>
          <a:xfrm>
            <a:off x="4050521" y="3143059"/>
            <a:ext cx="321038" cy="321158"/>
            <a:chOff x="7510226" y="2502231"/>
            <a:chExt cx="407719" cy="407871"/>
          </a:xfrm>
        </p:grpSpPr>
        <p:sp>
          <p:nvSpPr>
            <p:cNvPr id="3784" name="Google Shape;3784;p57"/>
            <p:cNvSpPr/>
            <p:nvPr/>
          </p:nvSpPr>
          <p:spPr>
            <a:xfrm>
              <a:off x="7510226" y="2502231"/>
              <a:ext cx="407719" cy="407871"/>
            </a:xfrm>
            <a:custGeom>
              <a:rect b="b" l="l" r="r" t="t"/>
              <a:pathLst>
                <a:path extrusionOk="0" h="6916" w="6914">
                  <a:moveTo>
                    <a:pt x="3455" y="0"/>
                  </a:moveTo>
                  <a:cubicBezTo>
                    <a:pt x="1548" y="0"/>
                    <a:pt x="1" y="1547"/>
                    <a:pt x="1" y="3458"/>
                  </a:cubicBezTo>
                  <a:cubicBezTo>
                    <a:pt x="1" y="5365"/>
                    <a:pt x="1548" y="6916"/>
                    <a:pt x="3455" y="6916"/>
                  </a:cubicBezTo>
                  <a:cubicBezTo>
                    <a:pt x="5365" y="6916"/>
                    <a:pt x="6913" y="5365"/>
                    <a:pt x="6913" y="3458"/>
                  </a:cubicBezTo>
                  <a:cubicBezTo>
                    <a:pt x="6913" y="1547"/>
                    <a:pt x="5365" y="0"/>
                    <a:pt x="3455"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7587302" y="2753638"/>
              <a:ext cx="253571" cy="58739"/>
            </a:xfrm>
            <a:custGeom>
              <a:rect b="b" l="l" r="r" t="t"/>
              <a:pathLst>
                <a:path extrusionOk="0" h="996" w="4300">
                  <a:moveTo>
                    <a:pt x="44" y="0"/>
                  </a:moveTo>
                  <a:cubicBezTo>
                    <a:pt x="19" y="0"/>
                    <a:pt x="0" y="31"/>
                    <a:pt x="21" y="52"/>
                  </a:cubicBezTo>
                  <a:cubicBezTo>
                    <a:pt x="521" y="625"/>
                    <a:pt x="1288" y="996"/>
                    <a:pt x="2148" y="996"/>
                  </a:cubicBezTo>
                  <a:cubicBezTo>
                    <a:pt x="3012" y="996"/>
                    <a:pt x="3778" y="625"/>
                    <a:pt x="4278" y="52"/>
                  </a:cubicBezTo>
                  <a:cubicBezTo>
                    <a:pt x="4299" y="31"/>
                    <a:pt x="4281" y="0"/>
                    <a:pt x="4256" y="0"/>
                  </a:cubicBezTo>
                  <a:cubicBezTo>
                    <a:pt x="4252" y="0"/>
                    <a:pt x="4249" y="1"/>
                    <a:pt x="4246" y="2"/>
                  </a:cubicBezTo>
                  <a:cubicBezTo>
                    <a:pt x="3632" y="225"/>
                    <a:pt x="2915" y="355"/>
                    <a:pt x="2148" y="355"/>
                  </a:cubicBezTo>
                  <a:cubicBezTo>
                    <a:pt x="1385" y="355"/>
                    <a:pt x="668" y="225"/>
                    <a:pt x="54" y="2"/>
                  </a:cubicBezTo>
                  <a:cubicBezTo>
                    <a:pt x="51" y="1"/>
                    <a:pt x="48" y="0"/>
                    <a:pt x="44"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7621918" y="2624190"/>
              <a:ext cx="61977" cy="88286"/>
            </a:xfrm>
            <a:custGeom>
              <a:rect b="b" l="l" r="r" t="t"/>
              <a:pathLst>
                <a:path extrusionOk="0" h="1497" w="1051">
                  <a:moveTo>
                    <a:pt x="125" y="1"/>
                  </a:moveTo>
                  <a:cubicBezTo>
                    <a:pt x="92" y="1"/>
                    <a:pt x="59" y="15"/>
                    <a:pt x="38" y="43"/>
                  </a:cubicBezTo>
                  <a:cubicBezTo>
                    <a:pt x="1" y="90"/>
                    <a:pt x="11" y="156"/>
                    <a:pt x="58" y="196"/>
                  </a:cubicBezTo>
                  <a:lnTo>
                    <a:pt x="764" y="750"/>
                  </a:lnTo>
                  <a:lnTo>
                    <a:pt x="58" y="1303"/>
                  </a:lnTo>
                  <a:cubicBezTo>
                    <a:pt x="11" y="1340"/>
                    <a:pt x="1" y="1410"/>
                    <a:pt x="38" y="1457"/>
                  </a:cubicBezTo>
                  <a:cubicBezTo>
                    <a:pt x="61" y="1483"/>
                    <a:pt x="91" y="1497"/>
                    <a:pt x="124" y="1497"/>
                  </a:cubicBezTo>
                  <a:cubicBezTo>
                    <a:pt x="147" y="1497"/>
                    <a:pt x="171" y="1490"/>
                    <a:pt x="191" y="1477"/>
                  </a:cubicBezTo>
                  <a:lnTo>
                    <a:pt x="1008" y="836"/>
                  </a:lnTo>
                  <a:cubicBezTo>
                    <a:pt x="1034" y="813"/>
                    <a:pt x="1051" y="783"/>
                    <a:pt x="1051" y="750"/>
                  </a:cubicBezTo>
                  <a:cubicBezTo>
                    <a:pt x="1051" y="716"/>
                    <a:pt x="1034" y="683"/>
                    <a:pt x="1008" y="663"/>
                  </a:cubicBezTo>
                  <a:lnTo>
                    <a:pt x="191" y="23"/>
                  </a:lnTo>
                  <a:cubicBezTo>
                    <a:pt x="172" y="8"/>
                    <a:pt x="148" y="1"/>
                    <a:pt x="125"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7744225" y="2624131"/>
              <a:ext cx="61977" cy="88345"/>
            </a:xfrm>
            <a:custGeom>
              <a:rect b="b" l="l" r="r" t="t"/>
              <a:pathLst>
                <a:path extrusionOk="0" h="1498" w="1051">
                  <a:moveTo>
                    <a:pt x="928" y="1"/>
                  </a:moveTo>
                  <a:cubicBezTo>
                    <a:pt x="904" y="1"/>
                    <a:pt x="880" y="8"/>
                    <a:pt x="861" y="24"/>
                  </a:cubicBezTo>
                  <a:lnTo>
                    <a:pt x="44" y="664"/>
                  </a:lnTo>
                  <a:cubicBezTo>
                    <a:pt x="17" y="684"/>
                    <a:pt x="0" y="717"/>
                    <a:pt x="0" y="751"/>
                  </a:cubicBezTo>
                  <a:cubicBezTo>
                    <a:pt x="0" y="784"/>
                    <a:pt x="17" y="814"/>
                    <a:pt x="44" y="837"/>
                  </a:cubicBezTo>
                  <a:lnTo>
                    <a:pt x="861" y="1478"/>
                  </a:lnTo>
                  <a:cubicBezTo>
                    <a:pt x="881" y="1491"/>
                    <a:pt x="905" y="1498"/>
                    <a:pt x="928" y="1498"/>
                  </a:cubicBezTo>
                  <a:cubicBezTo>
                    <a:pt x="961" y="1498"/>
                    <a:pt x="991" y="1484"/>
                    <a:pt x="1014" y="1458"/>
                  </a:cubicBezTo>
                  <a:cubicBezTo>
                    <a:pt x="1051" y="1411"/>
                    <a:pt x="1041" y="1341"/>
                    <a:pt x="994" y="1304"/>
                  </a:cubicBezTo>
                  <a:lnTo>
                    <a:pt x="288" y="751"/>
                  </a:lnTo>
                  <a:lnTo>
                    <a:pt x="994" y="197"/>
                  </a:lnTo>
                  <a:cubicBezTo>
                    <a:pt x="1041" y="157"/>
                    <a:pt x="1051" y="91"/>
                    <a:pt x="1014" y="44"/>
                  </a:cubicBezTo>
                  <a:cubicBezTo>
                    <a:pt x="993" y="15"/>
                    <a:pt x="961" y="1"/>
                    <a:pt x="92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7653173" y="2769679"/>
              <a:ext cx="121773" cy="106981"/>
            </a:xfrm>
            <a:custGeom>
              <a:rect b="b" l="l" r="r" t="t"/>
              <a:pathLst>
                <a:path extrusionOk="0" h="1814" w="2065">
                  <a:moveTo>
                    <a:pt x="1" y="0"/>
                  </a:moveTo>
                  <a:lnTo>
                    <a:pt x="1" y="533"/>
                  </a:lnTo>
                  <a:lnTo>
                    <a:pt x="1" y="987"/>
                  </a:lnTo>
                  <a:cubicBezTo>
                    <a:pt x="1" y="1444"/>
                    <a:pt x="464" y="1813"/>
                    <a:pt x="1031" y="1813"/>
                  </a:cubicBezTo>
                  <a:cubicBezTo>
                    <a:pt x="1601" y="1813"/>
                    <a:pt x="2064" y="1444"/>
                    <a:pt x="2064" y="987"/>
                  </a:cubicBezTo>
                  <a:lnTo>
                    <a:pt x="2064" y="533"/>
                  </a:lnTo>
                  <a:lnTo>
                    <a:pt x="2064" y="0"/>
                  </a:lnTo>
                  <a:cubicBezTo>
                    <a:pt x="1735" y="50"/>
                    <a:pt x="1388" y="83"/>
                    <a:pt x="1031" y="83"/>
                  </a:cubicBezTo>
                  <a:cubicBezTo>
                    <a:pt x="674" y="83"/>
                    <a:pt x="331" y="50"/>
                    <a:pt x="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7707662" y="2774161"/>
              <a:ext cx="12796" cy="61039"/>
            </a:xfrm>
            <a:custGeom>
              <a:rect b="b" l="l" r="r" t="t"/>
              <a:pathLst>
                <a:path extrusionOk="0" h="1035" w="217">
                  <a:moveTo>
                    <a:pt x="0" y="0"/>
                  </a:moveTo>
                  <a:lnTo>
                    <a:pt x="0" y="924"/>
                  </a:lnTo>
                  <a:cubicBezTo>
                    <a:pt x="0" y="984"/>
                    <a:pt x="47" y="1034"/>
                    <a:pt x="107" y="1034"/>
                  </a:cubicBezTo>
                  <a:cubicBezTo>
                    <a:pt x="167" y="1034"/>
                    <a:pt x="217" y="984"/>
                    <a:pt x="217" y="924"/>
                  </a:cubicBezTo>
                  <a:lnTo>
                    <a:pt x="217" y="0"/>
                  </a:lnTo>
                  <a:cubicBezTo>
                    <a:pt x="180" y="0"/>
                    <a:pt x="147" y="7"/>
                    <a:pt x="107" y="7"/>
                  </a:cubicBezTo>
                  <a:cubicBezTo>
                    <a:pt x="71" y="7"/>
                    <a:pt x="37" y="0"/>
                    <a:pt x="0"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57"/>
          <p:cNvGrpSpPr/>
          <p:nvPr/>
        </p:nvGrpSpPr>
        <p:grpSpPr>
          <a:xfrm>
            <a:off x="4512266" y="3143055"/>
            <a:ext cx="321038" cy="321158"/>
            <a:chOff x="7510226" y="1893350"/>
            <a:chExt cx="407719" cy="407871"/>
          </a:xfrm>
        </p:grpSpPr>
        <p:sp>
          <p:nvSpPr>
            <p:cNvPr id="3791" name="Google Shape;3791;p57"/>
            <p:cNvSpPr/>
            <p:nvPr/>
          </p:nvSpPr>
          <p:spPr>
            <a:xfrm>
              <a:off x="7510226" y="1893350"/>
              <a:ext cx="407719" cy="407871"/>
            </a:xfrm>
            <a:custGeom>
              <a:rect b="b" l="l" r="r" t="t"/>
              <a:pathLst>
                <a:path extrusionOk="0" h="6916" w="6914">
                  <a:moveTo>
                    <a:pt x="3455" y="0"/>
                  </a:moveTo>
                  <a:cubicBezTo>
                    <a:pt x="1548" y="0"/>
                    <a:pt x="1" y="1548"/>
                    <a:pt x="1" y="3458"/>
                  </a:cubicBezTo>
                  <a:cubicBezTo>
                    <a:pt x="1" y="5365"/>
                    <a:pt x="1548" y="6915"/>
                    <a:pt x="3455" y="6915"/>
                  </a:cubicBezTo>
                  <a:cubicBezTo>
                    <a:pt x="5365" y="6915"/>
                    <a:pt x="6913" y="5365"/>
                    <a:pt x="6913" y="3458"/>
                  </a:cubicBezTo>
                  <a:cubicBezTo>
                    <a:pt x="6913" y="1548"/>
                    <a:pt x="5365" y="0"/>
                    <a:pt x="3455"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2" name="Google Shape;3792;p57"/>
            <p:cNvGrpSpPr/>
            <p:nvPr/>
          </p:nvGrpSpPr>
          <p:grpSpPr>
            <a:xfrm>
              <a:off x="7570023" y="1998148"/>
              <a:ext cx="288127" cy="212840"/>
              <a:chOff x="7570023" y="1998148"/>
              <a:chExt cx="288127" cy="212840"/>
            </a:xfrm>
          </p:grpSpPr>
          <p:sp>
            <p:nvSpPr>
              <p:cNvPr id="3793" name="Google Shape;3793;p57"/>
              <p:cNvSpPr/>
              <p:nvPr/>
            </p:nvSpPr>
            <p:spPr>
              <a:xfrm>
                <a:off x="7625692" y="1998148"/>
                <a:ext cx="53309" cy="92473"/>
              </a:xfrm>
              <a:custGeom>
                <a:rect b="b" l="l" r="r" t="t"/>
                <a:pathLst>
                  <a:path extrusionOk="0" h="1568" w="904">
                    <a:moveTo>
                      <a:pt x="450" y="0"/>
                    </a:moveTo>
                    <a:cubicBezTo>
                      <a:pt x="200" y="0"/>
                      <a:pt x="0" y="351"/>
                      <a:pt x="0" y="784"/>
                    </a:cubicBezTo>
                    <a:cubicBezTo>
                      <a:pt x="0" y="1217"/>
                      <a:pt x="200" y="1568"/>
                      <a:pt x="450" y="1568"/>
                    </a:cubicBezTo>
                    <a:cubicBezTo>
                      <a:pt x="700" y="1568"/>
                      <a:pt x="904" y="1217"/>
                      <a:pt x="904" y="784"/>
                    </a:cubicBezTo>
                    <a:cubicBezTo>
                      <a:pt x="904" y="351"/>
                      <a:pt x="700" y="0"/>
                      <a:pt x="45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7733020" y="2031940"/>
                <a:ext cx="87924" cy="31788"/>
              </a:xfrm>
              <a:custGeom>
                <a:rect b="b" l="l" r="r" t="t"/>
                <a:pathLst>
                  <a:path extrusionOk="0" h="539" w="1491">
                    <a:moveTo>
                      <a:pt x="894" y="1"/>
                    </a:moveTo>
                    <a:cubicBezTo>
                      <a:pt x="345" y="1"/>
                      <a:pt x="33" y="386"/>
                      <a:pt x="30" y="391"/>
                    </a:cubicBezTo>
                    <a:cubicBezTo>
                      <a:pt x="1" y="431"/>
                      <a:pt x="7" y="488"/>
                      <a:pt x="44" y="518"/>
                    </a:cubicBezTo>
                    <a:cubicBezTo>
                      <a:pt x="61" y="531"/>
                      <a:pt x="81" y="538"/>
                      <a:pt x="101" y="538"/>
                    </a:cubicBezTo>
                    <a:cubicBezTo>
                      <a:pt x="127" y="538"/>
                      <a:pt x="154" y="524"/>
                      <a:pt x="170" y="504"/>
                    </a:cubicBezTo>
                    <a:cubicBezTo>
                      <a:pt x="173" y="499"/>
                      <a:pt x="432" y="182"/>
                      <a:pt x="894" y="182"/>
                    </a:cubicBezTo>
                    <a:cubicBezTo>
                      <a:pt x="1030" y="182"/>
                      <a:pt x="1184" y="210"/>
                      <a:pt x="1355" y="281"/>
                    </a:cubicBezTo>
                    <a:cubicBezTo>
                      <a:pt x="1366" y="286"/>
                      <a:pt x="1378" y="288"/>
                      <a:pt x="1389" y="288"/>
                    </a:cubicBezTo>
                    <a:cubicBezTo>
                      <a:pt x="1425" y="288"/>
                      <a:pt x="1460" y="266"/>
                      <a:pt x="1475" y="231"/>
                    </a:cubicBezTo>
                    <a:cubicBezTo>
                      <a:pt x="1491" y="188"/>
                      <a:pt x="1471" y="135"/>
                      <a:pt x="1424" y="115"/>
                    </a:cubicBezTo>
                    <a:cubicBezTo>
                      <a:pt x="1229" y="33"/>
                      <a:pt x="1051" y="1"/>
                      <a:pt x="894"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7570023" y="2098994"/>
                <a:ext cx="288127" cy="111994"/>
              </a:xfrm>
              <a:custGeom>
                <a:rect b="b" l="l" r="r" t="t"/>
                <a:pathLst>
                  <a:path extrusionOk="0" h="1899" w="4886">
                    <a:moveTo>
                      <a:pt x="92" y="1"/>
                    </a:moveTo>
                    <a:cubicBezTo>
                      <a:pt x="84" y="1"/>
                      <a:pt x="76" y="2"/>
                      <a:pt x="67" y="4"/>
                    </a:cubicBezTo>
                    <a:cubicBezTo>
                      <a:pt x="24" y="18"/>
                      <a:pt x="1" y="64"/>
                      <a:pt x="14" y="108"/>
                    </a:cubicBezTo>
                    <a:cubicBezTo>
                      <a:pt x="344" y="1178"/>
                      <a:pt x="1321" y="1898"/>
                      <a:pt x="2441" y="1898"/>
                    </a:cubicBezTo>
                    <a:cubicBezTo>
                      <a:pt x="3565" y="1898"/>
                      <a:pt x="4542" y="1178"/>
                      <a:pt x="4872" y="108"/>
                    </a:cubicBezTo>
                    <a:cubicBezTo>
                      <a:pt x="4885" y="64"/>
                      <a:pt x="4862" y="18"/>
                      <a:pt x="4819" y="4"/>
                    </a:cubicBezTo>
                    <a:cubicBezTo>
                      <a:pt x="4810" y="2"/>
                      <a:pt x="4802" y="1"/>
                      <a:pt x="4793" y="1"/>
                    </a:cubicBezTo>
                    <a:cubicBezTo>
                      <a:pt x="4758" y="1"/>
                      <a:pt x="4726" y="22"/>
                      <a:pt x="4715" y="58"/>
                    </a:cubicBezTo>
                    <a:cubicBezTo>
                      <a:pt x="4405" y="1061"/>
                      <a:pt x="3491" y="1734"/>
                      <a:pt x="2441" y="1734"/>
                    </a:cubicBezTo>
                    <a:cubicBezTo>
                      <a:pt x="1391" y="1734"/>
                      <a:pt x="481" y="1061"/>
                      <a:pt x="170" y="58"/>
                    </a:cubicBezTo>
                    <a:cubicBezTo>
                      <a:pt x="160" y="22"/>
                      <a:pt x="127" y="1"/>
                      <a:pt x="9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6" name="Google Shape;3796;p57"/>
          <p:cNvGrpSpPr/>
          <p:nvPr/>
        </p:nvGrpSpPr>
        <p:grpSpPr>
          <a:xfrm>
            <a:off x="4050523" y="3658227"/>
            <a:ext cx="427819" cy="486031"/>
            <a:chOff x="7442854" y="1149885"/>
            <a:chExt cx="543332" cy="617260"/>
          </a:xfrm>
        </p:grpSpPr>
        <p:sp>
          <p:nvSpPr>
            <p:cNvPr id="3797" name="Google Shape;3797;p57"/>
            <p:cNvSpPr/>
            <p:nvPr/>
          </p:nvSpPr>
          <p:spPr>
            <a:xfrm>
              <a:off x="7553179" y="1163799"/>
              <a:ext cx="259451" cy="353406"/>
            </a:xfrm>
            <a:custGeom>
              <a:rect b="b" l="l" r="r" t="t"/>
              <a:pathLst>
                <a:path extrusionOk="0" h="19458" w="14285">
                  <a:moveTo>
                    <a:pt x="5788" y="1097"/>
                  </a:moveTo>
                  <a:cubicBezTo>
                    <a:pt x="6491" y="1097"/>
                    <a:pt x="7186" y="1264"/>
                    <a:pt x="7835" y="1591"/>
                  </a:cubicBezTo>
                  <a:cubicBezTo>
                    <a:pt x="8912" y="2137"/>
                    <a:pt x="9712" y="3067"/>
                    <a:pt x="10083" y="4208"/>
                  </a:cubicBezTo>
                  <a:lnTo>
                    <a:pt x="12776" y="12449"/>
                  </a:lnTo>
                  <a:cubicBezTo>
                    <a:pt x="13548" y="14815"/>
                    <a:pt x="12254" y="17363"/>
                    <a:pt x="9892" y="18137"/>
                  </a:cubicBezTo>
                  <a:cubicBezTo>
                    <a:pt x="9428" y="18288"/>
                    <a:pt x="8957" y="18360"/>
                    <a:pt x="8494" y="18360"/>
                  </a:cubicBezTo>
                  <a:cubicBezTo>
                    <a:pt x="6594" y="18360"/>
                    <a:pt x="4824" y="17151"/>
                    <a:pt x="4203" y="15253"/>
                  </a:cubicBezTo>
                  <a:lnTo>
                    <a:pt x="1509" y="7007"/>
                  </a:lnTo>
                  <a:cubicBezTo>
                    <a:pt x="1135" y="5870"/>
                    <a:pt x="1232" y="4646"/>
                    <a:pt x="1777" y="3569"/>
                  </a:cubicBezTo>
                  <a:cubicBezTo>
                    <a:pt x="2326" y="2491"/>
                    <a:pt x="3255" y="1692"/>
                    <a:pt x="4393" y="1321"/>
                  </a:cubicBezTo>
                  <a:cubicBezTo>
                    <a:pt x="4851" y="1170"/>
                    <a:pt x="5319" y="1097"/>
                    <a:pt x="5788" y="1097"/>
                  </a:cubicBezTo>
                  <a:close/>
                  <a:moveTo>
                    <a:pt x="5791" y="0"/>
                  </a:moveTo>
                  <a:cubicBezTo>
                    <a:pt x="5208" y="0"/>
                    <a:pt x="4624" y="92"/>
                    <a:pt x="4055" y="277"/>
                  </a:cubicBezTo>
                  <a:cubicBezTo>
                    <a:pt x="2637" y="742"/>
                    <a:pt x="1480" y="1736"/>
                    <a:pt x="800" y="3073"/>
                  </a:cubicBezTo>
                  <a:cubicBezTo>
                    <a:pt x="121" y="4412"/>
                    <a:pt x="1" y="5931"/>
                    <a:pt x="466" y="7348"/>
                  </a:cubicBezTo>
                  <a:lnTo>
                    <a:pt x="3159" y="15591"/>
                  </a:lnTo>
                  <a:cubicBezTo>
                    <a:pt x="3931" y="17956"/>
                    <a:pt x="6133" y="19458"/>
                    <a:pt x="8494" y="19458"/>
                  </a:cubicBezTo>
                  <a:cubicBezTo>
                    <a:pt x="9069" y="19458"/>
                    <a:pt x="9655" y="19367"/>
                    <a:pt x="10230" y="19180"/>
                  </a:cubicBezTo>
                  <a:cubicBezTo>
                    <a:pt x="11649" y="18715"/>
                    <a:pt x="12806" y="17725"/>
                    <a:pt x="13485" y="16383"/>
                  </a:cubicBezTo>
                  <a:cubicBezTo>
                    <a:pt x="14164" y="15046"/>
                    <a:pt x="14284" y="13527"/>
                    <a:pt x="13820" y="12108"/>
                  </a:cubicBezTo>
                  <a:lnTo>
                    <a:pt x="11127" y="3867"/>
                  </a:lnTo>
                  <a:cubicBezTo>
                    <a:pt x="10661" y="2448"/>
                    <a:pt x="9668" y="1290"/>
                    <a:pt x="8330" y="612"/>
                  </a:cubicBezTo>
                  <a:cubicBezTo>
                    <a:pt x="7527" y="205"/>
                    <a:pt x="6661" y="0"/>
                    <a:pt x="5791"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7548693" y="1149885"/>
              <a:ext cx="268369" cy="353406"/>
            </a:xfrm>
            <a:custGeom>
              <a:rect b="b" l="l" r="r" t="t"/>
              <a:pathLst>
                <a:path extrusionOk="0" h="19458" w="14776">
                  <a:moveTo>
                    <a:pt x="5787" y="1097"/>
                  </a:moveTo>
                  <a:cubicBezTo>
                    <a:pt x="6486" y="1097"/>
                    <a:pt x="7186" y="1264"/>
                    <a:pt x="7831" y="1592"/>
                  </a:cubicBezTo>
                  <a:cubicBezTo>
                    <a:pt x="8908" y="2137"/>
                    <a:pt x="9708" y="3067"/>
                    <a:pt x="10079" y="4208"/>
                  </a:cubicBezTo>
                  <a:lnTo>
                    <a:pt x="12775" y="12450"/>
                  </a:lnTo>
                  <a:cubicBezTo>
                    <a:pt x="13548" y="14815"/>
                    <a:pt x="12253" y="17367"/>
                    <a:pt x="9889" y="18140"/>
                  </a:cubicBezTo>
                  <a:cubicBezTo>
                    <a:pt x="9425" y="18291"/>
                    <a:pt x="8955" y="18363"/>
                    <a:pt x="8492" y="18363"/>
                  </a:cubicBezTo>
                  <a:cubicBezTo>
                    <a:pt x="6592" y="18363"/>
                    <a:pt x="4820" y="17152"/>
                    <a:pt x="4198" y="15253"/>
                  </a:cubicBezTo>
                  <a:lnTo>
                    <a:pt x="1506" y="7011"/>
                  </a:lnTo>
                  <a:cubicBezTo>
                    <a:pt x="1131" y="5870"/>
                    <a:pt x="1228" y="4649"/>
                    <a:pt x="1776" y="3569"/>
                  </a:cubicBezTo>
                  <a:cubicBezTo>
                    <a:pt x="2322" y="2492"/>
                    <a:pt x="3252" y="1692"/>
                    <a:pt x="4393" y="1321"/>
                  </a:cubicBezTo>
                  <a:cubicBezTo>
                    <a:pt x="4847" y="1170"/>
                    <a:pt x="5319" y="1097"/>
                    <a:pt x="5787" y="1097"/>
                  </a:cubicBezTo>
                  <a:close/>
                  <a:moveTo>
                    <a:pt x="5789" y="0"/>
                  </a:moveTo>
                  <a:cubicBezTo>
                    <a:pt x="5205" y="0"/>
                    <a:pt x="4620" y="92"/>
                    <a:pt x="4052" y="277"/>
                  </a:cubicBezTo>
                  <a:cubicBezTo>
                    <a:pt x="2633" y="742"/>
                    <a:pt x="1475" y="1735"/>
                    <a:pt x="797" y="3074"/>
                  </a:cubicBezTo>
                  <a:cubicBezTo>
                    <a:pt x="118" y="4412"/>
                    <a:pt x="1" y="5930"/>
                    <a:pt x="462" y="7349"/>
                  </a:cubicBezTo>
                  <a:lnTo>
                    <a:pt x="3158" y="15594"/>
                  </a:lnTo>
                  <a:cubicBezTo>
                    <a:pt x="3928" y="17956"/>
                    <a:pt x="6128" y="19457"/>
                    <a:pt x="8490" y="19457"/>
                  </a:cubicBezTo>
                  <a:cubicBezTo>
                    <a:pt x="9066" y="19457"/>
                    <a:pt x="9651" y="19367"/>
                    <a:pt x="10230" y="19180"/>
                  </a:cubicBezTo>
                  <a:cubicBezTo>
                    <a:pt x="13167" y="18220"/>
                    <a:pt x="14775" y="15049"/>
                    <a:pt x="13815" y="12108"/>
                  </a:cubicBezTo>
                  <a:lnTo>
                    <a:pt x="11123" y="3867"/>
                  </a:lnTo>
                  <a:cubicBezTo>
                    <a:pt x="10658" y="2448"/>
                    <a:pt x="9664" y="1294"/>
                    <a:pt x="8326" y="611"/>
                  </a:cubicBezTo>
                  <a:cubicBezTo>
                    <a:pt x="7525" y="205"/>
                    <a:pt x="6659" y="0"/>
                    <a:pt x="578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7451972" y="1275705"/>
              <a:ext cx="534214" cy="491441"/>
            </a:xfrm>
            <a:custGeom>
              <a:rect b="b" l="l" r="r" t="t"/>
              <a:pathLst>
                <a:path extrusionOk="0" h="27058" w="29413">
                  <a:moveTo>
                    <a:pt x="20087" y="1"/>
                  </a:moveTo>
                  <a:cubicBezTo>
                    <a:pt x="19435" y="1"/>
                    <a:pt x="18775" y="82"/>
                    <a:pt x="18120" y="251"/>
                  </a:cubicBezTo>
                  <a:cubicBezTo>
                    <a:pt x="15625" y="900"/>
                    <a:pt x="13738" y="2632"/>
                    <a:pt x="12801" y="4794"/>
                  </a:cubicBezTo>
                  <a:cubicBezTo>
                    <a:pt x="11595" y="4089"/>
                    <a:pt x="10209" y="3701"/>
                    <a:pt x="8780" y="3701"/>
                  </a:cubicBezTo>
                  <a:cubicBezTo>
                    <a:pt x="7800" y="3701"/>
                    <a:pt x="6800" y="3884"/>
                    <a:pt x="5824" y="4272"/>
                  </a:cubicBezTo>
                  <a:cubicBezTo>
                    <a:pt x="2051" y="5771"/>
                    <a:pt x="1" y="9955"/>
                    <a:pt x="1117" y="13859"/>
                  </a:cubicBezTo>
                  <a:cubicBezTo>
                    <a:pt x="1321" y="14568"/>
                    <a:pt x="1613" y="15224"/>
                    <a:pt x="1977" y="15822"/>
                  </a:cubicBezTo>
                  <a:cubicBezTo>
                    <a:pt x="1977" y="15822"/>
                    <a:pt x="4463" y="21515"/>
                    <a:pt x="20074" y="27048"/>
                  </a:cubicBezTo>
                  <a:lnTo>
                    <a:pt x="20077" y="27058"/>
                  </a:lnTo>
                  <a:cubicBezTo>
                    <a:pt x="20077" y="27055"/>
                    <a:pt x="20080" y="27052"/>
                    <a:pt x="20080" y="27052"/>
                  </a:cubicBezTo>
                  <a:lnTo>
                    <a:pt x="20091" y="27052"/>
                  </a:lnTo>
                  <a:lnTo>
                    <a:pt x="20107" y="27008"/>
                  </a:lnTo>
                  <a:cubicBezTo>
                    <a:pt x="29413" y="13350"/>
                    <a:pt x="28059" y="7299"/>
                    <a:pt x="28059" y="7299"/>
                  </a:cubicBezTo>
                  <a:lnTo>
                    <a:pt x="28059" y="7299"/>
                  </a:lnTo>
                  <a:lnTo>
                    <a:pt x="28048" y="7306"/>
                  </a:lnTo>
                  <a:cubicBezTo>
                    <a:pt x="27988" y="6606"/>
                    <a:pt x="27838" y="5901"/>
                    <a:pt x="27583" y="5209"/>
                  </a:cubicBezTo>
                  <a:cubicBezTo>
                    <a:pt x="26412" y="2033"/>
                    <a:pt x="23350" y="1"/>
                    <a:pt x="20087" y="1"/>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7468791" y="1329596"/>
              <a:ext cx="491096" cy="227903"/>
            </a:xfrm>
            <a:custGeom>
              <a:rect b="b" l="l" r="r" t="t"/>
              <a:pathLst>
                <a:path extrusionOk="0" h="12548" w="27039">
                  <a:moveTo>
                    <a:pt x="25828" y="0"/>
                  </a:moveTo>
                  <a:lnTo>
                    <a:pt x="1" y="10153"/>
                  </a:lnTo>
                  <a:lnTo>
                    <a:pt x="874" y="12547"/>
                  </a:lnTo>
                  <a:lnTo>
                    <a:pt x="27039" y="3710"/>
                  </a:lnTo>
                  <a:lnTo>
                    <a:pt x="25828" y="0"/>
                  </a:lnTo>
                  <a:close/>
                </a:path>
              </a:pathLst>
            </a:custGeom>
            <a:solidFill>
              <a:srgbClr val="C241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7442854" y="1247824"/>
              <a:ext cx="534214" cy="491441"/>
            </a:xfrm>
            <a:custGeom>
              <a:rect b="b" l="l" r="r" t="t"/>
              <a:pathLst>
                <a:path extrusionOk="0" h="27058" w="29413">
                  <a:moveTo>
                    <a:pt x="20087" y="0"/>
                  </a:moveTo>
                  <a:cubicBezTo>
                    <a:pt x="19435" y="0"/>
                    <a:pt x="18775" y="81"/>
                    <a:pt x="18120" y="251"/>
                  </a:cubicBezTo>
                  <a:cubicBezTo>
                    <a:pt x="15625" y="899"/>
                    <a:pt x="13738" y="2633"/>
                    <a:pt x="12802" y="4793"/>
                  </a:cubicBezTo>
                  <a:cubicBezTo>
                    <a:pt x="11595" y="4089"/>
                    <a:pt x="10209" y="3701"/>
                    <a:pt x="8780" y="3701"/>
                  </a:cubicBezTo>
                  <a:cubicBezTo>
                    <a:pt x="7800" y="3701"/>
                    <a:pt x="6800" y="3883"/>
                    <a:pt x="5824" y="4271"/>
                  </a:cubicBezTo>
                  <a:cubicBezTo>
                    <a:pt x="2051" y="5770"/>
                    <a:pt x="1" y="9955"/>
                    <a:pt x="1117" y="13858"/>
                  </a:cubicBezTo>
                  <a:cubicBezTo>
                    <a:pt x="1321" y="14567"/>
                    <a:pt x="1613" y="15223"/>
                    <a:pt x="1977" y="15822"/>
                  </a:cubicBezTo>
                  <a:cubicBezTo>
                    <a:pt x="1977" y="15822"/>
                    <a:pt x="4463" y="21515"/>
                    <a:pt x="20074" y="27048"/>
                  </a:cubicBezTo>
                  <a:lnTo>
                    <a:pt x="20077" y="27058"/>
                  </a:lnTo>
                  <a:cubicBezTo>
                    <a:pt x="20077" y="27055"/>
                    <a:pt x="20081" y="27051"/>
                    <a:pt x="20081" y="27051"/>
                  </a:cubicBezTo>
                  <a:lnTo>
                    <a:pt x="20091" y="27051"/>
                  </a:lnTo>
                  <a:lnTo>
                    <a:pt x="20107" y="27011"/>
                  </a:lnTo>
                  <a:cubicBezTo>
                    <a:pt x="29413" y="13354"/>
                    <a:pt x="28059" y="7299"/>
                    <a:pt x="28059" y="7298"/>
                  </a:cubicBezTo>
                  <a:lnTo>
                    <a:pt x="28059" y="7298"/>
                  </a:lnTo>
                  <a:lnTo>
                    <a:pt x="28048" y="7306"/>
                  </a:lnTo>
                  <a:cubicBezTo>
                    <a:pt x="27988" y="6606"/>
                    <a:pt x="27838" y="5901"/>
                    <a:pt x="27584" y="5208"/>
                  </a:cubicBezTo>
                  <a:cubicBezTo>
                    <a:pt x="26413" y="2032"/>
                    <a:pt x="23350" y="0"/>
                    <a:pt x="20087"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7678652" y="1433928"/>
              <a:ext cx="108575" cy="139561"/>
            </a:xfrm>
            <a:custGeom>
              <a:rect b="b" l="l" r="r" t="t"/>
              <a:pathLst>
                <a:path extrusionOk="0" h="7684" w="5978">
                  <a:moveTo>
                    <a:pt x="2258" y="0"/>
                  </a:moveTo>
                  <a:cubicBezTo>
                    <a:pt x="2051" y="0"/>
                    <a:pt x="1841" y="32"/>
                    <a:pt x="1633" y="100"/>
                  </a:cubicBezTo>
                  <a:cubicBezTo>
                    <a:pt x="579" y="444"/>
                    <a:pt x="0" y="1582"/>
                    <a:pt x="349" y="2635"/>
                  </a:cubicBezTo>
                  <a:cubicBezTo>
                    <a:pt x="602" y="3422"/>
                    <a:pt x="1298" y="3940"/>
                    <a:pt x="2071" y="4014"/>
                  </a:cubicBezTo>
                  <a:lnTo>
                    <a:pt x="1800" y="7683"/>
                  </a:lnTo>
                  <a:lnTo>
                    <a:pt x="5978" y="6318"/>
                  </a:lnTo>
                  <a:lnTo>
                    <a:pt x="3590" y="3518"/>
                  </a:lnTo>
                  <a:cubicBezTo>
                    <a:pt x="4172" y="3004"/>
                    <a:pt x="4426" y="2174"/>
                    <a:pt x="4168" y="1388"/>
                  </a:cubicBezTo>
                  <a:cubicBezTo>
                    <a:pt x="3892" y="539"/>
                    <a:pt x="3105" y="0"/>
                    <a:pt x="2258"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7772340" y="1252183"/>
              <a:ext cx="454" cy="145"/>
            </a:xfrm>
            <a:custGeom>
              <a:rect b="b" l="l" r="r" t="t"/>
              <a:pathLst>
                <a:path extrusionOk="0" h="8" w="25">
                  <a:moveTo>
                    <a:pt x="24" y="1"/>
                  </a:moveTo>
                  <a:cubicBezTo>
                    <a:pt x="14" y="4"/>
                    <a:pt x="7" y="4"/>
                    <a:pt x="0" y="7"/>
                  </a:cubicBezTo>
                  <a:cubicBezTo>
                    <a:pt x="7" y="4"/>
                    <a:pt x="17" y="4"/>
                    <a:pt x="24" y="1"/>
                  </a:cubicBezTo>
                  <a:close/>
                </a:path>
              </a:pathLst>
            </a:custGeom>
            <a:solidFill>
              <a:srgbClr val="FF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7743732" y="1262881"/>
              <a:ext cx="18" cy="18"/>
            </a:xfrm>
            <a:custGeom>
              <a:rect b="b" l="l" r="r" t="t"/>
              <a:pathLst>
                <a:path extrusionOk="0" h="1" w="1">
                  <a:moveTo>
                    <a:pt x="0" y="0"/>
                  </a:moveTo>
                  <a:lnTo>
                    <a:pt x="0" y="0"/>
                  </a:lnTo>
                  <a:close/>
                </a:path>
              </a:pathLst>
            </a:custGeom>
            <a:solidFill>
              <a:srgbClr val="FF95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7568745" y="1255289"/>
              <a:ext cx="193467" cy="63750"/>
            </a:xfrm>
            <a:custGeom>
              <a:rect b="b" l="l" r="r" t="t"/>
              <a:pathLst>
                <a:path extrusionOk="0" h="3510" w="10652">
                  <a:moveTo>
                    <a:pt x="1094" y="3325"/>
                  </a:moveTo>
                  <a:cubicBezTo>
                    <a:pt x="729" y="3362"/>
                    <a:pt x="365" y="3423"/>
                    <a:pt x="0" y="3509"/>
                  </a:cubicBezTo>
                  <a:lnTo>
                    <a:pt x="0" y="3509"/>
                  </a:lnTo>
                  <a:cubicBezTo>
                    <a:pt x="365" y="3423"/>
                    <a:pt x="729" y="3362"/>
                    <a:pt x="1094" y="3325"/>
                  </a:cubicBezTo>
                  <a:lnTo>
                    <a:pt x="1094" y="3325"/>
                  </a:lnTo>
                  <a:close/>
                  <a:moveTo>
                    <a:pt x="10651" y="0"/>
                  </a:moveTo>
                  <a:cubicBezTo>
                    <a:pt x="10300" y="117"/>
                    <a:pt x="9958" y="258"/>
                    <a:pt x="9634" y="418"/>
                  </a:cubicBezTo>
                  <a:lnTo>
                    <a:pt x="9634" y="418"/>
                  </a:lnTo>
                  <a:cubicBezTo>
                    <a:pt x="9958" y="258"/>
                    <a:pt x="10300" y="117"/>
                    <a:pt x="10651" y="0"/>
                  </a:cubicBezTo>
                  <a:close/>
                </a:path>
              </a:pathLst>
            </a:custGeom>
            <a:solidFill>
              <a:srgbClr val="FFB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7449847" y="1247824"/>
              <a:ext cx="432159" cy="411925"/>
            </a:xfrm>
            <a:custGeom>
              <a:rect b="b" l="l" r="r" t="t"/>
              <a:pathLst>
                <a:path extrusionOk="0" h="22680" w="23794">
                  <a:moveTo>
                    <a:pt x="19702" y="0"/>
                  </a:moveTo>
                  <a:cubicBezTo>
                    <a:pt x="19064" y="0"/>
                    <a:pt x="18418" y="76"/>
                    <a:pt x="17779" y="241"/>
                  </a:cubicBezTo>
                  <a:cubicBezTo>
                    <a:pt x="17772" y="244"/>
                    <a:pt x="17762" y="244"/>
                    <a:pt x="17755" y="247"/>
                  </a:cubicBezTo>
                  <a:lnTo>
                    <a:pt x="17752" y="247"/>
                  </a:lnTo>
                  <a:cubicBezTo>
                    <a:pt x="17746" y="247"/>
                    <a:pt x="17742" y="251"/>
                    <a:pt x="17735" y="251"/>
                  </a:cubicBezTo>
                  <a:cubicBezTo>
                    <a:pt x="17555" y="297"/>
                    <a:pt x="17374" y="351"/>
                    <a:pt x="17197" y="411"/>
                  </a:cubicBezTo>
                  <a:cubicBezTo>
                    <a:pt x="16846" y="528"/>
                    <a:pt x="16504" y="669"/>
                    <a:pt x="16180" y="829"/>
                  </a:cubicBezTo>
                  <a:cubicBezTo>
                    <a:pt x="14454" y="1682"/>
                    <a:pt x="13149" y="3111"/>
                    <a:pt x="12417" y="4793"/>
                  </a:cubicBezTo>
                  <a:cubicBezTo>
                    <a:pt x="11209" y="4087"/>
                    <a:pt x="9821" y="3699"/>
                    <a:pt x="8393" y="3699"/>
                  </a:cubicBezTo>
                  <a:cubicBezTo>
                    <a:pt x="8142" y="3699"/>
                    <a:pt x="7891" y="3713"/>
                    <a:pt x="7640" y="3736"/>
                  </a:cubicBezTo>
                  <a:cubicBezTo>
                    <a:pt x="7275" y="3773"/>
                    <a:pt x="6911" y="3834"/>
                    <a:pt x="6546" y="3920"/>
                  </a:cubicBezTo>
                  <a:cubicBezTo>
                    <a:pt x="6175" y="4007"/>
                    <a:pt x="5804" y="4124"/>
                    <a:pt x="5439" y="4271"/>
                  </a:cubicBezTo>
                  <a:cubicBezTo>
                    <a:pt x="2361" y="5492"/>
                    <a:pt x="431" y="8503"/>
                    <a:pt x="428" y="11687"/>
                  </a:cubicBezTo>
                  <a:cubicBezTo>
                    <a:pt x="428" y="12407"/>
                    <a:pt x="525" y="13139"/>
                    <a:pt x="732" y="13858"/>
                  </a:cubicBezTo>
                  <a:cubicBezTo>
                    <a:pt x="936" y="14567"/>
                    <a:pt x="1228" y="15223"/>
                    <a:pt x="1592" y="15822"/>
                  </a:cubicBezTo>
                  <a:cubicBezTo>
                    <a:pt x="1592" y="15822"/>
                    <a:pt x="2927" y="18873"/>
                    <a:pt x="9764" y="22679"/>
                  </a:cubicBezTo>
                  <a:cubicBezTo>
                    <a:pt x="3261" y="18976"/>
                    <a:pt x="1980" y="16039"/>
                    <a:pt x="1980" y="16039"/>
                  </a:cubicBezTo>
                  <a:cubicBezTo>
                    <a:pt x="1616" y="15441"/>
                    <a:pt x="1322" y="14785"/>
                    <a:pt x="1117" y="14076"/>
                  </a:cubicBezTo>
                  <a:cubicBezTo>
                    <a:pt x="0" y="10172"/>
                    <a:pt x="2051" y="5987"/>
                    <a:pt x="5824" y="4489"/>
                  </a:cubicBezTo>
                  <a:cubicBezTo>
                    <a:pt x="6801" y="4101"/>
                    <a:pt x="7800" y="3917"/>
                    <a:pt x="8781" y="3917"/>
                  </a:cubicBezTo>
                  <a:cubicBezTo>
                    <a:pt x="10209" y="3917"/>
                    <a:pt x="11594" y="4305"/>
                    <a:pt x="12802" y="5010"/>
                  </a:cubicBezTo>
                  <a:cubicBezTo>
                    <a:pt x="13741" y="2850"/>
                    <a:pt x="15625" y="1114"/>
                    <a:pt x="18124" y="468"/>
                  </a:cubicBezTo>
                  <a:cubicBezTo>
                    <a:pt x="18776" y="297"/>
                    <a:pt x="19438" y="217"/>
                    <a:pt x="20091" y="217"/>
                  </a:cubicBezTo>
                  <a:cubicBezTo>
                    <a:pt x="21392" y="217"/>
                    <a:pt x="22663" y="542"/>
                    <a:pt x="23793" y="1134"/>
                  </a:cubicBezTo>
                  <a:cubicBezTo>
                    <a:pt x="22569" y="405"/>
                    <a:pt x="21158" y="0"/>
                    <a:pt x="19702" y="0"/>
                  </a:cubicBezTo>
                  <a:close/>
                </a:path>
              </a:pathLst>
            </a:custGeom>
            <a:solidFill>
              <a:srgbClr val="FF8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7" name="Google Shape;3807;p57"/>
          <p:cNvGrpSpPr/>
          <p:nvPr/>
        </p:nvGrpSpPr>
        <p:grpSpPr>
          <a:xfrm>
            <a:off x="4649626" y="3679924"/>
            <a:ext cx="245336" cy="442621"/>
            <a:chOff x="8328142" y="1207827"/>
            <a:chExt cx="311578" cy="562129"/>
          </a:xfrm>
        </p:grpSpPr>
        <p:sp>
          <p:nvSpPr>
            <p:cNvPr id="3808" name="Google Shape;3808;p57"/>
            <p:cNvSpPr/>
            <p:nvPr/>
          </p:nvSpPr>
          <p:spPr>
            <a:xfrm>
              <a:off x="8328142" y="1207827"/>
              <a:ext cx="311578" cy="562129"/>
            </a:xfrm>
            <a:custGeom>
              <a:rect b="b" l="l" r="r" t="t"/>
              <a:pathLst>
                <a:path extrusionOk="0" h="30950" w="17155">
                  <a:moveTo>
                    <a:pt x="5510" y="2515"/>
                  </a:moveTo>
                  <a:cubicBezTo>
                    <a:pt x="5710" y="2515"/>
                    <a:pt x="5912" y="2537"/>
                    <a:pt x="6113" y="2583"/>
                  </a:cubicBezTo>
                  <a:cubicBezTo>
                    <a:pt x="6962" y="2773"/>
                    <a:pt x="7665" y="3335"/>
                    <a:pt x="8036" y="4121"/>
                  </a:cubicBezTo>
                  <a:cubicBezTo>
                    <a:pt x="8190" y="4446"/>
                    <a:pt x="8478" y="4690"/>
                    <a:pt x="8822" y="4791"/>
                  </a:cubicBezTo>
                  <a:cubicBezTo>
                    <a:pt x="8936" y="4824"/>
                    <a:pt x="9054" y="4840"/>
                    <a:pt x="9171" y="4840"/>
                  </a:cubicBezTo>
                  <a:cubicBezTo>
                    <a:pt x="9406" y="4840"/>
                    <a:pt x="9639" y="4774"/>
                    <a:pt x="9843" y="4647"/>
                  </a:cubicBezTo>
                  <a:cubicBezTo>
                    <a:pt x="10297" y="4362"/>
                    <a:pt x="10811" y="4216"/>
                    <a:pt x="11331" y="4216"/>
                  </a:cubicBezTo>
                  <a:cubicBezTo>
                    <a:pt x="11654" y="4216"/>
                    <a:pt x="11979" y="4272"/>
                    <a:pt x="12294" y="4386"/>
                  </a:cubicBezTo>
                  <a:cubicBezTo>
                    <a:pt x="13629" y="4868"/>
                    <a:pt x="14402" y="6326"/>
                    <a:pt x="14054" y="7704"/>
                  </a:cubicBezTo>
                  <a:cubicBezTo>
                    <a:pt x="13994" y="7951"/>
                    <a:pt x="13900" y="8186"/>
                    <a:pt x="13773" y="8407"/>
                  </a:cubicBezTo>
                  <a:cubicBezTo>
                    <a:pt x="13743" y="8460"/>
                    <a:pt x="13716" y="8513"/>
                    <a:pt x="13696" y="8570"/>
                  </a:cubicBezTo>
                  <a:cubicBezTo>
                    <a:pt x="13485" y="8928"/>
                    <a:pt x="12013" y="11106"/>
                    <a:pt x="6277" y="13504"/>
                  </a:cubicBezTo>
                  <a:cubicBezTo>
                    <a:pt x="2587" y="8192"/>
                    <a:pt x="2667" y="5573"/>
                    <a:pt x="2684" y="5325"/>
                  </a:cubicBezTo>
                  <a:cubicBezTo>
                    <a:pt x="2701" y="5262"/>
                    <a:pt x="2698" y="5249"/>
                    <a:pt x="2701" y="5175"/>
                  </a:cubicBezTo>
                  <a:cubicBezTo>
                    <a:pt x="2714" y="4921"/>
                    <a:pt x="2761" y="4673"/>
                    <a:pt x="2841" y="4433"/>
                  </a:cubicBezTo>
                  <a:cubicBezTo>
                    <a:pt x="3224" y="3277"/>
                    <a:pt x="4332" y="2515"/>
                    <a:pt x="5510" y="2515"/>
                  </a:cubicBezTo>
                  <a:close/>
                  <a:moveTo>
                    <a:pt x="5527" y="1"/>
                  </a:moveTo>
                  <a:cubicBezTo>
                    <a:pt x="3285" y="1"/>
                    <a:pt x="1183" y="1446"/>
                    <a:pt x="453" y="3636"/>
                  </a:cubicBezTo>
                  <a:cubicBezTo>
                    <a:pt x="309" y="4075"/>
                    <a:pt x="222" y="4527"/>
                    <a:pt x="192" y="4984"/>
                  </a:cubicBezTo>
                  <a:cubicBezTo>
                    <a:pt x="101" y="5687"/>
                    <a:pt x="1" y="8998"/>
                    <a:pt x="4450" y="15277"/>
                  </a:cubicBezTo>
                  <a:lnTo>
                    <a:pt x="757" y="27928"/>
                  </a:lnTo>
                  <a:cubicBezTo>
                    <a:pt x="563" y="28594"/>
                    <a:pt x="944" y="29293"/>
                    <a:pt x="1614" y="29487"/>
                  </a:cubicBezTo>
                  <a:lnTo>
                    <a:pt x="6443" y="30899"/>
                  </a:lnTo>
                  <a:cubicBezTo>
                    <a:pt x="6561" y="30933"/>
                    <a:pt x="6679" y="30949"/>
                    <a:pt x="6795" y="30949"/>
                  </a:cubicBezTo>
                  <a:cubicBezTo>
                    <a:pt x="7340" y="30949"/>
                    <a:pt x="7842" y="30593"/>
                    <a:pt x="8003" y="30042"/>
                  </a:cubicBezTo>
                  <a:cubicBezTo>
                    <a:pt x="8197" y="29377"/>
                    <a:pt x="7815" y="28677"/>
                    <a:pt x="7150" y="28483"/>
                  </a:cubicBezTo>
                  <a:lnTo>
                    <a:pt x="5356" y="27958"/>
                  </a:lnTo>
                  <a:lnTo>
                    <a:pt x="6179" y="25131"/>
                  </a:lnTo>
                  <a:lnTo>
                    <a:pt x="7180" y="25423"/>
                  </a:lnTo>
                  <a:cubicBezTo>
                    <a:pt x="7296" y="25457"/>
                    <a:pt x="7414" y="25473"/>
                    <a:pt x="7530" y="25473"/>
                  </a:cubicBezTo>
                  <a:cubicBezTo>
                    <a:pt x="8075" y="25473"/>
                    <a:pt x="8578" y="25115"/>
                    <a:pt x="8739" y="24566"/>
                  </a:cubicBezTo>
                  <a:cubicBezTo>
                    <a:pt x="8932" y="23901"/>
                    <a:pt x="8551" y="23202"/>
                    <a:pt x="7885" y="23007"/>
                  </a:cubicBezTo>
                  <a:lnTo>
                    <a:pt x="5678" y="22362"/>
                  </a:lnTo>
                  <a:lnTo>
                    <a:pt x="5055" y="22181"/>
                  </a:lnTo>
                  <a:lnTo>
                    <a:pt x="6865" y="15979"/>
                  </a:lnTo>
                  <a:cubicBezTo>
                    <a:pt x="14355" y="12932"/>
                    <a:pt x="15853" y="9942"/>
                    <a:pt x="16031" y="9520"/>
                  </a:cubicBezTo>
                  <a:cubicBezTo>
                    <a:pt x="16235" y="9139"/>
                    <a:pt x="16389" y="8737"/>
                    <a:pt x="16495" y="8320"/>
                  </a:cubicBezTo>
                  <a:cubicBezTo>
                    <a:pt x="17155" y="5700"/>
                    <a:pt x="15683" y="2934"/>
                    <a:pt x="13147" y="2021"/>
                  </a:cubicBezTo>
                  <a:cubicBezTo>
                    <a:pt x="12551" y="1807"/>
                    <a:pt x="11936" y="1700"/>
                    <a:pt x="11325" y="1700"/>
                  </a:cubicBezTo>
                  <a:cubicBezTo>
                    <a:pt x="10754" y="1700"/>
                    <a:pt x="10187" y="1793"/>
                    <a:pt x="9642" y="1978"/>
                  </a:cubicBezTo>
                  <a:cubicBezTo>
                    <a:pt x="8896" y="1050"/>
                    <a:pt x="7859" y="399"/>
                    <a:pt x="6664" y="127"/>
                  </a:cubicBezTo>
                  <a:cubicBezTo>
                    <a:pt x="6285" y="42"/>
                    <a:pt x="5904" y="1"/>
                    <a:pt x="552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8457757" y="1263117"/>
              <a:ext cx="16310" cy="19398"/>
            </a:xfrm>
            <a:custGeom>
              <a:rect b="b" l="l" r="r" t="t"/>
              <a:pathLst>
                <a:path extrusionOk="0" h="1068" w="898">
                  <a:moveTo>
                    <a:pt x="0" y="1"/>
                  </a:moveTo>
                  <a:cubicBezTo>
                    <a:pt x="295" y="211"/>
                    <a:pt x="548" y="477"/>
                    <a:pt x="744" y="789"/>
                  </a:cubicBezTo>
                  <a:lnTo>
                    <a:pt x="744" y="789"/>
                  </a:lnTo>
                  <a:cubicBezTo>
                    <a:pt x="550" y="478"/>
                    <a:pt x="301" y="211"/>
                    <a:pt x="7" y="1"/>
                  </a:cubicBezTo>
                  <a:close/>
                  <a:moveTo>
                    <a:pt x="744" y="789"/>
                  </a:moveTo>
                  <a:lnTo>
                    <a:pt x="744" y="789"/>
                  </a:lnTo>
                  <a:cubicBezTo>
                    <a:pt x="800" y="879"/>
                    <a:pt x="851" y="971"/>
                    <a:pt x="897" y="1068"/>
                  </a:cubicBezTo>
                  <a:cubicBezTo>
                    <a:pt x="851" y="971"/>
                    <a:pt x="800" y="878"/>
                    <a:pt x="744" y="789"/>
                  </a:cubicBezTo>
                  <a:close/>
                </a:path>
              </a:pathLst>
            </a:custGeom>
            <a:solidFill>
              <a:srgbClr val="EAD0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8457866" y="1263063"/>
              <a:ext cx="49002" cy="32692"/>
            </a:xfrm>
            <a:custGeom>
              <a:rect b="b" l="l" r="r" t="t"/>
              <a:pathLst>
                <a:path extrusionOk="0" h="1800" w="2698">
                  <a:moveTo>
                    <a:pt x="169" y="0"/>
                  </a:moveTo>
                  <a:cubicBezTo>
                    <a:pt x="115" y="0"/>
                    <a:pt x="58" y="0"/>
                    <a:pt x="1" y="4"/>
                  </a:cubicBezTo>
                  <a:cubicBezTo>
                    <a:pt x="379" y="274"/>
                    <a:pt x="683" y="639"/>
                    <a:pt x="891" y="1071"/>
                  </a:cubicBezTo>
                  <a:lnTo>
                    <a:pt x="891" y="1074"/>
                  </a:lnTo>
                  <a:lnTo>
                    <a:pt x="894" y="1074"/>
                  </a:lnTo>
                  <a:lnTo>
                    <a:pt x="894" y="1080"/>
                  </a:lnTo>
                  <a:cubicBezTo>
                    <a:pt x="1048" y="1405"/>
                    <a:pt x="1336" y="1649"/>
                    <a:pt x="1680" y="1750"/>
                  </a:cubicBezTo>
                  <a:cubicBezTo>
                    <a:pt x="1794" y="1783"/>
                    <a:pt x="1915" y="1799"/>
                    <a:pt x="2031" y="1799"/>
                  </a:cubicBezTo>
                  <a:cubicBezTo>
                    <a:pt x="2262" y="1799"/>
                    <a:pt x="2493" y="1733"/>
                    <a:pt x="2697" y="1609"/>
                  </a:cubicBezTo>
                  <a:cubicBezTo>
                    <a:pt x="2693" y="1609"/>
                    <a:pt x="2693" y="1606"/>
                    <a:pt x="2693" y="1606"/>
                  </a:cubicBezTo>
                  <a:cubicBezTo>
                    <a:pt x="2319" y="819"/>
                    <a:pt x="1620" y="257"/>
                    <a:pt x="767" y="64"/>
                  </a:cubicBezTo>
                  <a:cubicBezTo>
                    <a:pt x="570" y="20"/>
                    <a:pt x="369" y="0"/>
                    <a:pt x="169"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8462443" y="1363507"/>
              <a:ext cx="114460" cy="80750"/>
            </a:xfrm>
            <a:custGeom>
              <a:rect b="b" l="l" r="r" t="t"/>
              <a:pathLst>
                <a:path extrusionOk="0" h="4446" w="6302">
                  <a:moveTo>
                    <a:pt x="6301" y="1"/>
                  </a:moveTo>
                  <a:cubicBezTo>
                    <a:pt x="6101" y="336"/>
                    <a:pt x="4807" y="2247"/>
                    <a:pt x="0" y="4445"/>
                  </a:cubicBezTo>
                  <a:lnTo>
                    <a:pt x="3" y="4445"/>
                  </a:lnTo>
                  <a:cubicBezTo>
                    <a:pt x="4810" y="2247"/>
                    <a:pt x="6101" y="336"/>
                    <a:pt x="6301" y="1"/>
                  </a:cubicBezTo>
                  <a:close/>
                </a:path>
              </a:pathLst>
            </a:custGeom>
            <a:solidFill>
              <a:srgbClr val="EAD0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8462498" y="1293977"/>
              <a:ext cx="159921" cy="168675"/>
            </a:xfrm>
            <a:custGeom>
              <a:rect b="b" l="l" r="r" t="t"/>
              <a:pathLst>
                <a:path extrusionOk="0" h="9287" w="8805">
                  <a:moveTo>
                    <a:pt x="5740" y="0"/>
                  </a:moveTo>
                  <a:cubicBezTo>
                    <a:pt x="5687" y="0"/>
                    <a:pt x="5634" y="4"/>
                    <a:pt x="5580" y="8"/>
                  </a:cubicBezTo>
                  <a:cubicBezTo>
                    <a:pt x="6436" y="633"/>
                    <a:pt x="6894" y="1726"/>
                    <a:pt x="6693" y="2797"/>
                  </a:cubicBezTo>
                  <a:lnTo>
                    <a:pt x="6693" y="2804"/>
                  </a:lnTo>
                  <a:cubicBezTo>
                    <a:pt x="6693" y="2807"/>
                    <a:pt x="6693" y="2807"/>
                    <a:pt x="6690" y="2810"/>
                  </a:cubicBezTo>
                  <a:cubicBezTo>
                    <a:pt x="6690" y="2817"/>
                    <a:pt x="6690" y="2824"/>
                    <a:pt x="6687" y="2827"/>
                  </a:cubicBezTo>
                  <a:lnTo>
                    <a:pt x="6687" y="2830"/>
                  </a:lnTo>
                  <a:lnTo>
                    <a:pt x="6687" y="2834"/>
                  </a:lnTo>
                  <a:lnTo>
                    <a:pt x="6687" y="2837"/>
                  </a:lnTo>
                  <a:lnTo>
                    <a:pt x="6687" y="2841"/>
                  </a:lnTo>
                  <a:cubicBezTo>
                    <a:pt x="6687" y="2844"/>
                    <a:pt x="6684" y="2844"/>
                    <a:pt x="6684" y="2844"/>
                  </a:cubicBezTo>
                  <a:lnTo>
                    <a:pt x="6684" y="2850"/>
                  </a:lnTo>
                  <a:cubicBezTo>
                    <a:pt x="6684" y="2854"/>
                    <a:pt x="6684" y="2858"/>
                    <a:pt x="6680" y="2861"/>
                  </a:cubicBezTo>
                  <a:lnTo>
                    <a:pt x="6680" y="2864"/>
                  </a:lnTo>
                  <a:lnTo>
                    <a:pt x="6680" y="2867"/>
                  </a:lnTo>
                  <a:lnTo>
                    <a:pt x="6680" y="2870"/>
                  </a:lnTo>
                  <a:lnTo>
                    <a:pt x="6680" y="2874"/>
                  </a:lnTo>
                  <a:cubicBezTo>
                    <a:pt x="6677" y="2874"/>
                    <a:pt x="6677" y="2878"/>
                    <a:pt x="6677" y="2878"/>
                  </a:cubicBezTo>
                  <a:lnTo>
                    <a:pt x="6677" y="2881"/>
                  </a:lnTo>
                  <a:lnTo>
                    <a:pt x="6677" y="2884"/>
                  </a:lnTo>
                  <a:cubicBezTo>
                    <a:pt x="6677" y="2887"/>
                    <a:pt x="6677" y="2890"/>
                    <a:pt x="6673" y="2890"/>
                  </a:cubicBezTo>
                  <a:lnTo>
                    <a:pt x="6673" y="2894"/>
                  </a:lnTo>
                  <a:lnTo>
                    <a:pt x="6673" y="2901"/>
                  </a:lnTo>
                  <a:lnTo>
                    <a:pt x="6673" y="2904"/>
                  </a:lnTo>
                  <a:cubicBezTo>
                    <a:pt x="6673" y="2904"/>
                    <a:pt x="6670" y="2904"/>
                    <a:pt x="6670" y="2907"/>
                  </a:cubicBezTo>
                  <a:lnTo>
                    <a:pt x="6670" y="2911"/>
                  </a:lnTo>
                  <a:lnTo>
                    <a:pt x="6670" y="2915"/>
                  </a:lnTo>
                  <a:lnTo>
                    <a:pt x="6670" y="2918"/>
                  </a:lnTo>
                  <a:lnTo>
                    <a:pt x="6667" y="2921"/>
                  </a:lnTo>
                  <a:lnTo>
                    <a:pt x="6667" y="2927"/>
                  </a:lnTo>
                  <a:lnTo>
                    <a:pt x="6667" y="2931"/>
                  </a:lnTo>
                  <a:cubicBezTo>
                    <a:pt x="6667" y="2935"/>
                    <a:pt x="6664" y="2935"/>
                    <a:pt x="6664" y="2935"/>
                  </a:cubicBezTo>
                  <a:lnTo>
                    <a:pt x="6664" y="2938"/>
                  </a:lnTo>
                  <a:lnTo>
                    <a:pt x="6664" y="2944"/>
                  </a:lnTo>
                  <a:lnTo>
                    <a:pt x="6664" y="2947"/>
                  </a:lnTo>
                  <a:cubicBezTo>
                    <a:pt x="6660" y="2947"/>
                    <a:pt x="6660" y="2951"/>
                    <a:pt x="6660" y="2951"/>
                  </a:cubicBezTo>
                  <a:lnTo>
                    <a:pt x="6660" y="2955"/>
                  </a:lnTo>
                  <a:cubicBezTo>
                    <a:pt x="6660" y="2958"/>
                    <a:pt x="6660" y="2958"/>
                    <a:pt x="6657" y="2961"/>
                  </a:cubicBezTo>
                  <a:cubicBezTo>
                    <a:pt x="6597" y="3208"/>
                    <a:pt x="6503" y="3443"/>
                    <a:pt x="6376" y="3664"/>
                  </a:cubicBezTo>
                  <a:cubicBezTo>
                    <a:pt x="6346" y="3717"/>
                    <a:pt x="6319" y="3770"/>
                    <a:pt x="6299" y="3827"/>
                  </a:cubicBezTo>
                  <a:cubicBezTo>
                    <a:pt x="6102" y="4159"/>
                    <a:pt x="4814" y="6072"/>
                    <a:pt x="0" y="8273"/>
                  </a:cubicBezTo>
                  <a:cubicBezTo>
                    <a:pt x="211" y="8598"/>
                    <a:pt x="435" y="8936"/>
                    <a:pt x="679" y="9286"/>
                  </a:cubicBezTo>
                  <a:cubicBezTo>
                    <a:pt x="6416" y="6888"/>
                    <a:pt x="7888" y="4710"/>
                    <a:pt x="8098" y="4352"/>
                  </a:cubicBezTo>
                  <a:cubicBezTo>
                    <a:pt x="8118" y="4295"/>
                    <a:pt x="8146" y="4242"/>
                    <a:pt x="8175" y="4189"/>
                  </a:cubicBezTo>
                  <a:cubicBezTo>
                    <a:pt x="8299" y="3968"/>
                    <a:pt x="8393" y="3733"/>
                    <a:pt x="8456" y="3486"/>
                  </a:cubicBezTo>
                  <a:cubicBezTo>
                    <a:pt x="8805" y="2108"/>
                    <a:pt x="8032" y="650"/>
                    <a:pt x="6693" y="168"/>
                  </a:cubicBezTo>
                  <a:cubicBezTo>
                    <a:pt x="6383" y="54"/>
                    <a:pt x="6061" y="0"/>
                    <a:pt x="5740"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8522219" y="1238760"/>
              <a:ext cx="54705" cy="14530"/>
            </a:xfrm>
            <a:custGeom>
              <a:rect b="b" l="l" r="r" t="t"/>
              <a:pathLst>
                <a:path extrusionOk="0" h="800" w="3012">
                  <a:moveTo>
                    <a:pt x="652" y="0"/>
                  </a:moveTo>
                  <a:cubicBezTo>
                    <a:pt x="435" y="0"/>
                    <a:pt x="218" y="14"/>
                    <a:pt x="1" y="40"/>
                  </a:cubicBezTo>
                  <a:cubicBezTo>
                    <a:pt x="274" y="267"/>
                    <a:pt x="529" y="519"/>
                    <a:pt x="756" y="800"/>
                  </a:cubicBezTo>
                  <a:cubicBezTo>
                    <a:pt x="1298" y="616"/>
                    <a:pt x="1864" y="522"/>
                    <a:pt x="2432" y="522"/>
                  </a:cubicBezTo>
                  <a:cubicBezTo>
                    <a:pt x="2627" y="522"/>
                    <a:pt x="2817" y="532"/>
                    <a:pt x="3011" y="556"/>
                  </a:cubicBezTo>
                  <a:cubicBezTo>
                    <a:pt x="2834" y="465"/>
                    <a:pt x="2653" y="385"/>
                    <a:pt x="2462" y="318"/>
                  </a:cubicBezTo>
                  <a:cubicBezTo>
                    <a:pt x="1870" y="104"/>
                    <a:pt x="1262" y="0"/>
                    <a:pt x="652"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8331139" y="1207827"/>
              <a:ext cx="118238" cy="513636"/>
            </a:xfrm>
            <a:custGeom>
              <a:rect b="b" l="l" r="r" t="t"/>
              <a:pathLst>
                <a:path extrusionOk="0" h="28280" w="6510">
                  <a:moveTo>
                    <a:pt x="4285" y="15277"/>
                  </a:moveTo>
                  <a:lnTo>
                    <a:pt x="592" y="27928"/>
                  </a:lnTo>
                  <a:cubicBezTo>
                    <a:pt x="558" y="28045"/>
                    <a:pt x="542" y="28162"/>
                    <a:pt x="542" y="28279"/>
                  </a:cubicBezTo>
                  <a:cubicBezTo>
                    <a:pt x="542" y="28162"/>
                    <a:pt x="558" y="28045"/>
                    <a:pt x="592" y="27928"/>
                  </a:cubicBezTo>
                  <a:lnTo>
                    <a:pt x="4285" y="15277"/>
                  </a:lnTo>
                  <a:lnTo>
                    <a:pt x="4285" y="15277"/>
                  </a:lnTo>
                  <a:close/>
                  <a:moveTo>
                    <a:pt x="6510" y="131"/>
                  </a:moveTo>
                  <a:lnTo>
                    <a:pt x="6510" y="131"/>
                  </a:lnTo>
                  <a:lnTo>
                    <a:pt x="6510" y="131"/>
                  </a:lnTo>
                  <a:close/>
                  <a:moveTo>
                    <a:pt x="5359" y="0"/>
                  </a:moveTo>
                  <a:cubicBezTo>
                    <a:pt x="3121" y="0"/>
                    <a:pt x="1017" y="1445"/>
                    <a:pt x="288" y="3636"/>
                  </a:cubicBezTo>
                  <a:cubicBezTo>
                    <a:pt x="144" y="4075"/>
                    <a:pt x="57" y="4527"/>
                    <a:pt x="27" y="4984"/>
                  </a:cubicBezTo>
                  <a:cubicBezTo>
                    <a:pt x="13" y="5085"/>
                    <a:pt x="1" y="5235"/>
                    <a:pt x="1" y="5446"/>
                  </a:cubicBezTo>
                  <a:cubicBezTo>
                    <a:pt x="1" y="5235"/>
                    <a:pt x="13" y="5085"/>
                    <a:pt x="27" y="4984"/>
                  </a:cubicBezTo>
                  <a:cubicBezTo>
                    <a:pt x="57" y="4527"/>
                    <a:pt x="144" y="4075"/>
                    <a:pt x="288" y="3636"/>
                  </a:cubicBezTo>
                  <a:cubicBezTo>
                    <a:pt x="1017" y="1445"/>
                    <a:pt x="3121" y="0"/>
                    <a:pt x="5359" y="0"/>
                  </a:cubicBezTo>
                  <a:cubicBezTo>
                    <a:pt x="5737" y="0"/>
                    <a:pt x="6122" y="40"/>
                    <a:pt x="6499" y="127"/>
                  </a:cubicBezTo>
                  <a:lnTo>
                    <a:pt x="6499" y="127"/>
                  </a:lnTo>
                  <a:lnTo>
                    <a:pt x="6499" y="127"/>
                  </a:lnTo>
                  <a:cubicBezTo>
                    <a:pt x="6122" y="40"/>
                    <a:pt x="5737" y="0"/>
                    <a:pt x="5359" y="0"/>
                  </a:cubicBezTo>
                  <a:close/>
                </a:path>
              </a:pathLst>
            </a:custGeom>
            <a:solidFill>
              <a:srgbClr val="EAD0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8331139" y="1207827"/>
              <a:ext cx="139997" cy="545093"/>
            </a:xfrm>
            <a:custGeom>
              <a:rect b="b" l="l" r="r" t="t"/>
              <a:pathLst>
                <a:path extrusionOk="0" h="30012" w="7708">
                  <a:moveTo>
                    <a:pt x="5359" y="0"/>
                  </a:moveTo>
                  <a:cubicBezTo>
                    <a:pt x="3121" y="0"/>
                    <a:pt x="1017" y="1445"/>
                    <a:pt x="288" y="3636"/>
                  </a:cubicBezTo>
                  <a:cubicBezTo>
                    <a:pt x="144" y="4075"/>
                    <a:pt x="57" y="4527"/>
                    <a:pt x="27" y="4984"/>
                  </a:cubicBezTo>
                  <a:cubicBezTo>
                    <a:pt x="13" y="5085"/>
                    <a:pt x="1" y="5235"/>
                    <a:pt x="1" y="5446"/>
                  </a:cubicBezTo>
                  <a:cubicBezTo>
                    <a:pt x="1" y="6694"/>
                    <a:pt x="469" y="9895"/>
                    <a:pt x="4285" y="15277"/>
                  </a:cubicBezTo>
                  <a:lnTo>
                    <a:pt x="592" y="27928"/>
                  </a:lnTo>
                  <a:cubicBezTo>
                    <a:pt x="558" y="28045"/>
                    <a:pt x="542" y="28162"/>
                    <a:pt x="542" y="28279"/>
                  </a:cubicBezTo>
                  <a:cubicBezTo>
                    <a:pt x="542" y="28824"/>
                    <a:pt x="896" y="29326"/>
                    <a:pt x="1449" y="29487"/>
                  </a:cubicBezTo>
                  <a:lnTo>
                    <a:pt x="3241" y="30011"/>
                  </a:lnTo>
                  <a:lnTo>
                    <a:pt x="3241" y="30011"/>
                  </a:lnTo>
                  <a:cubicBezTo>
                    <a:pt x="2578" y="29816"/>
                    <a:pt x="2195" y="29118"/>
                    <a:pt x="2392" y="28454"/>
                  </a:cubicBezTo>
                  <a:lnTo>
                    <a:pt x="6082" y="15802"/>
                  </a:lnTo>
                  <a:cubicBezTo>
                    <a:pt x="1633" y="9524"/>
                    <a:pt x="1736" y="6212"/>
                    <a:pt x="1827" y="5506"/>
                  </a:cubicBezTo>
                  <a:cubicBezTo>
                    <a:pt x="1853" y="5052"/>
                    <a:pt x="1943" y="4600"/>
                    <a:pt x="2088" y="4161"/>
                  </a:cubicBezTo>
                  <a:cubicBezTo>
                    <a:pt x="2817" y="1970"/>
                    <a:pt x="4918" y="529"/>
                    <a:pt x="7158" y="529"/>
                  </a:cubicBezTo>
                  <a:cubicBezTo>
                    <a:pt x="7339" y="529"/>
                    <a:pt x="7523" y="539"/>
                    <a:pt x="7707" y="559"/>
                  </a:cubicBezTo>
                  <a:cubicBezTo>
                    <a:pt x="7333" y="372"/>
                    <a:pt x="6931" y="224"/>
                    <a:pt x="6510" y="131"/>
                  </a:cubicBezTo>
                  <a:cubicBezTo>
                    <a:pt x="6506" y="127"/>
                    <a:pt x="6503" y="127"/>
                    <a:pt x="6499" y="127"/>
                  </a:cubicBezTo>
                  <a:cubicBezTo>
                    <a:pt x="6122" y="40"/>
                    <a:pt x="5737" y="0"/>
                    <a:pt x="5359" y="0"/>
                  </a:cubicBezTo>
                  <a:close/>
                  <a:moveTo>
                    <a:pt x="3241" y="30011"/>
                  </a:moveTo>
                  <a:cubicBezTo>
                    <a:pt x="3242" y="30011"/>
                    <a:pt x="3243" y="30011"/>
                    <a:pt x="3245" y="30012"/>
                  </a:cubicBezTo>
                  <a:lnTo>
                    <a:pt x="3241" y="3001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57"/>
          <p:cNvGrpSpPr/>
          <p:nvPr/>
        </p:nvGrpSpPr>
        <p:grpSpPr>
          <a:xfrm rot="-5400000">
            <a:off x="4280451" y="4198906"/>
            <a:ext cx="340271" cy="618954"/>
            <a:chOff x="8201874" y="2061351"/>
            <a:chExt cx="432146" cy="786073"/>
          </a:xfrm>
        </p:grpSpPr>
        <p:sp>
          <p:nvSpPr>
            <p:cNvPr id="3817" name="Google Shape;3817;p57"/>
            <p:cNvSpPr/>
            <p:nvPr/>
          </p:nvSpPr>
          <p:spPr>
            <a:xfrm>
              <a:off x="8201874" y="2580390"/>
              <a:ext cx="301176" cy="267033"/>
            </a:xfrm>
            <a:custGeom>
              <a:rect b="b" l="l" r="r" t="t"/>
              <a:pathLst>
                <a:path extrusionOk="0" h="13335" w="15040">
                  <a:moveTo>
                    <a:pt x="6617" y="7837"/>
                  </a:moveTo>
                  <a:cubicBezTo>
                    <a:pt x="6647" y="7904"/>
                    <a:pt x="6680" y="7968"/>
                    <a:pt x="6713" y="8034"/>
                  </a:cubicBezTo>
                  <a:lnTo>
                    <a:pt x="6429" y="7944"/>
                  </a:lnTo>
                  <a:cubicBezTo>
                    <a:pt x="6493" y="7911"/>
                    <a:pt x="6557" y="7874"/>
                    <a:pt x="6617" y="7837"/>
                  </a:cubicBezTo>
                  <a:close/>
                  <a:moveTo>
                    <a:pt x="4417" y="0"/>
                  </a:moveTo>
                  <a:cubicBezTo>
                    <a:pt x="2728" y="0"/>
                    <a:pt x="1133" y="1026"/>
                    <a:pt x="485" y="2645"/>
                  </a:cubicBezTo>
                  <a:cubicBezTo>
                    <a:pt x="0" y="3849"/>
                    <a:pt x="107" y="5121"/>
                    <a:pt x="646" y="6168"/>
                  </a:cubicBezTo>
                  <a:lnTo>
                    <a:pt x="632" y="6165"/>
                  </a:lnTo>
                  <a:lnTo>
                    <a:pt x="3911" y="12647"/>
                  </a:lnTo>
                  <a:cubicBezTo>
                    <a:pt x="4132" y="13083"/>
                    <a:pt x="4572" y="13334"/>
                    <a:pt x="5029" y="13334"/>
                  </a:cubicBezTo>
                  <a:cubicBezTo>
                    <a:pt x="5214" y="13334"/>
                    <a:pt x="5402" y="13293"/>
                    <a:pt x="5580" y="13206"/>
                  </a:cubicBezTo>
                  <a:lnTo>
                    <a:pt x="12149" y="9978"/>
                  </a:lnTo>
                  <a:cubicBezTo>
                    <a:pt x="13361" y="9456"/>
                    <a:pt x="14320" y="8372"/>
                    <a:pt x="14618" y="6940"/>
                  </a:cubicBezTo>
                  <a:cubicBezTo>
                    <a:pt x="15039" y="4910"/>
                    <a:pt x="13882" y="2840"/>
                    <a:pt x="11936" y="2123"/>
                  </a:cubicBezTo>
                  <a:cubicBezTo>
                    <a:pt x="11450" y="1947"/>
                    <a:pt x="10956" y="1863"/>
                    <a:pt x="10472" y="1863"/>
                  </a:cubicBezTo>
                  <a:cubicBezTo>
                    <a:pt x="9682" y="1863"/>
                    <a:pt x="8918" y="2086"/>
                    <a:pt x="8263" y="2489"/>
                  </a:cubicBezTo>
                  <a:cubicBezTo>
                    <a:pt x="7747" y="1354"/>
                    <a:pt x="6744" y="451"/>
                    <a:pt x="5422" y="124"/>
                  </a:cubicBezTo>
                  <a:cubicBezTo>
                    <a:pt x="5088" y="40"/>
                    <a:pt x="4751" y="0"/>
                    <a:pt x="4417"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8365253" y="2062552"/>
              <a:ext cx="187454" cy="580104"/>
            </a:xfrm>
            <a:custGeom>
              <a:rect b="b" l="l" r="r" t="t"/>
              <a:pathLst>
                <a:path extrusionOk="0" h="28969" w="9361">
                  <a:moveTo>
                    <a:pt x="8902" y="0"/>
                  </a:moveTo>
                  <a:lnTo>
                    <a:pt x="0" y="28958"/>
                  </a:lnTo>
                  <a:cubicBezTo>
                    <a:pt x="39" y="28965"/>
                    <a:pt x="77" y="28969"/>
                    <a:pt x="116" y="28969"/>
                  </a:cubicBezTo>
                  <a:cubicBezTo>
                    <a:pt x="395" y="28969"/>
                    <a:pt x="655" y="28790"/>
                    <a:pt x="743" y="28507"/>
                  </a:cubicBezTo>
                  <a:lnTo>
                    <a:pt x="9263" y="790"/>
                  </a:lnTo>
                  <a:cubicBezTo>
                    <a:pt x="9360" y="472"/>
                    <a:pt x="9200" y="134"/>
                    <a:pt x="8902"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8352796" y="2061351"/>
              <a:ext cx="190718" cy="581105"/>
            </a:xfrm>
            <a:custGeom>
              <a:rect b="b" l="l" r="r" t="t"/>
              <a:pathLst>
                <a:path extrusionOk="0" h="29019" w="9524">
                  <a:moveTo>
                    <a:pt x="9253" y="1"/>
                  </a:moveTo>
                  <a:cubicBezTo>
                    <a:pt x="8974" y="1"/>
                    <a:pt x="8715" y="182"/>
                    <a:pt x="8627" y="465"/>
                  </a:cubicBezTo>
                  <a:lnTo>
                    <a:pt x="108" y="28182"/>
                  </a:lnTo>
                  <a:cubicBezTo>
                    <a:pt x="0" y="28527"/>
                    <a:pt x="194" y="28895"/>
                    <a:pt x="542" y="29002"/>
                  </a:cubicBezTo>
                  <a:cubicBezTo>
                    <a:pt x="569" y="29012"/>
                    <a:pt x="596" y="29015"/>
                    <a:pt x="622" y="29018"/>
                  </a:cubicBezTo>
                  <a:lnTo>
                    <a:pt x="9524" y="60"/>
                  </a:lnTo>
                  <a:cubicBezTo>
                    <a:pt x="9501" y="51"/>
                    <a:pt x="9473" y="37"/>
                    <a:pt x="9447" y="31"/>
                  </a:cubicBezTo>
                  <a:cubicBezTo>
                    <a:pt x="9383" y="11"/>
                    <a:pt x="9317" y="1"/>
                    <a:pt x="9253"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8498911" y="2098059"/>
              <a:ext cx="135109" cy="241421"/>
            </a:xfrm>
            <a:custGeom>
              <a:rect b="b" l="l" r="r" t="t"/>
              <a:pathLst>
                <a:path extrusionOk="0" h="12056" w="6747">
                  <a:moveTo>
                    <a:pt x="3703" y="1"/>
                  </a:moveTo>
                  <a:lnTo>
                    <a:pt x="0" y="12056"/>
                  </a:lnTo>
                  <a:lnTo>
                    <a:pt x="1020" y="11517"/>
                  </a:lnTo>
                  <a:cubicBezTo>
                    <a:pt x="1612" y="11203"/>
                    <a:pt x="2050" y="10671"/>
                    <a:pt x="2248" y="10032"/>
                  </a:cubicBezTo>
                  <a:cubicBezTo>
                    <a:pt x="2509" y="9179"/>
                    <a:pt x="3101" y="8466"/>
                    <a:pt x="3887" y="8049"/>
                  </a:cubicBezTo>
                  <a:cubicBezTo>
                    <a:pt x="4941" y="7490"/>
                    <a:pt x="5727" y="6540"/>
                    <a:pt x="6078" y="5403"/>
                  </a:cubicBezTo>
                  <a:lnTo>
                    <a:pt x="6085" y="5380"/>
                  </a:lnTo>
                  <a:cubicBezTo>
                    <a:pt x="6747" y="3215"/>
                    <a:pt x="5697" y="934"/>
                    <a:pt x="3703"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8469492" y="2089227"/>
              <a:ext cx="103569" cy="258042"/>
            </a:xfrm>
            <a:custGeom>
              <a:rect b="b" l="l" r="r" t="t"/>
              <a:pathLst>
                <a:path extrusionOk="0" h="12886" w="5172">
                  <a:moveTo>
                    <a:pt x="3891" y="0"/>
                  </a:moveTo>
                  <a:lnTo>
                    <a:pt x="1" y="12657"/>
                  </a:lnTo>
                  <a:lnTo>
                    <a:pt x="740" y="12885"/>
                  </a:lnTo>
                  <a:lnTo>
                    <a:pt x="1469" y="12497"/>
                  </a:lnTo>
                  <a:lnTo>
                    <a:pt x="5172" y="442"/>
                  </a:lnTo>
                  <a:cubicBezTo>
                    <a:pt x="4985" y="354"/>
                    <a:pt x="4787" y="277"/>
                    <a:pt x="4583" y="214"/>
                  </a:cubicBezTo>
                  <a:lnTo>
                    <a:pt x="3891" y="0"/>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8388904" y="2073246"/>
              <a:ext cx="107074" cy="242583"/>
            </a:xfrm>
            <a:custGeom>
              <a:rect b="b" l="l" r="r" t="t"/>
              <a:pathLst>
                <a:path extrusionOk="0" h="12114" w="5347">
                  <a:moveTo>
                    <a:pt x="4645" y="0"/>
                  </a:moveTo>
                  <a:cubicBezTo>
                    <a:pt x="2727" y="0"/>
                    <a:pt x="952" y="1239"/>
                    <a:pt x="358" y="3170"/>
                  </a:cubicBezTo>
                  <a:lnTo>
                    <a:pt x="352" y="3193"/>
                  </a:lnTo>
                  <a:cubicBezTo>
                    <a:pt x="0" y="4331"/>
                    <a:pt x="118" y="5561"/>
                    <a:pt x="676" y="6611"/>
                  </a:cubicBezTo>
                  <a:cubicBezTo>
                    <a:pt x="1091" y="7397"/>
                    <a:pt x="1181" y="8320"/>
                    <a:pt x="917" y="9174"/>
                  </a:cubicBezTo>
                  <a:cubicBezTo>
                    <a:pt x="723" y="9813"/>
                    <a:pt x="786" y="10502"/>
                    <a:pt x="1101" y="11090"/>
                  </a:cubicBezTo>
                  <a:lnTo>
                    <a:pt x="1640" y="12114"/>
                  </a:lnTo>
                  <a:lnTo>
                    <a:pt x="5346" y="56"/>
                  </a:lnTo>
                  <a:cubicBezTo>
                    <a:pt x="5112" y="18"/>
                    <a:pt x="4877" y="0"/>
                    <a:pt x="464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8421728" y="2074348"/>
              <a:ext cx="100505" cy="260585"/>
            </a:xfrm>
            <a:custGeom>
              <a:rect b="b" l="l" r="r" t="t"/>
              <a:pathLst>
                <a:path extrusionOk="0" h="13013" w="5019">
                  <a:moveTo>
                    <a:pt x="3707" y="1"/>
                  </a:moveTo>
                  <a:lnTo>
                    <a:pt x="1" y="12059"/>
                  </a:lnTo>
                  <a:lnTo>
                    <a:pt x="388" y="12785"/>
                  </a:lnTo>
                  <a:lnTo>
                    <a:pt x="1128" y="13012"/>
                  </a:lnTo>
                  <a:lnTo>
                    <a:pt x="5018" y="358"/>
                  </a:lnTo>
                  <a:lnTo>
                    <a:pt x="4325" y="144"/>
                  </a:lnTo>
                  <a:cubicBezTo>
                    <a:pt x="4121" y="81"/>
                    <a:pt x="3914" y="33"/>
                    <a:pt x="3707" y="1"/>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57"/>
          <p:cNvGrpSpPr/>
          <p:nvPr/>
        </p:nvGrpSpPr>
        <p:grpSpPr>
          <a:xfrm>
            <a:off x="2231913" y="3162625"/>
            <a:ext cx="1141625" cy="1576500"/>
            <a:chOff x="2231913" y="3368800"/>
            <a:chExt cx="1141625" cy="1576500"/>
          </a:xfrm>
        </p:grpSpPr>
        <p:grpSp>
          <p:nvGrpSpPr>
            <p:cNvPr id="3825" name="Google Shape;3825;p57"/>
            <p:cNvGrpSpPr/>
            <p:nvPr/>
          </p:nvGrpSpPr>
          <p:grpSpPr>
            <a:xfrm>
              <a:off x="2231913" y="3368800"/>
              <a:ext cx="1141625" cy="1576500"/>
              <a:chOff x="720000" y="1169850"/>
              <a:chExt cx="1141625" cy="1576500"/>
            </a:xfrm>
          </p:grpSpPr>
          <p:sp>
            <p:nvSpPr>
              <p:cNvPr id="3826" name="Google Shape;3826;p57"/>
              <p:cNvSpPr/>
              <p:nvPr/>
            </p:nvSpPr>
            <p:spPr>
              <a:xfrm>
                <a:off x="720000" y="1169850"/>
                <a:ext cx="1141625" cy="1576500"/>
              </a:xfrm>
              <a:custGeom>
                <a:rect b="b" l="l" r="r" t="t"/>
                <a:pathLst>
                  <a:path extrusionOk="0" h="63060" w="45665">
                    <a:moveTo>
                      <a:pt x="0" y="0"/>
                    </a:moveTo>
                    <a:lnTo>
                      <a:pt x="0" y="63059"/>
                    </a:lnTo>
                    <a:lnTo>
                      <a:pt x="45665" y="63059"/>
                    </a:lnTo>
                    <a:lnTo>
                      <a:pt x="456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899375" y="1285125"/>
                <a:ext cx="172025" cy="34650"/>
              </a:xfrm>
              <a:custGeom>
                <a:rect b="b" l="l" r="r" t="t"/>
                <a:pathLst>
                  <a:path extrusionOk="0" h="1386" w="6881">
                    <a:moveTo>
                      <a:pt x="13" y="1"/>
                    </a:moveTo>
                    <a:cubicBezTo>
                      <a:pt x="7" y="1"/>
                      <a:pt x="0" y="4"/>
                      <a:pt x="0" y="14"/>
                    </a:cubicBezTo>
                    <a:lnTo>
                      <a:pt x="0" y="1372"/>
                    </a:lnTo>
                    <a:cubicBezTo>
                      <a:pt x="0" y="1379"/>
                      <a:pt x="7" y="1385"/>
                      <a:pt x="13" y="1385"/>
                    </a:cubicBezTo>
                    <a:lnTo>
                      <a:pt x="6867" y="1385"/>
                    </a:lnTo>
                    <a:cubicBezTo>
                      <a:pt x="6874" y="1385"/>
                      <a:pt x="6881" y="1379"/>
                      <a:pt x="6881" y="1372"/>
                    </a:cubicBezTo>
                    <a:lnTo>
                      <a:pt x="6881" y="14"/>
                    </a:lnTo>
                    <a:cubicBezTo>
                      <a:pt x="6881" y="4"/>
                      <a:pt x="6874" y="1"/>
                      <a:pt x="6867"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7"/>
              <p:cNvSpPr/>
              <p:nvPr/>
            </p:nvSpPr>
            <p:spPr>
              <a:xfrm>
                <a:off x="749200" y="1381050"/>
                <a:ext cx="1083200" cy="1083300"/>
              </a:xfrm>
              <a:custGeom>
                <a:rect b="b" l="l" r="r" t="t"/>
                <a:pathLst>
                  <a:path extrusionOk="0" h="43332" w="43328">
                    <a:moveTo>
                      <a:pt x="0" y="1"/>
                    </a:moveTo>
                    <a:lnTo>
                      <a:pt x="0" y="43331"/>
                    </a:lnTo>
                    <a:lnTo>
                      <a:pt x="43328" y="43331"/>
                    </a:lnTo>
                    <a:lnTo>
                      <a:pt x="43328" y="1"/>
                    </a:lnTo>
                    <a:close/>
                  </a:path>
                </a:pathLst>
              </a:custGeom>
              <a:solidFill>
                <a:srgbClr val="FFE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766000" y="1222875"/>
                <a:ext cx="107950" cy="107950"/>
              </a:xfrm>
              <a:custGeom>
                <a:rect b="b" l="l" r="r" t="t"/>
                <a:pathLst>
                  <a:path extrusionOk="0" h="4318" w="4318">
                    <a:moveTo>
                      <a:pt x="2159" y="1"/>
                    </a:moveTo>
                    <a:cubicBezTo>
                      <a:pt x="967" y="1"/>
                      <a:pt x="0" y="967"/>
                      <a:pt x="0" y="2160"/>
                    </a:cubicBezTo>
                    <a:cubicBezTo>
                      <a:pt x="0" y="3352"/>
                      <a:pt x="967" y="4318"/>
                      <a:pt x="2159" y="4318"/>
                    </a:cubicBezTo>
                    <a:cubicBezTo>
                      <a:pt x="3352" y="4318"/>
                      <a:pt x="4318" y="3352"/>
                      <a:pt x="4318" y="2160"/>
                    </a:cubicBezTo>
                    <a:cubicBezTo>
                      <a:pt x="4318" y="967"/>
                      <a:pt x="3352" y="1"/>
                      <a:pt x="2159" y="1"/>
                    </a:cubicBezTo>
                    <a:close/>
                  </a:path>
                </a:pathLst>
              </a:custGeom>
              <a:solidFill>
                <a:srgbClr val="F9E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780175" y="1237075"/>
                <a:ext cx="79600" cy="79575"/>
              </a:xfrm>
              <a:custGeom>
                <a:rect b="b" l="l" r="r" t="t"/>
                <a:pathLst>
                  <a:path extrusionOk="0" h="3183" w="3184">
                    <a:moveTo>
                      <a:pt x="1592" y="0"/>
                    </a:moveTo>
                    <a:cubicBezTo>
                      <a:pt x="714" y="0"/>
                      <a:pt x="1" y="713"/>
                      <a:pt x="1" y="1592"/>
                    </a:cubicBezTo>
                    <a:cubicBezTo>
                      <a:pt x="1" y="2470"/>
                      <a:pt x="714" y="3182"/>
                      <a:pt x="1592" y="3182"/>
                    </a:cubicBezTo>
                    <a:cubicBezTo>
                      <a:pt x="2470" y="3182"/>
                      <a:pt x="3183" y="2470"/>
                      <a:pt x="3183" y="1592"/>
                    </a:cubicBezTo>
                    <a:cubicBezTo>
                      <a:pt x="3183" y="713"/>
                      <a:pt x="2470" y="0"/>
                      <a:pt x="1592" y="0"/>
                    </a:cubicBezTo>
                    <a:close/>
                  </a:path>
                </a:pathLst>
              </a:custGeom>
              <a:solidFill>
                <a:srgbClr val="F8C8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788650" y="1247125"/>
                <a:ext cx="62675" cy="69525"/>
              </a:xfrm>
              <a:custGeom>
                <a:rect b="b" l="l" r="r" t="t"/>
                <a:pathLst>
                  <a:path extrusionOk="0" h="2781" w="2507">
                    <a:moveTo>
                      <a:pt x="1253" y="0"/>
                    </a:moveTo>
                    <a:cubicBezTo>
                      <a:pt x="865" y="0"/>
                      <a:pt x="554" y="314"/>
                      <a:pt x="554" y="703"/>
                    </a:cubicBezTo>
                    <a:cubicBezTo>
                      <a:pt x="554" y="933"/>
                      <a:pt x="666" y="1136"/>
                      <a:pt x="838" y="1264"/>
                    </a:cubicBezTo>
                    <a:cubicBezTo>
                      <a:pt x="426" y="1402"/>
                      <a:pt x="108" y="1744"/>
                      <a:pt x="0" y="2169"/>
                    </a:cubicBezTo>
                    <a:cubicBezTo>
                      <a:pt x="290" y="2541"/>
                      <a:pt x="743" y="2780"/>
                      <a:pt x="1253" y="2780"/>
                    </a:cubicBezTo>
                    <a:cubicBezTo>
                      <a:pt x="1763" y="2780"/>
                      <a:pt x="2216" y="2541"/>
                      <a:pt x="2507" y="2169"/>
                    </a:cubicBezTo>
                    <a:cubicBezTo>
                      <a:pt x="2398" y="1744"/>
                      <a:pt x="2081" y="1402"/>
                      <a:pt x="1669" y="1264"/>
                    </a:cubicBezTo>
                    <a:cubicBezTo>
                      <a:pt x="1841" y="1136"/>
                      <a:pt x="1952" y="933"/>
                      <a:pt x="1952" y="703"/>
                    </a:cubicBezTo>
                    <a:cubicBezTo>
                      <a:pt x="1952" y="314"/>
                      <a:pt x="1642" y="0"/>
                      <a:pt x="1253"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1519825" y="1233600"/>
                <a:ext cx="275575" cy="86675"/>
              </a:xfrm>
              <a:custGeom>
                <a:rect b="b" l="l" r="r" t="t"/>
                <a:pathLst>
                  <a:path extrusionOk="0" h="3467" w="11023">
                    <a:moveTo>
                      <a:pt x="9290" y="203"/>
                    </a:moveTo>
                    <a:cubicBezTo>
                      <a:pt x="10134" y="203"/>
                      <a:pt x="10824" y="889"/>
                      <a:pt x="10824" y="1734"/>
                    </a:cubicBezTo>
                    <a:cubicBezTo>
                      <a:pt x="10824" y="2578"/>
                      <a:pt x="10134" y="3267"/>
                      <a:pt x="9290" y="3267"/>
                    </a:cubicBezTo>
                    <a:lnTo>
                      <a:pt x="1734" y="3267"/>
                    </a:lnTo>
                    <a:cubicBezTo>
                      <a:pt x="886" y="3267"/>
                      <a:pt x="200" y="2578"/>
                      <a:pt x="200" y="1734"/>
                    </a:cubicBezTo>
                    <a:cubicBezTo>
                      <a:pt x="200" y="889"/>
                      <a:pt x="886" y="203"/>
                      <a:pt x="1734" y="203"/>
                    </a:cubicBezTo>
                    <a:close/>
                    <a:moveTo>
                      <a:pt x="1734" y="1"/>
                    </a:moveTo>
                    <a:cubicBezTo>
                      <a:pt x="777" y="1"/>
                      <a:pt x="0" y="778"/>
                      <a:pt x="0" y="1734"/>
                    </a:cubicBezTo>
                    <a:cubicBezTo>
                      <a:pt x="0" y="2690"/>
                      <a:pt x="777" y="3467"/>
                      <a:pt x="1734" y="3467"/>
                    </a:cubicBezTo>
                    <a:lnTo>
                      <a:pt x="9290" y="3467"/>
                    </a:lnTo>
                    <a:cubicBezTo>
                      <a:pt x="10246" y="3467"/>
                      <a:pt x="11023" y="2690"/>
                      <a:pt x="11023" y="1734"/>
                    </a:cubicBezTo>
                    <a:cubicBezTo>
                      <a:pt x="11023" y="778"/>
                      <a:pt x="10246" y="1"/>
                      <a:pt x="929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1552600" y="1278025"/>
                <a:ext cx="210050" cy="5025"/>
              </a:xfrm>
              <a:custGeom>
                <a:rect b="b" l="l" r="r" t="t"/>
                <a:pathLst>
                  <a:path extrusionOk="0" h="201" w="8402">
                    <a:moveTo>
                      <a:pt x="102" y="1"/>
                    </a:moveTo>
                    <a:cubicBezTo>
                      <a:pt x="44" y="1"/>
                      <a:pt x="0" y="45"/>
                      <a:pt x="0" y="102"/>
                    </a:cubicBezTo>
                    <a:cubicBezTo>
                      <a:pt x="0" y="157"/>
                      <a:pt x="44" y="200"/>
                      <a:pt x="102" y="200"/>
                    </a:cubicBezTo>
                    <a:lnTo>
                      <a:pt x="8300" y="200"/>
                    </a:lnTo>
                    <a:cubicBezTo>
                      <a:pt x="8354" y="200"/>
                      <a:pt x="8401" y="157"/>
                      <a:pt x="8401" y="102"/>
                    </a:cubicBezTo>
                    <a:cubicBezTo>
                      <a:pt x="8401" y="45"/>
                      <a:pt x="8354" y="1"/>
                      <a:pt x="830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924850" y="1297125"/>
                <a:ext cx="127225" cy="5000"/>
              </a:xfrm>
              <a:custGeom>
                <a:rect b="b" l="l" r="r" t="t"/>
                <a:pathLst>
                  <a:path extrusionOk="0" h="200" w="5089">
                    <a:moveTo>
                      <a:pt x="99" y="1"/>
                    </a:moveTo>
                    <a:cubicBezTo>
                      <a:pt x="45" y="1"/>
                      <a:pt x="1" y="48"/>
                      <a:pt x="1" y="102"/>
                    </a:cubicBezTo>
                    <a:cubicBezTo>
                      <a:pt x="1" y="155"/>
                      <a:pt x="45" y="199"/>
                      <a:pt x="99" y="199"/>
                    </a:cubicBezTo>
                    <a:lnTo>
                      <a:pt x="4987" y="199"/>
                    </a:lnTo>
                    <a:cubicBezTo>
                      <a:pt x="5045" y="199"/>
                      <a:pt x="5088" y="155"/>
                      <a:pt x="5088" y="102"/>
                    </a:cubicBezTo>
                    <a:cubicBezTo>
                      <a:pt x="5088" y="48"/>
                      <a:pt x="5045" y="1"/>
                      <a:pt x="4987"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1103050" y="1253625"/>
                <a:ext cx="58475" cy="5025"/>
              </a:xfrm>
              <a:custGeom>
                <a:rect b="b" l="l" r="r" t="t"/>
                <a:pathLst>
                  <a:path extrusionOk="0" h="201" w="2339">
                    <a:moveTo>
                      <a:pt x="102" y="1"/>
                    </a:moveTo>
                    <a:cubicBezTo>
                      <a:pt x="45" y="1"/>
                      <a:pt x="1" y="45"/>
                      <a:pt x="1" y="102"/>
                    </a:cubicBezTo>
                    <a:cubicBezTo>
                      <a:pt x="1" y="156"/>
                      <a:pt x="45" y="200"/>
                      <a:pt x="102" y="200"/>
                    </a:cubicBezTo>
                    <a:lnTo>
                      <a:pt x="2237" y="200"/>
                    </a:lnTo>
                    <a:cubicBezTo>
                      <a:pt x="2291" y="200"/>
                      <a:pt x="2338" y="156"/>
                      <a:pt x="2338" y="102"/>
                    </a:cubicBezTo>
                    <a:cubicBezTo>
                      <a:pt x="2338" y="45"/>
                      <a:pt x="2291" y="1"/>
                      <a:pt x="2237" y="1"/>
                    </a:cubicBezTo>
                    <a:close/>
                  </a:path>
                </a:pathLst>
              </a:custGeom>
              <a:solidFill>
                <a:srgbClr val="011E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899375" y="1236575"/>
                <a:ext cx="300400" cy="34725"/>
              </a:xfrm>
              <a:custGeom>
                <a:rect b="b" l="l" r="r" t="t"/>
                <a:pathLst>
                  <a:path extrusionOk="0" h="1389" w="12016">
                    <a:moveTo>
                      <a:pt x="16" y="0"/>
                    </a:moveTo>
                    <a:cubicBezTo>
                      <a:pt x="7" y="0"/>
                      <a:pt x="0" y="11"/>
                      <a:pt x="0" y="20"/>
                    </a:cubicBezTo>
                    <a:lnTo>
                      <a:pt x="0" y="1369"/>
                    </a:lnTo>
                    <a:cubicBezTo>
                      <a:pt x="0" y="1378"/>
                      <a:pt x="7" y="1389"/>
                      <a:pt x="16" y="1389"/>
                    </a:cubicBezTo>
                    <a:lnTo>
                      <a:pt x="11995" y="1389"/>
                    </a:lnTo>
                    <a:cubicBezTo>
                      <a:pt x="12005" y="1389"/>
                      <a:pt x="12015" y="1378"/>
                      <a:pt x="12015" y="1369"/>
                    </a:cubicBezTo>
                    <a:lnTo>
                      <a:pt x="12015" y="20"/>
                    </a:lnTo>
                    <a:cubicBezTo>
                      <a:pt x="12015" y="11"/>
                      <a:pt x="12005" y="0"/>
                      <a:pt x="11995"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924850" y="1253625"/>
                <a:ext cx="159375" cy="5025"/>
              </a:xfrm>
              <a:custGeom>
                <a:rect b="b" l="l" r="r" t="t"/>
                <a:pathLst>
                  <a:path extrusionOk="0" h="201" w="6375">
                    <a:moveTo>
                      <a:pt x="99" y="1"/>
                    </a:moveTo>
                    <a:cubicBezTo>
                      <a:pt x="45" y="1"/>
                      <a:pt x="1" y="45"/>
                      <a:pt x="1" y="102"/>
                    </a:cubicBezTo>
                    <a:cubicBezTo>
                      <a:pt x="1" y="156"/>
                      <a:pt x="45" y="200"/>
                      <a:pt x="99" y="200"/>
                    </a:cubicBezTo>
                    <a:lnTo>
                      <a:pt x="6278" y="200"/>
                    </a:lnTo>
                    <a:cubicBezTo>
                      <a:pt x="6331" y="200"/>
                      <a:pt x="6375" y="156"/>
                      <a:pt x="6375" y="102"/>
                    </a:cubicBezTo>
                    <a:cubicBezTo>
                      <a:pt x="6375" y="45"/>
                      <a:pt x="6331" y="1"/>
                      <a:pt x="627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1823175" y="1197800"/>
                <a:ext cx="9225" cy="9250"/>
              </a:xfrm>
              <a:custGeom>
                <a:rect b="b" l="l" r="r" t="t"/>
                <a:pathLst>
                  <a:path extrusionOk="0" h="370" w="369">
                    <a:moveTo>
                      <a:pt x="186" y="1"/>
                    </a:moveTo>
                    <a:cubicBezTo>
                      <a:pt x="82" y="1"/>
                      <a:pt x="1" y="85"/>
                      <a:pt x="1" y="187"/>
                    </a:cubicBezTo>
                    <a:cubicBezTo>
                      <a:pt x="1" y="288"/>
                      <a:pt x="82" y="369"/>
                      <a:pt x="186" y="369"/>
                    </a:cubicBezTo>
                    <a:cubicBezTo>
                      <a:pt x="288" y="369"/>
                      <a:pt x="369" y="288"/>
                      <a:pt x="369" y="187"/>
                    </a:cubicBezTo>
                    <a:cubicBezTo>
                      <a:pt x="369" y="85"/>
                      <a:pt x="288" y="1"/>
                      <a:pt x="18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1823175" y="1214775"/>
                <a:ext cx="9225" cy="9225"/>
              </a:xfrm>
              <a:custGeom>
                <a:rect b="b" l="l" r="r" t="t"/>
                <a:pathLst>
                  <a:path extrusionOk="0" h="369" w="369">
                    <a:moveTo>
                      <a:pt x="186" y="1"/>
                    </a:moveTo>
                    <a:cubicBezTo>
                      <a:pt x="82" y="1"/>
                      <a:pt x="1" y="82"/>
                      <a:pt x="1" y="186"/>
                    </a:cubicBezTo>
                    <a:cubicBezTo>
                      <a:pt x="1" y="288"/>
                      <a:pt x="82" y="369"/>
                      <a:pt x="186" y="369"/>
                    </a:cubicBezTo>
                    <a:cubicBezTo>
                      <a:pt x="288" y="369"/>
                      <a:pt x="369" y="288"/>
                      <a:pt x="369" y="186"/>
                    </a:cubicBezTo>
                    <a:cubicBezTo>
                      <a:pt x="369" y="82"/>
                      <a:pt x="288" y="1"/>
                      <a:pt x="18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1823175" y="1231750"/>
                <a:ext cx="9225" cy="9250"/>
              </a:xfrm>
              <a:custGeom>
                <a:rect b="b" l="l" r="r" t="t"/>
                <a:pathLst>
                  <a:path extrusionOk="0" h="370" w="369">
                    <a:moveTo>
                      <a:pt x="186" y="1"/>
                    </a:moveTo>
                    <a:cubicBezTo>
                      <a:pt x="82" y="1"/>
                      <a:pt x="1" y="82"/>
                      <a:pt x="1" y="187"/>
                    </a:cubicBezTo>
                    <a:cubicBezTo>
                      <a:pt x="1" y="288"/>
                      <a:pt x="82" y="369"/>
                      <a:pt x="186" y="369"/>
                    </a:cubicBezTo>
                    <a:cubicBezTo>
                      <a:pt x="288" y="369"/>
                      <a:pt x="369" y="288"/>
                      <a:pt x="369" y="187"/>
                    </a:cubicBezTo>
                    <a:cubicBezTo>
                      <a:pt x="369" y="82"/>
                      <a:pt x="288" y="1"/>
                      <a:pt x="186"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1719300" y="1355400"/>
                <a:ext cx="2050" cy="1200"/>
              </a:xfrm>
              <a:custGeom>
                <a:rect b="b" l="l" r="r" t="t"/>
                <a:pathLst>
                  <a:path extrusionOk="0" h="48" w="82">
                    <a:moveTo>
                      <a:pt x="1" y="0"/>
                    </a:moveTo>
                    <a:lnTo>
                      <a:pt x="1" y="47"/>
                    </a:lnTo>
                    <a:lnTo>
                      <a:pt x="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1486788" y="1377650"/>
                <a:ext cx="345875" cy="1088500"/>
              </a:xfrm>
              <a:custGeom>
                <a:rect b="b" l="l" r="r" t="t"/>
                <a:pathLst>
                  <a:path extrusionOk="0" h="43540" w="13835">
                    <a:moveTo>
                      <a:pt x="5699" y="1"/>
                    </a:moveTo>
                    <a:cubicBezTo>
                      <a:pt x="4547" y="2021"/>
                      <a:pt x="4199" y="4530"/>
                      <a:pt x="4899" y="6804"/>
                    </a:cubicBezTo>
                    <a:cubicBezTo>
                      <a:pt x="5598" y="9078"/>
                      <a:pt x="6790" y="11250"/>
                      <a:pt x="6307" y="13716"/>
                    </a:cubicBezTo>
                    <a:cubicBezTo>
                      <a:pt x="5780" y="16418"/>
                      <a:pt x="2980" y="17948"/>
                      <a:pt x="1602" y="20110"/>
                    </a:cubicBezTo>
                    <a:cubicBezTo>
                      <a:pt x="619" y="21654"/>
                      <a:pt x="1" y="23475"/>
                      <a:pt x="230" y="25322"/>
                    </a:cubicBezTo>
                    <a:cubicBezTo>
                      <a:pt x="446" y="27089"/>
                      <a:pt x="1410" y="28704"/>
                      <a:pt x="2659" y="29971"/>
                    </a:cubicBezTo>
                    <a:cubicBezTo>
                      <a:pt x="3791" y="31116"/>
                      <a:pt x="5240" y="32126"/>
                      <a:pt x="5629" y="33687"/>
                    </a:cubicBezTo>
                    <a:cubicBezTo>
                      <a:pt x="6017" y="35241"/>
                      <a:pt x="5220" y="36835"/>
                      <a:pt x="5180" y="38439"/>
                    </a:cubicBezTo>
                    <a:cubicBezTo>
                      <a:pt x="5139" y="39973"/>
                      <a:pt x="5808" y="41456"/>
                      <a:pt x="6743" y="42672"/>
                    </a:cubicBezTo>
                    <a:cubicBezTo>
                      <a:pt x="6919" y="42898"/>
                      <a:pt x="7101" y="43118"/>
                      <a:pt x="7294" y="43331"/>
                    </a:cubicBezTo>
                    <a:lnTo>
                      <a:pt x="11162" y="43331"/>
                    </a:lnTo>
                    <a:cubicBezTo>
                      <a:pt x="11162" y="43331"/>
                      <a:pt x="12027" y="43540"/>
                      <a:pt x="12818" y="43540"/>
                    </a:cubicBezTo>
                    <a:cubicBezTo>
                      <a:pt x="13214" y="43540"/>
                      <a:pt x="13592" y="43488"/>
                      <a:pt x="13834" y="43331"/>
                    </a:cubicBezTo>
                    <a:lnTo>
                      <a:pt x="13834"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1716588" y="1377575"/>
                <a:ext cx="64375" cy="1083375"/>
              </a:xfrm>
              <a:custGeom>
                <a:rect b="b" l="l" r="r" t="t"/>
                <a:pathLst>
                  <a:path extrusionOk="0" h="43335" w="2575">
                    <a:moveTo>
                      <a:pt x="1136" y="0"/>
                    </a:moveTo>
                    <a:lnTo>
                      <a:pt x="1" y="43334"/>
                    </a:lnTo>
                    <a:lnTo>
                      <a:pt x="2575" y="43334"/>
                    </a:lnTo>
                    <a:lnTo>
                      <a:pt x="1800"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1033638" y="1928100"/>
                <a:ext cx="325575" cy="532850"/>
              </a:xfrm>
              <a:custGeom>
                <a:rect b="b" l="l" r="r" t="t"/>
                <a:pathLst>
                  <a:path extrusionOk="0" h="21314" w="13023">
                    <a:moveTo>
                      <a:pt x="5806" y="0"/>
                    </a:moveTo>
                    <a:cubicBezTo>
                      <a:pt x="5659" y="0"/>
                      <a:pt x="5509" y="17"/>
                      <a:pt x="5357" y="52"/>
                    </a:cubicBezTo>
                    <a:cubicBezTo>
                      <a:pt x="4486" y="251"/>
                      <a:pt x="3848" y="1008"/>
                      <a:pt x="3415" y="1795"/>
                    </a:cubicBezTo>
                    <a:cubicBezTo>
                      <a:pt x="2557" y="3365"/>
                      <a:pt x="2273" y="5247"/>
                      <a:pt x="2632" y="7001"/>
                    </a:cubicBezTo>
                    <a:cubicBezTo>
                      <a:pt x="2858" y="8111"/>
                      <a:pt x="3334" y="9193"/>
                      <a:pt x="3287" y="10325"/>
                    </a:cubicBezTo>
                    <a:cubicBezTo>
                      <a:pt x="3203" y="12398"/>
                      <a:pt x="1446" y="13976"/>
                      <a:pt x="666" y="15898"/>
                    </a:cubicBezTo>
                    <a:cubicBezTo>
                      <a:pt x="0" y="17543"/>
                      <a:pt x="88" y="19475"/>
                      <a:pt x="905" y="21050"/>
                    </a:cubicBezTo>
                    <a:cubicBezTo>
                      <a:pt x="950" y="21137"/>
                      <a:pt x="1000" y="21225"/>
                      <a:pt x="1051" y="21313"/>
                    </a:cubicBezTo>
                    <a:lnTo>
                      <a:pt x="10618" y="21313"/>
                    </a:lnTo>
                    <a:cubicBezTo>
                      <a:pt x="11671" y="19530"/>
                      <a:pt x="13016" y="17824"/>
                      <a:pt x="13016" y="15797"/>
                    </a:cubicBezTo>
                    <a:cubicBezTo>
                      <a:pt x="13022" y="12709"/>
                      <a:pt x="9938" y="10483"/>
                      <a:pt x="9165" y="7493"/>
                    </a:cubicBezTo>
                    <a:cubicBezTo>
                      <a:pt x="8766" y="5960"/>
                      <a:pt x="9006" y="4321"/>
                      <a:pt x="8641" y="2781"/>
                    </a:cubicBezTo>
                    <a:cubicBezTo>
                      <a:pt x="8312" y="1395"/>
                      <a:pt x="7161" y="0"/>
                      <a:pt x="5806"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1164013" y="1929375"/>
                <a:ext cx="28750" cy="531575"/>
              </a:xfrm>
              <a:custGeom>
                <a:rect b="b" l="l" r="r" t="t"/>
                <a:pathLst>
                  <a:path extrusionOk="0" h="21263" w="1150">
                    <a:moveTo>
                      <a:pt x="612" y="1"/>
                    </a:moveTo>
                    <a:lnTo>
                      <a:pt x="1" y="21262"/>
                    </a:lnTo>
                    <a:lnTo>
                      <a:pt x="1149" y="21262"/>
                    </a:lnTo>
                    <a:lnTo>
                      <a:pt x="612"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749438" y="1737000"/>
                <a:ext cx="290875" cy="723950"/>
              </a:xfrm>
              <a:custGeom>
                <a:rect b="b" l="l" r="r" t="t"/>
                <a:pathLst>
                  <a:path extrusionOk="0" h="28958" w="11635">
                    <a:moveTo>
                      <a:pt x="2653" y="0"/>
                    </a:moveTo>
                    <a:cubicBezTo>
                      <a:pt x="1709" y="0"/>
                      <a:pt x="768" y="334"/>
                      <a:pt x="1" y="912"/>
                    </a:cubicBezTo>
                    <a:lnTo>
                      <a:pt x="1" y="28957"/>
                    </a:lnTo>
                    <a:lnTo>
                      <a:pt x="10642" y="28957"/>
                    </a:lnTo>
                    <a:cubicBezTo>
                      <a:pt x="10767" y="28086"/>
                      <a:pt x="10723" y="27191"/>
                      <a:pt x="10493" y="26343"/>
                    </a:cubicBezTo>
                    <a:cubicBezTo>
                      <a:pt x="10250" y="25437"/>
                      <a:pt x="9807" y="24566"/>
                      <a:pt x="9794" y="23630"/>
                    </a:cubicBezTo>
                    <a:cubicBezTo>
                      <a:pt x="9784" y="23011"/>
                      <a:pt x="9962" y="22407"/>
                      <a:pt x="10138" y="21816"/>
                    </a:cubicBezTo>
                    <a:cubicBezTo>
                      <a:pt x="10709" y="19914"/>
                      <a:pt x="11635" y="18293"/>
                      <a:pt x="10631" y="16438"/>
                    </a:cubicBezTo>
                    <a:cubicBezTo>
                      <a:pt x="9811" y="14928"/>
                      <a:pt x="8432" y="13793"/>
                      <a:pt x="7703" y="12222"/>
                    </a:cubicBezTo>
                    <a:cubicBezTo>
                      <a:pt x="6886" y="10465"/>
                      <a:pt x="7031" y="8435"/>
                      <a:pt x="7017" y="6497"/>
                    </a:cubicBezTo>
                    <a:cubicBezTo>
                      <a:pt x="7000" y="4557"/>
                      <a:pt x="6727" y="2443"/>
                      <a:pt x="5335" y="1095"/>
                    </a:cubicBezTo>
                    <a:cubicBezTo>
                      <a:pt x="4550" y="335"/>
                      <a:pt x="3600" y="0"/>
                      <a:pt x="2653"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1038013" y="2365150"/>
                <a:ext cx="143175" cy="87250"/>
              </a:xfrm>
              <a:custGeom>
                <a:rect b="b" l="l" r="r" t="t"/>
                <a:pathLst>
                  <a:path extrusionOk="0" h="3490" w="5727">
                    <a:moveTo>
                      <a:pt x="153" y="1"/>
                    </a:moveTo>
                    <a:lnTo>
                      <a:pt x="0" y="261"/>
                    </a:lnTo>
                    <a:lnTo>
                      <a:pt x="5578" y="3490"/>
                    </a:lnTo>
                    <a:lnTo>
                      <a:pt x="5726" y="3233"/>
                    </a:lnTo>
                    <a:lnTo>
                      <a:pt x="153"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1173563" y="2213475"/>
                <a:ext cx="145800" cy="128125"/>
              </a:xfrm>
              <a:custGeom>
                <a:rect b="b" l="l" r="r" t="t"/>
                <a:pathLst>
                  <a:path extrusionOk="0" h="5125" w="5832">
                    <a:moveTo>
                      <a:pt x="5635" y="0"/>
                    </a:moveTo>
                    <a:lnTo>
                      <a:pt x="0" y="4898"/>
                    </a:lnTo>
                    <a:lnTo>
                      <a:pt x="200" y="5125"/>
                    </a:lnTo>
                    <a:lnTo>
                      <a:pt x="5831" y="227"/>
                    </a:lnTo>
                    <a:lnTo>
                      <a:pt x="5635"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7"/>
              <p:cNvSpPr/>
              <p:nvPr/>
            </p:nvSpPr>
            <p:spPr>
              <a:xfrm>
                <a:off x="1073663" y="2359225"/>
                <a:ext cx="32450" cy="47575"/>
              </a:xfrm>
              <a:custGeom>
                <a:rect b="b" l="l" r="r" t="t"/>
                <a:pathLst>
                  <a:path extrusionOk="0" h="1903" w="1298">
                    <a:moveTo>
                      <a:pt x="257" y="1"/>
                    </a:moveTo>
                    <a:lnTo>
                      <a:pt x="0" y="153"/>
                    </a:lnTo>
                    <a:lnTo>
                      <a:pt x="1041" y="1903"/>
                    </a:lnTo>
                    <a:lnTo>
                      <a:pt x="1298" y="1750"/>
                    </a:lnTo>
                    <a:lnTo>
                      <a:pt x="257" y="1"/>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7"/>
              <p:cNvSpPr/>
              <p:nvPr/>
            </p:nvSpPr>
            <p:spPr>
              <a:xfrm>
                <a:off x="812713" y="2260850"/>
                <a:ext cx="198800" cy="180750"/>
              </a:xfrm>
              <a:custGeom>
                <a:rect b="b" l="l" r="r" t="t"/>
                <a:pathLst>
                  <a:path extrusionOk="0" h="7230" w="7952">
                    <a:moveTo>
                      <a:pt x="7752" y="1"/>
                    </a:moveTo>
                    <a:lnTo>
                      <a:pt x="0" y="7007"/>
                    </a:lnTo>
                    <a:lnTo>
                      <a:pt x="200" y="7230"/>
                    </a:lnTo>
                    <a:lnTo>
                      <a:pt x="7952" y="223"/>
                    </a:lnTo>
                    <a:lnTo>
                      <a:pt x="7752"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a:off x="887188" y="2330100"/>
                <a:ext cx="108275" cy="45950"/>
              </a:xfrm>
              <a:custGeom>
                <a:rect b="b" l="l" r="r" t="t"/>
                <a:pathLst>
                  <a:path extrusionOk="0" h="1838" w="4331">
                    <a:moveTo>
                      <a:pt x="4229" y="1"/>
                    </a:moveTo>
                    <a:lnTo>
                      <a:pt x="1" y="1557"/>
                    </a:lnTo>
                    <a:lnTo>
                      <a:pt x="102" y="1838"/>
                    </a:lnTo>
                    <a:lnTo>
                      <a:pt x="4331" y="281"/>
                    </a:lnTo>
                    <a:lnTo>
                      <a:pt x="4229"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a:off x="812863" y="2113400"/>
                <a:ext cx="183225" cy="147325"/>
              </a:xfrm>
              <a:custGeom>
                <a:rect b="b" l="l" r="r" t="t"/>
                <a:pathLst>
                  <a:path extrusionOk="0" h="5893" w="7329">
                    <a:moveTo>
                      <a:pt x="7142" y="0"/>
                    </a:moveTo>
                    <a:lnTo>
                      <a:pt x="1" y="5659"/>
                    </a:lnTo>
                    <a:lnTo>
                      <a:pt x="186" y="5892"/>
                    </a:lnTo>
                    <a:lnTo>
                      <a:pt x="7328" y="237"/>
                    </a:lnTo>
                    <a:lnTo>
                      <a:pt x="7142"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812613" y="1816300"/>
                <a:ext cx="104650" cy="103650"/>
              </a:xfrm>
              <a:custGeom>
                <a:rect b="b" l="l" r="r" t="t"/>
                <a:pathLst>
                  <a:path extrusionOk="0" h="4146" w="4186">
                    <a:moveTo>
                      <a:pt x="3977" y="1"/>
                    </a:moveTo>
                    <a:lnTo>
                      <a:pt x="1" y="3933"/>
                    </a:lnTo>
                    <a:lnTo>
                      <a:pt x="210" y="4145"/>
                    </a:lnTo>
                    <a:lnTo>
                      <a:pt x="4186" y="213"/>
                    </a:lnTo>
                    <a:lnTo>
                      <a:pt x="3977"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a:off x="862938" y="1800500"/>
                <a:ext cx="30275" cy="69700"/>
              </a:xfrm>
              <a:custGeom>
                <a:rect b="b" l="l" r="r" t="t"/>
                <a:pathLst>
                  <a:path extrusionOk="0" h="2788" w="1211">
                    <a:moveTo>
                      <a:pt x="927" y="0"/>
                    </a:moveTo>
                    <a:lnTo>
                      <a:pt x="1" y="2689"/>
                    </a:lnTo>
                    <a:lnTo>
                      <a:pt x="285" y="2788"/>
                    </a:lnTo>
                    <a:lnTo>
                      <a:pt x="1211" y="98"/>
                    </a:lnTo>
                    <a:lnTo>
                      <a:pt x="927"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a:off x="849113" y="1851175"/>
                <a:ext cx="74325" cy="34725"/>
              </a:xfrm>
              <a:custGeom>
                <a:rect b="b" l="l" r="r" t="t"/>
                <a:pathLst>
                  <a:path extrusionOk="0" h="1389" w="2973">
                    <a:moveTo>
                      <a:pt x="2865" y="0"/>
                    </a:moveTo>
                    <a:lnTo>
                      <a:pt x="0" y="1108"/>
                    </a:lnTo>
                    <a:lnTo>
                      <a:pt x="111" y="1389"/>
                    </a:lnTo>
                    <a:lnTo>
                      <a:pt x="2972" y="277"/>
                    </a:lnTo>
                    <a:lnTo>
                      <a:pt x="2865"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849513" y="2078525"/>
                <a:ext cx="119275" cy="152025"/>
              </a:xfrm>
              <a:custGeom>
                <a:rect b="b" l="l" r="r" t="t"/>
                <a:pathLst>
                  <a:path extrusionOk="0" h="6081" w="4771">
                    <a:moveTo>
                      <a:pt x="4534" y="0"/>
                    </a:moveTo>
                    <a:lnTo>
                      <a:pt x="0" y="5898"/>
                    </a:lnTo>
                    <a:lnTo>
                      <a:pt x="240" y="6081"/>
                    </a:lnTo>
                    <a:lnTo>
                      <a:pt x="4771" y="183"/>
                    </a:lnTo>
                    <a:lnTo>
                      <a:pt x="4534"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a:off x="1579163" y="1815375"/>
                <a:ext cx="176550" cy="208600"/>
              </a:xfrm>
              <a:custGeom>
                <a:rect b="b" l="l" r="r" t="t"/>
                <a:pathLst>
                  <a:path extrusionOk="0" h="8344" w="7062">
                    <a:moveTo>
                      <a:pt x="231" y="0"/>
                    </a:moveTo>
                    <a:lnTo>
                      <a:pt x="1" y="193"/>
                    </a:lnTo>
                    <a:lnTo>
                      <a:pt x="6831" y="8344"/>
                    </a:lnTo>
                    <a:lnTo>
                      <a:pt x="7062" y="8152"/>
                    </a:lnTo>
                    <a:lnTo>
                      <a:pt x="231"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7"/>
              <p:cNvSpPr/>
              <p:nvPr/>
            </p:nvSpPr>
            <p:spPr>
              <a:xfrm>
                <a:off x="1538563" y="1858600"/>
                <a:ext cx="150775" cy="88700"/>
              </a:xfrm>
              <a:custGeom>
                <a:rect b="b" l="l" r="r" t="t"/>
                <a:pathLst>
                  <a:path extrusionOk="0" h="3548" w="6031">
                    <a:moveTo>
                      <a:pt x="145" y="1"/>
                    </a:moveTo>
                    <a:lnTo>
                      <a:pt x="0" y="264"/>
                    </a:lnTo>
                    <a:lnTo>
                      <a:pt x="5885" y="3548"/>
                    </a:lnTo>
                    <a:lnTo>
                      <a:pt x="6030" y="3287"/>
                    </a:lnTo>
                    <a:lnTo>
                      <a:pt x="145"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1641763" y="1718000"/>
                <a:ext cx="113775" cy="122475"/>
              </a:xfrm>
              <a:custGeom>
                <a:rect b="b" l="l" r="r" t="t"/>
                <a:pathLst>
                  <a:path extrusionOk="0" h="4899" w="4551">
                    <a:moveTo>
                      <a:pt x="220" y="1"/>
                    </a:moveTo>
                    <a:lnTo>
                      <a:pt x="0" y="203"/>
                    </a:lnTo>
                    <a:lnTo>
                      <a:pt x="4331" y="4898"/>
                    </a:lnTo>
                    <a:lnTo>
                      <a:pt x="4550" y="4696"/>
                    </a:lnTo>
                    <a:lnTo>
                      <a:pt x="220"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1611088" y="1424525"/>
                <a:ext cx="144550" cy="165475"/>
              </a:xfrm>
              <a:custGeom>
                <a:rect b="b" l="l" r="r" t="t"/>
                <a:pathLst>
                  <a:path extrusionOk="0" h="6619" w="5782">
                    <a:moveTo>
                      <a:pt x="228" y="0"/>
                    </a:moveTo>
                    <a:lnTo>
                      <a:pt x="1" y="196"/>
                    </a:lnTo>
                    <a:lnTo>
                      <a:pt x="5554" y="6618"/>
                    </a:lnTo>
                    <a:lnTo>
                      <a:pt x="5781" y="6422"/>
                    </a:lnTo>
                    <a:lnTo>
                      <a:pt x="228"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a:off x="1616588" y="1813600"/>
                <a:ext cx="17425" cy="62350"/>
              </a:xfrm>
              <a:custGeom>
                <a:rect b="b" l="l" r="r" t="t"/>
                <a:pathLst>
                  <a:path extrusionOk="0" h="2494" w="697">
                    <a:moveTo>
                      <a:pt x="298" y="0"/>
                    </a:moveTo>
                    <a:lnTo>
                      <a:pt x="0" y="48"/>
                    </a:lnTo>
                    <a:lnTo>
                      <a:pt x="399" y="2493"/>
                    </a:lnTo>
                    <a:lnTo>
                      <a:pt x="697" y="2446"/>
                    </a:lnTo>
                    <a:lnTo>
                      <a:pt x="298"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1656888" y="1764525"/>
                <a:ext cx="42750" cy="18350"/>
              </a:xfrm>
              <a:custGeom>
                <a:rect b="b" l="l" r="r" t="t"/>
                <a:pathLst>
                  <a:path extrusionOk="0" h="734" w="1710">
                    <a:moveTo>
                      <a:pt x="78" y="0"/>
                    </a:moveTo>
                    <a:lnTo>
                      <a:pt x="0" y="291"/>
                    </a:lnTo>
                    <a:lnTo>
                      <a:pt x="1631" y="734"/>
                    </a:lnTo>
                    <a:lnTo>
                      <a:pt x="1709" y="443"/>
                    </a:lnTo>
                    <a:lnTo>
                      <a:pt x="78"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7"/>
              <p:cNvSpPr/>
              <p:nvPr/>
            </p:nvSpPr>
            <p:spPr>
              <a:xfrm>
                <a:off x="1648088" y="1411775"/>
                <a:ext cx="16000" cy="69350"/>
              </a:xfrm>
              <a:custGeom>
                <a:rect b="b" l="l" r="r" t="t"/>
                <a:pathLst>
                  <a:path extrusionOk="0" h="2774" w="640">
                    <a:moveTo>
                      <a:pt x="298" y="0"/>
                    </a:moveTo>
                    <a:lnTo>
                      <a:pt x="0" y="37"/>
                    </a:lnTo>
                    <a:lnTo>
                      <a:pt x="342" y="2774"/>
                    </a:lnTo>
                    <a:lnTo>
                      <a:pt x="639" y="2736"/>
                    </a:lnTo>
                    <a:lnTo>
                      <a:pt x="298"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a:off x="1490338" y="2007650"/>
                <a:ext cx="256925" cy="186925"/>
              </a:xfrm>
              <a:custGeom>
                <a:rect b="b" l="l" r="r" t="t"/>
                <a:pathLst>
                  <a:path extrusionOk="0" h="7477" w="10277">
                    <a:moveTo>
                      <a:pt x="176" y="1"/>
                    </a:moveTo>
                    <a:lnTo>
                      <a:pt x="0" y="244"/>
                    </a:lnTo>
                    <a:lnTo>
                      <a:pt x="10101" y="7477"/>
                    </a:lnTo>
                    <a:lnTo>
                      <a:pt x="10276" y="7233"/>
                    </a:lnTo>
                    <a:lnTo>
                      <a:pt x="176"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907788" y="1879550"/>
                <a:ext cx="424225" cy="446275"/>
              </a:xfrm>
              <a:custGeom>
                <a:rect b="b" l="l" r="r" t="t"/>
                <a:pathLst>
                  <a:path extrusionOk="0" h="17851" w="16969">
                    <a:moveTo>
                      <a:pt x="2872" y="0"/>
                    </a:moveTo>
                    <a:lnTo>
                      <a:pt x="2872" y="0"/>
                    </a:lnTo>
                    <a:cubicBezTo>
                      <a:pt x="2872" y="0"/>
                      <a:pt x="0" y="14425"/>
                      <a:pt x="3007" y="17137"/>
                    </a:cubicBezTo>
                    <a:cubicBezTo>
                      <a:pt x="3563" y="17639"/>
                      <a:pt x="4293" y="17850"/>
                      <a:pt x="5128" y="17850"/>
                    </a:cubicBezTo>
                    <a:cubicBezTo>
                      <a:pt x="9566" y="17850"/>
                      <a:pt x="16969" y="11888"/>
                      <a:pt x="16969" y="11888"/>
                    </a:cubicBezTo>
                    <a:lnTo>
                      <a:pt x="13415" y="7452"/>
                    </a:lnTo>
                    <a:lnTo>
                      <a:pt x="9774" y="8030"/>
                    </a:lnTo>
                    <a:lnTo>
                      <a:pt x="7175" y="9486"/>
                    </a:lnTo>
                    <a:lnTo>
                      <a:pt x="6612" y="385"/>
                    </a:lnTo>
                    <a:lnTo>
                      <a:pt x="2872" y="0"/>
                    </a:lnTo>
                    <a:close/>
                  </a:path>
                </a:pathLst>
              </a:custGeom>
              <a:solidFill>
                <a:srgbClr val="9C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7"/>
              <p:cNvSpPr/>
              <p:nvPr/>
            </p:nvSpPr>
            <p:spPr>
              <a:xfrm>
                <a:off x="1084738" y="2116100"/>
                <a:ext cx="19775" cy="87600"/>
              </a:xfrm>
              <a:custGeom>
                <a:rect b="b" l="l" r="r" t="t"/>
                <a:pathLst>
                  <a:path extrusionOk="0" h="3504" w="791">
                    <a:moveTo>
                      <a:pt x="192" y="0"/>
                    </a:moveTo>
                    <a:lnTo>
                      <a:pt x="0" y="48"/>
                    </a:lnTo>
                    <a:cubicBezTo>
                      <a:pt x="324" y="1361"/>
                      <a:pt x="588" y="3483"/>
                      <a:pt x="591" y="3503"/>
                    </a:cubicBezTo>
                    <a:lnTo>
                      <a:pt x="790" y="3480"/>
                    </a:lnTo>
                    <a:cubicBezTo>
                      <a:pt x="786" y="3460"/>
                      <a:pt x="520" y="1328"/>
                      <a:pt x="192" y="0"/>
                    </a:cubicBez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1126088" y="1946975"/>
                <a:ext cx="297650" cy="339475"/>
              </a:xfrm>
              <a:custGeom>
                <a:rect b="b" l="l" r="r" t="t"/>
                <a:pathLst>
                  <a:path extrusionOk="0" h="13579" w="11906">
                    <a:moveTo>
                      <a:pt x="10907" y="0"/>
                    </a:moveTo>
                    <a:cubicBezTo>
                      <a:pt x="6929" y="0"/>
                      <a:pt x="1" y="5725"/>
                      <a:pt x="1" y="5725"/>
                    </a:cubicBezTo>
                    <a:lnTo>
                      <a:pt x="2687" y="13579"/>
                    </a:lnTo>
                    <a:lnTo>
                      <a:pt x="11906" y="8201"/>
                    </a:lnTo>
                    <a:lnTo>
                      <a:pt x="11257" y="16"/>
                    </a:lnTo>
                    <a:cubicBezTo>
                      <a:pt x="11143" y="5"/>
                      <a:pt x="11026" y="0"/>
                      <a:pt x="10907"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7"/>
              <p:cNvSpPr/>
              <p:nvPr/>
            </p:nvSpPr>
            <p:spPr>
              <a:xfrm>
                <a:off x="1152513" y="1615225"/>
                <a:ext cx="258300" cy="281150"/>
              </a:xfrm>
              <a:custGeom>
                <a:rect b="b" l="l" r="r" t="t"/>
                <a:pathLst>
                  <a:path extrusionOk="0" h="11246" w="10332">
                    <a:moveTo>
                      <a:pt x="4504" y="0"/>
                    </a:moveTo>
                    <a:cubicBezTo>
                      <a:pt x="3619" y="0"/>
                      <a:pt x="2796" y="315"/>
                      <a:pt x="2210" y="1304"/>
                    </a:cubicBezTo>
                    <a:cubicBezTo>
                      <a:pt x="1613" y="2490"/>
                      <a:pt x="1095" y="3730"/>
                      <a:pt x="677" y="4986"/>
                    </a:cubicBezTo>
                    <a:cubicBezTo>
                      <a:pt x="332" y="6017"/>
                      <a:pt x="1" y="7115"/>
                      <a:pt x="99" y="8216"/>
                    </a:cubicBezTo>
                    <a:cubicBezTo>
                      <a:pt x="234" y="9698"/>
                      <a:pt x="1393" y="10986"/>
                      <a:pt x="2893" y="11178"/>
                    </a:cubicBezTo>
                    <a:cubicBezTo>
                      <a:pt x="3263" y="11225"/>
                      <a:pt x="3635" y="11245"/>
                      <a:pt x="3984" y="11245"/>
                    </a:cubicBezTo>
                    <a:cubicBezTo>
                      <a:pt x="4584" y="11245"/>
                      <a:pt x="5114" y="11186"/>
                      <a:pt x="5443" y="11107"/>
                    </a:cubicBezTo>
                    <a:cubicBezTo>
                      <a:pt x="8173" y="10465"/>
                      <a:pt x="9054" y="8327"/>
                      <a:pt x="9605" y="7773"/>
                    </a:cubicBezTo>
                    <a:cubicBezTo>
                      <a:pt x="10155" y="7222"/>
                      <a:pt x="10331" y="973"/>
                      <a:pt x="8788" y="973"/>
                    </a:cubicBezTo>
                    <a:cubicBezTo>
                      <a:pt x="7804" y="973"/>
                      <a:pt x="6058" y="0"/>
                      <a:pt x="4504" y="0"/>
                    </a:cubicBezTo>
                    <a:close/>
                  </a:path>
                </a:pathLst>
              </a:custGeom>
              <a:solidFill>
                <a:srgbClr val="9C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1267963" y="1718200"/>
                <a:ext cx="52800" cy="34700"/>
              </a:xfrm>
              <a:custGeom>
                <a:rect b="b" l="l" r="r" t="t"/>
                <a:pathLst>
                  <a:path extrusionOk="0" h="1388" w="2112">
                    <a:moveTo>
                      <a:pt x="556" y="0"/>
                    </a:moveTo>
                    <a:cubicBezTo>
                      <a:pt x="270" y="0"/>
                      <a:pt x="78" y="103"/>
                      <a:pt x="69" y="110"/>
                    </a:cubicBezTo>
                    <a:cubicBezTo>
                      <a:pt x="21" y="138"/>
                      <a:pt x="1" y="195"/>
                      <a:pt x="28" y="246"/>
                    </a:cubicBezTo>
                    <a:cubicBezTo>
                      <a:pt x="47" y="278"/>
                      <a:pt x="82" y="297"/>
                      <a:pt x="118" y="297"/>
                    </a:cubicBezTo>
                    <a:cubicBezTo>
                      <a:pt x="133" y="297"/>
                      <a:pt x="149" y="293"/>
                      <a:pt x="163" y="286"/>
                    </a:cubicBezTo>
                    <a:cubicBezTo>
                      <a:pt x="165" y="284"/>
                      <a:pt x="323" y="201"/>
                      <a:pt x="557" y="201"/>
                    </a:cubicBezTo>
                    <a:cubicBezTo>
                      <a:pt x="649" y="201"/>
                      <a:pt x="752" y="214"/>
                      <a:pt x="863" y="249"/>
                    </a:cubicBezTo>
                    <a:cubicBezTo>
                      <a:pt x="1261" y="378"/>
                      <a:pt x="1616" y="743"/>
                      <a:pt x="1909" y="1334"/>
                    </a:cubicBezTo>
                    <a:cubicBezTo>
                      <a:pt x="1926" y="1367"/>
                      <a:pt x="1964" y="1387"/>
                      <a:pt x="2001" y="1387"/>
                    </a:cubicBezTo>
                    <a:cubicBezTo>
                      <a:pt x="2015" y="1387"/>
                      <a:pt x="2031" y="1384"/>
                      <a:pt x="2045" y="1377"/>
                    </a:cubicBezTo>
                    <a:cubicBezTo>
                      <a:pt x="2096" y="1354"/>
                      <a:pt x="2112" y="1293"/>
                      <a:pt x="2088" y="1242"/>
                    </a:cubicBezTo>
                    <a:cubicBezTo>
                      <a:pt x="1767" y="601"/>
                      <a:pt x="1373" y="202"/>
                      <a:pt x="920" y="57"/>
                    </a:cubicBezTo>
                    <a:cubicBezTo>
                      <a:pt x="788" y="15"/>
                      <a:pt x="665" y="0"/>
                      <a:pt x="556" y="0"/>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1192238" y="1686975"/>
                <a:ext cx="38175" cy="27075"/>
              </a:xfrm>
              <a:custGeom>
                <a:rect b="b" l="l" r="r" t="t"/>
                <a:pathLst>
                  <a:path extrusionOk="0" h="1083" w="1527">
                    <a:moveTo>
                      <a:pt x="472" y="1"/>
                    </a:moveTo>
                    <a:cubicBezTo>
                      <a:pt x="253" y="1"/>
                      <a:pt x="88" y="65"/>
                      <a:pt x="78" y="69"/>
                    </a:cubicBezTo>
                    <a:cubicBezTo>
                      <a:pt x="27" y="90"/>
                      <a:pt x="0" y="147"/>
                      <a:pt x="20" y="197"/>
                    </a:cubicBezTo>
                    <a:cubicBezTo>
                      <a:pt x="36" y="239"/>
                      <a:pt x="73" y="262"/>
                      <a:pt x="112" y="262"/>
                    </a:cubicBezTo>
                    <a:cubicBezTo>
                      <a:pt x="124" y="262"/>
                      <a:pt x="136" y="260"/>
                      <a:pt x="149" y="255"/>
                    </a:cubicBezTo>
                    <a:cubicBezTo>
                      <a:pt x="151" y="255"/>
                      <a:pt x="291" y="201"/>
                      <a:pt x="475" y="201"/>
                    </a:cubicBezTo>
                    <a:cubicBezTo>
                      <a:pt x="587" y="201"/>
                      <a:pt x="715" y="221"/>
                      <a:pt x="838" y="285"/>
                    </a:cubicBezTo>
                    <a:cubicBezTo>
                      <a:pt x="1064" y="403"/>
                      <a:pt x="1229" y="643"/>
                      <a:pt x="1321" y="1005"/>
                    </a:cubicBezTo>
                    <a:cubicBezTo>
                      <a:pt x="1331" y="1052"/>
                      <a:pt x="1371" y="1083"/>
                      <a:pt x="1416" y="1083"/>
                    </a:cubicBezTo>
                    <a:cubicBezTo>
                      <a:pt x="1422" y="1083"/>
                      <a:pt x="1432" y="1079"/>
                      <a:pt x="1439" y="1079"/>
                    </a:cubicBezTo>
                    <a:cubicBezTo>
                      <a:pt x="1493" y="1066"/>
                      <a:pt x="1527" y="1011"/>
                      <a:pt x="1513" y="958"/>
                    </a:cubicBezTo>
                    <a:cubicBezTo>
                      <a:pt x="1405" y="535"/>
                      <a:pt x="1209" y="252"/>
                      <a:pt x="925" y="107"/>
                    </a:cubicBezTo>
                    <a:cubicBezTo>
                      <a:pt x="769" y="26"/>
                      <a:pt x="610" y="1"/>
                      <a:pt x="472" y="1"/>
                    </a:cubicBezTo>
                    <a:close/>
                  </a:path>
                </a:pathLst>
              </a:custGeom>
              <a:solidFill>
                <a:srgbClr val="0101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7"/>
              <p:cNvSpPr/>
              <p:nvPr/>
            </p:nvSpPr>
            <p:spPr>
              <a:xfrm>
                <a:off x="1195013" y="1818650"/>
                <a:ext cx="74775" cy="43175"/>
              </a:xfrm>
              <a:custGeom>
                <a:rect b="b" l="l" r="r" t="t"/>
                <a:pathLst>
                  <a:path extrusionOk="0" h="1727" w="2991">
                    <a:moveTo>
                      <a:pt x="2990" y="1"/>
                    </a:moveTo>
                    <a:lnTo>
                      <a:pt x="0" y="190"/>
                    </a:lnTo>
                    <a:cubicBezTo>
                      <a:pt x="0" y="190"/>
                      <a:pt x="95" y="1727"/>
                      <a:pt x="1284" y="1727"/>
                    </a:cubicBezTo>
                    <a:cubicBezTo>
                      <a:pt x="2716" y="1727"/>
                      <a:pt x="2990" y="1"/>
                      <a:pt x="2990" y="1"/>
                    </a:cubicBezTo>
                    <a:close/>
                  </a:path>
                </a:pathLst>
              </a:custGeom>
              <a:solidFill>
                <a:srgbClr val="FFF3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1214188" y="1918825"/>
                <a:ext cx="589475" cy="542125"/>
              </a:xfrm>
              <a:custGeom>
                <a:rect b="b" l="l" r="r" t="t"/>
                <a:pathLst>
                  <a:path extrusionOk="0" h="21685" w="23579">
                    <a:moveTo>
                      <a:pt x="10351" y="0"/>
                    </a:moveTo>
                    <a:lnTo>
                      <a:pt x="4091" y="2284"/>
                    </a:lnTo>
                    <a:cubicBezTo>
                      <a:pt x="3443" y="4226"/>
                      <a:pt x="1511" y="10844"/>
                      <a:pt x="1511" y="10844"/>
                    </a:cubicBezTo>
                    <a:lnTo>
                      <a:pt x="0" y="21684"/>
                    </a:lnTo>
                    <a:lnTo>
                      <a:pt x="23579" y="21684"/>
                    </a:lnTo>
                    <a:cubicBezTo>
                      <a:pt x="23579" y="21684"/>
                      <a:pt x="19052" y="2858"/>
                      <a:pt x="1035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1288588" y="1733375"/>
                <a:ext cx="184375" cy="250575"/>
              </a:xfrm>
              <a:custGeom>
                <a:rect b="b" l="l" r="r" t="t"/>
                <a:pathLst>
                  <a:path extrusionOk="0" h="10023" w="7375">
                    <a:moveTo>
                      <a:pt x="2902" y="0"/>
                    </a:moveTo>
                    <a:lnTo>
                      <a:pt x="0" y="4311"/>
                    </a:lnTo>
                    <a:lnTo>
                      <a:pt x="1115" y="9702"/>
                    </a:lnTo>
                    <a:cubicBezTo>
                      <a:pt x="1115" y="9702"/>
                      <a:pt x="1762" y="10022"/>
                      <a:pt x="2753" y="10022"/>
                    </a:cubicBezTo>
                    <a:cubicBezTo>
                      <a:pt x="3965" y="10022"/>
                      <a:pt x="5690" y="9544"/>
                      <a:pt x="7375" y="7418"/>
                    </a:cubicBezTo>
                    <a:lnTo>
                      <a:pt x="2902" y="0"/>
                    </a:lnTo>
                    <a:close/>
                  </a:path>
                </a:pathLst>
              </a:custGeom>
              <a:solidFill>
                <a:srgbClr val="9C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7"/>
              <p:cNvSpPr/>
              <p:nvPr/>
            </p:nvSpPr>
            <p:spPr>
              <a:xfrm>
                <a:off x="954588" y="1671050"/>
                <a:ext cx="158100" cy="244500"/>
              </a:xfrm>
              <a:custGeom>
                <a:rect b="b" l="l" r="r" t="t"/>
                <a:pathLst>
                  <a:path extrusionOk="0" h="9780" w="6324">
                    <a:moveTo>
                      <a:pt x="4642" y="0"/>
                    </a:moveTo>
                    <a:cubicBezTo>
                      <a:pt x="4128" y="0"/>
                      <a:pt x="3726" y="2949"/>
                      <a:pt x="3726" y="2949"/>
                    </a:cubicBezTo>
                    <a:cubicBezTo>
                      <a:pt x="3726" y="2949"/>
                      <a:pt x="3595" y="2002"/>
                      <a:pt x="3243" y="2002"/>
                    </a:cubicBezTo>
                    <a:cubicBezTo>
                      <a:pt x="3225" y="2002"/>
                      <a:pt x="3205" y="2004"/>
                      <a:pt x="3186" y="2010"/>
                    </a:cubicBezTo>
                    <a:cubicBezTo>
                      <a:pt x="2787" y="2118"/>
                      <a:pt x="2709" y="2872"/>
                      <a:pt x="2706" y="3084"/>
                    </a:cubicBezTo>
                    <a:cubicBezTo>
                      <a:pt x="2649" y="2905"/>
                      <a:pt x="2397" y="2370"/>
                      <a:pt x="2083" y="2370"/>
                    </a:cubicBezTo>
                    <a:cubicBezTo>
                      <a:pt x="2061" y="2370"/>
                      <a:pt x="2039" y="2373"/>
                      <a:pt x="2017" y="2378"/>
                    </a:cubicBezTo>
                    <a:cubicBezTo>
                      <a:pt x="1706" y="2456"/>
                      <a:pt x="1628" y="3415"/>
                      <a:pt x="1628" y="3415"/>
                    </a:cubicBezTo>
                    <a:cubicBezTo>
                      <a:pt x="1628" y="3415"/>
                      <a:pt x="1162" y="416"/>
                      <a:pt x="633" y="416"/>
                    </a:cubicBezTo>
                    <a:cubicBezTo>
                      <a:pt x="609" y="416"/>
                      <a:pt x="585" y="422"/>
                      <a:pt x="560" y="435"/>
                    </a:cubicBezTo>
                    <a:cubicBezTo>
                      <a:pt x="0" y="740"/>
                      <a:pt x="1388" y="6594"/>
                      <a:pt x="740" y="9779"/>
                    </a:cubicBezTo>
                    <a:lnTo>
                      <a:pt x="4625" y="9722"/>
                    </a:lnTo>
                    <a:cubicBezTo>
                      <a:pt x="4760" y="7344"/>
                      <a:pt x="6324" y="2878"/>
                      <a:pt x="5783" y="2682"/>
                    </a:cubicBezTo>
                    <a:cubicBezTo>
                      <a:pt x="5758" y="2673"/>
                      <a:pt x="5733" y="2668"/>
                      <a:pt x="5709" y="2668"/>
                    </a:cubicBezTo>
                    <a:cubicBezTo>
                      <a:pt x="5221" y="2668"/>
                      <a:pt x="4963" y="4449"/>
                      <a:pt x="4638" y="4449"/>
                    </a:cubicBezTo>
                    <a:cubicBezTo>
                      <a:pt x="4591" y="3148"/>
                      <a:pt x="5155" y="0"/>
                      <a:pt x="4642" y="0"/>
                    </a:cubicBezTo>
                    <a:close/>
                  </a:path>
                </a:pathLst>
              </a:custGeom>
              <a:solidFill>
                <a:srgbClr val="9C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7"/>
              <p:cNvSpPr/>
              <p:nvPr/>
            </p:nvSpPr>
            <p:spPr>
              <a:xfrm>
                <a:off x="994763" y="1744600"/>
                <a:ext cx="57650" cy="55925"/>
              </a:xfrm>
              <a:custGeom>
                <a:rect b="b" l="l" r="r" t="t"/>
                <a:pathLst>
                  <a:path extrusionOk="0" h="2237" w="2306">
                    <a:moveTo>
                      <a:pt x="2221" y="0"/>
                    </a:moveTo>
                    <a:lnTo>
                      <a:pt x="2021" y="11"/>
                    </a:lnTo>
                    <a:cubicBezTo>
                      <a:pt x="2072" y="852"/>
                      <a:pt x="2008" y="1790"/>
                      <a:pt x="1825" y="1851"/>
                    </a:cubicBezTo>
                    <a:cubicBezTo>
                      <a:pt x="1823" y="1853"/>
                      <a:pt x="1821" y="1855"/>
                      <a:pt x="1817" y="1855"/>
                    </a:cubicBezTo>
                    <a:cubicBezTo>
                      <a:pt x="1813" y="1855"/>
                      <a:pt x="1807" y="1853"/>
                      <a:pt x="1798" y="1848"/>
                    </a:cubicBezTo>
                    <a:cubicBezTo>
                      <a:pt x="1582" y="1726"/>
                      <a:pt x="1318" y="825"/>
                      <a:pt x="1203" y="284"/>
                    </a:cubicBezTo>
                    <a:cubicBezTo>
                      <a:pt x="1194" y="238"/>
                      <a:pt x="1148" y="205"/>
                      <a:pt x="1104" y="205"/>
                    </a:cubicBezTo>
                    <a:cubicBezTo>
                      <a:pt x="1100" y="205"/>
                      <a:pt x="1096" y="206"/>
                      <a:pt x="1092" y="206"/>
                    </a:cubicBezTo>
                    <a:cubicBezTo>
                      <a:pt x="1038" y="214"/>
                      <a:pt x="1005" y="261"/>
                      <a:pt x="1008" y="315"/>
                    </a:cubicBezTo>
                    <a:cubicBezTo>
                      <a:pt x="1075" y="970"/>
                      <a:pt x="1055" y="1936"/>
                      <a:pt x="798" y="2030"/>
                    </a:cubicBezTo>
                    <a:cubicBezTo>
                      <a:pt x="788" y="2034"/>
                      <a:pt x="777" y="2036"/>
                      <a:pt x="766" y="2036"/>
                    </a:cubicBezTo>
                    <a:cubicBezTo>
                      <a:pt x="748" y="2036"/>
                      <a:pt x="729" y="2031"/>
                      <a:pt x="710" y="2021"/>
                    </a:cubicBezTo>
                    <a:cubicBezTo>
                      <a:pt x="487" y="1896"/>
                      <a:pt x="278" y="1199"/>
                      <a:pt x="197" y="791"/>
                    </a:cubicBezTo>
                    <a:lnTo>
                      <a:pt x="1" y="828"/>
                    </a:lnTo>
                    <a:cubicBezTo>
                      <a:pt x="24" y="946"/>
                      <a:pt x="238" y="1987"/>
                      <a:pt x="612" y="2196"/>
                    </a:cubicBezTo>
                    <a:cubicBezTo>
                      <a:pt x="663" y="2223"/>
                      <a:pt x="714" y="2236"/>
                      <a:pt x="765" y="2236"/>
                    </a:cubicBezTo>
                    <a:cubicBezTo>
                      <a:pt x="802" y="2236"/>
                      <a:pt x="835" y="2230"/>
                      <a:pt x="869" y="2216"/>
                    </a:cubicBezTo>
                    <a:cubicBezTo>
                      <a:pt x="1136" y="2119"/>
                      <a:pt x="1220" y="1645"/>
                      <a:pt x="1237" y="1186"/>
                    </a:cubicBezTo>
                    <a:cubicBezTo>
                      <a:pt x="1359" y="1554"/>
                      <a:pt x="1521" y="1919"/>
                      <a:pt x="1697" y="2021"/>
                    </a:cubicBezTo>
                    <a:cubicBezTo>
                      <a:pt x="1736" y="2043"/>
                      <a:pt x="1776" y="2055"/>
                      <a:pt x="1816" y="2055"/>
                    </a:cubicBezTo>
                    <a:cubicBezTo>
                      <a:pt x="1842" y="2055"/>
                      <a:pt x="1867" y="2050"/>
                      <a:pt x="1892" y="2041"/>
                    </a:cubicBezTo>
                    <a:cubicBezTo>
                      <a:pt x="2305" y="1899"/>
                      <a:pt x="2248" y="443"/>
                      <a:pt x="2221" y="0"/>
                    </a:cubicBez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1034063" y="1788100"/>
                <a:ext cx="32700" cy="67650"/>
              </a:xfrm>
              <a:custGeom>
                <a:rect b="b" l="l" r="r" t="t"/>
                <a:pathLst>
                  <a:path extrusionOk="0" h="2706" w="1308">
                    <a:moveTo>
                      <a:pt x="1179" y="0"/>
                    </a:moveTo>
                    <a:cubicBezTo>
                      <a:pt x="1128" y="41"/>
                      <a:pt x="0" y="1023"/>
                      <a:pt x="0" y="2706"/>
                    </a:cubicBezTo>
                    <a:lnTo>
                      <a:pt x="199" y="2706"/>
                    </a:lnTo>
                    <a:cubicBezTo>
                      <a:pt x="199" y="1118"/>
                      <a:pt x="1297" y="162"/>
                      <a:pt x="1307" y="152"/>
                    </a:cubicBezTo>
                    <a:lnTo>
                      <a:pt x="1179" y="0"/>
                    </a:ln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7"/>
              <p:cNvSpPr/>
              <p:nvPr/>
            </p:nvSpPr>
            <p:spPr>
              <a:xfrm>
                <a:off x="1003138" y="1788950"/>
                <a:ext cx="19175" cy="64275"/>
              </a:xfrm>
              <a:custGeom>
                <a:rect b="b" l="l" r="r" t="t"/>
                <a:pathLst>
                  <a:path extrusionOk="0" h="2571" w="767">
                    <a:moveTo>
                      <a:pt x="183" y="0"/>
                    </a:moveTo>
                    <a:lnTo>
                      <a:pt x="1" y="84"/>
                    </a:lnTo>
                    <a:cubicBezTo>
                      <a:pt x="4" y="97"/>
                      <a:pt x="561" y="1334"/>
                      <a:pt x="419" y="2547"/>
                    </a:cubicBezTo>
                    <a:lnTo>
                      <a:pt x="615" y="2570"/>
                    </a:lnTo>
                    <a:cubicBezTo>
                      <a:pt x="767" y="1301"/>
                      <a:pt x="207" y="54"/>
                      <a:pt x="183" y="0"/>
                    </a:cubicBez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7"/>
              <p:cNvSpPr/>
              <p:nvPr/>
            </p:nvSpPr>
            <p:spPr>
              <a:xfrm>
                <a:off x="1267738" y="2037825"/>
                <a:ext cx="498025" cy="423125"/>
              </a:xfrm>
              <a:custGeom>
                <a:rect b="b" l="l" r="r" t="t"/>
                <a:pathLst>
                  <a:path extrusionOk="0" h="16925" w="19921">
                    <a:moveTo>
                      <a:pt x="5371" y="0"/>
                    </a:moveTo>
                    <a:lnTo>
                      <a:pt x="1598" y="5293"/>
                    </a:lnTo>
                    <a:lnTo>
                      <a:pt x="0" y="16924"/>
                    </a:lnTo>
                    <a:lnTo>
                      <a:pt x="19921" y="16924"/>
                    </a:lnTo>
                    <a:lnTo>
                      <a:pt x="14455" y="3783"/>
                    </a:lnTo>
                    <a:lnTo>
                      <a:pt x="11539" y="402"/>
                    </a:lnTo>
                    <a:lnTo>
                      <a:pt x="5371" y="0"/>
                    </a:lnTo>
                    <a:close/>
                  </a:path>
                </a:pathLst>
              </a:custGeom>
              <a:solidFill>
                <a:srgbClr val="9C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7"/>
              <p:cNvSpPr/>
              <p:nvPr/>
            </p:nvSpPr>
            <p:spPr>
              <a:xfrm>
                <a:off x="1296113" y="1932050"/>
                <a:ext cx="344575" cy="266575"/>
              </a:xfrm>
              <a:custGeom>
                <a:rect b="b" l="l" r="r" t="t"/>
                <a:pathLst>
                  <a:path extrusionOk="0" h="10663" w="13783">
                    <a:moveTo>
                      <a:pt x="6202" y="0"/>
                    </a:moveTo>
                    <a:cubicBezTo>
                      <a:pt x="4911" y="0"/>
                      <a:pt x="3688" y="512"/>
                      <a:pt x="2932" y="1299"/>
                    </a:cubicBezTo>
                    <a:cubicBezTo>
                      <a:pt x="10" y="4333"/>
                      <a:pt x="0" y="10663"/>
                      <a:pt x="0" y="10663"/>
                    </a:cubicBezTo>
                    <a:cubicBezTo>
                      <a:pt x="3307" y="8747"/>
                      <a:pt x="8238" y="8420"/>
                      <a:pt x="11218" y="8420"/>
                    </a:cubicBezTo>
                    <a:cubicBezTo>
                      <a:pt x="12762" y="8420"/>
                      <a:pt x="13783" y="8508"/>
                      <a:pt x="13783" y="8508"/>
                    </a:cubicBezTo>
                    <a:cubicBezTo>
                      <a:pt x="13783" y="8508"/>
                      <a:pt x="12144" y="3890"/>
                      <a:pt x="9455" y="1309"/>
                    </a:cubicBezTo>
                    <a:cubicBezTo>
                      <a:pt x="8492" y="385"/>
                      <a:pt x="7321" y="0"/>
                      <a:pt x="6202"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1298213" y="1863750"/>
                <a:ext cx="45200" cy="27150"/>
              </a:xfrm>
              <a:custGeom>
                <a:rect b="b" l="l" r="r" t="t"/>
                <a:pathLst>
                  <a:path extrusionOk="0" h="1086" w="1808">
                    <a:moveTo>
                      <a:pt x="1659" y="1"/>
                    </a:moveTo>
                    <a:cubicBezTo>
                      <a:pt x="899" y="825"/>
                      <a:pt x="7" y="886"/>
                      <a:pt x="0" y="886"/>
                    </a:cubicBezTo>
                    <a:lnTo>
                      <a:pt x="10" y="1085"/>
                    </a:lnTo>
                    <a:cubicBezTo>
                      <a:pt x="51" y="1082"/>
                      <a:pt x="990" y="1021"/>
                      <a:pt x="1808" y="136"/>
                    </a:cubicBezTo>
                    <a:lnTo>
                      <a:pt x="1659" y="1"/>
                    </a:ln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7"/>
              <p:cNvSpPr/>
              <p:nvPr/>
            </p:nvSpPr>
            <p:spPr>
              <a:xfrm>
                <a:off x="1139163" y="1614550"/>
                <a:ext cx="322950" cy="232575"/>
              </a:xfrm>
              <a:custGeom>
                <a:rect b="b" l="l" r="r" t="t"/>
                <a:pathLst>
                  <a:path extrusionOk="0" h="9303" w="12918">
                    <a:moveTo>
                      <a:pt x="2659" y="1"/>
                    </a:moveTo>
                    <a:cubicBezTo>
                      <a:pt x="1523" y="1"/>
                      <a:pt x="1" y="555"/>
                      <a:pt x="627" y="1925"/>
                    </a:cubicBezTo>
                    <a:cubicBezTo>
                      <a:pt x="977" y="2695"/>
                      <a:pt x="2081" y="2839"/>
                      <a:pt x="3083" y="2839"/>
                    </a:cubicBezTo>
                    <a:cubicBezTo>
                      <a:pt x="3598" y="2839"/>
                      <a:pt x="4086" y="2801"/>
                      <a:pt x="4430" y="2790"/>
                    </a:cubicBezTo>
                    <a:lnTo>
                      <a:pt x="4430" y="2790"/>
                    </a:lnTo>
                    <a:cubicBezTo>
                      <a:pt x="4194" y="3000"/>
                      <a:pt x="4275" y="3415"/>
                      <a:pt x="4518" y="3618"/>
                    </a:cubicBezTo>
                    <a:cubicBezTo>
                      <a:pt x="4758" y="3824"/>
                      <a:pt x="5092" y="3865"/>
                      <a:pt x="5410" y="3882"/>
                    </a:cubicBezTo>
                    <a:cubicBezTo>
                      <a:pt x="5436" y="3883"/>
                      <a:pt x="5462" y="3883"/>
                      <a:pt x="5488" y="3883"/>
                    </a:cubicBezTo>
                    <a:cubicBezTo>
                      <a:pt x="5811" y="3883"/>
                      <a:pt x="6180" y="3799"/>
                      <a:pt x="6526" y="3799"/>
                    </a:cubicBezTo>
                    <a:cubicBezTo>
                      <a:pt x="6765" y="3799"/>
                      <a:pt x="6993" y="3839"/>
                      <a:pt x="7187" y="3976"/>
                    </a:cubicBezTo>
                    <a:cubicBezTo>
                      <a:pt x="7690" y="4331"/>
                      <a:pt x="8001" y="4878"/>
                      <a:pt x="8173" y="5459"/>
                    </a:cubicBezTo>
                    <a:cubicBezTo>
                      <a:pt x="8237" y="5675"/>
                      <a:pt x="8288" y="5902"/>
                      <a:pt x="8396" y="6101"/>
                    </a:cubicBezTo>
                    <a:cubicBezTo>
                      <a:pt x="8508" y="6300"/>
                      <a:pt x="8693" y="6473"/>
                      <a:pt x="8920" y="6499"/>
                    </a:cubicBezTo>
                    <a:cubicBezTo>
                      <a:pt x="9027" y="6513"/>
                      <a:pt x="9139" y="6493"/>
                      <a:pt x="9247" y="6523"/>
                    </a:cubicBezTo>
                    <a:cubicBezTo>
                      <a:pt x="9663" y="6638"/>
                      <a:pt x="9889" y="7519"/>
                      <a:pt x="10115" y="7854"/>
                    </a:cubicBezTo>
                    <a:cubicBezTo>
                      <a:pt x="10497" y="8415"/>
                      <a:pt x="10973" y="8908"/>
                      <a:pt x="11520" y="9303"/>
                    </a:cubicBezTo>
                    <a:cubicBezTo>
                      <a:pt x="11595" y="8868"/>
                      <a:pt x="11730" y="7976"/>
                      <a:pt x="11896" y="7658"/>
                    </a:cubicBezTo>
                    <a:cubicBezTo>
                      <a:pt x="12278" y="6928"/>
                      <a:pt x="12548" y="6510"/>
                      <a:pt x="12632" y="5952"/>
                    </a:cubicBezTo>
                    <a:cubicBezTo>
                      <a:pt x="12632" y="5952"/>
                      <a:pt x="12918" y="1900"/>
                      <a:pt x="10441" y="1900"/>
                    </a:cubicBezTo>
                    <a:cubicBezTo>
                      <a:pt x="10364" y="1900"/>
                      <a:pt x="10285" y="1904"/>
                      <a:pt x="10203" y="1912"/>
                    </a:cubicBezTo>
                    <a:cubicBezTo>
                      <a:pt x="10202" y="1912"/>
                      <a:pt x="10201" y="1913"/>
                      <a:pt x="10200" y="1913"/>
                    </a:cubicBezTo>
                    <a:cubicBezTo>
                      <a:pt x="10179" y="1913"/>
                      <a:pt x="10169" y="1878"/>
                      <a:pt x="10153" y="1861"/>
                    </a:cubicBezTo>
                    <a:cubicBezTo>
                      <a:pt x="9879" y="1595"/>
                      <a:pt x="9541" y="1432"/>
                      <a:pt x="9227" y="1203"/>
                    </a:cubicBezTo>
                    <a:cubicBezTo>
                      <a:pt x="8890" y="956"/>
                      <a:pt x="8551" y="709"/>
                      <a:pt x="8210" y="466"/>
                    </a:cubicBezTo>
                    <a:cubicBezTo>
                      <a:pt x="8119" y="395"/>
                      <a:pt x="7836" y="105"/>
                      <a:pt x="7714" y="101"/>
                    </a:cubicBezTo>
                    <a:lnTo>
                      <a:pt x="3241" y="57"/>
                    </a:lnTo>
                    <a:cubicBezTo>
                      <a:pt x="3072" y="20"/>
                      <a:pt x="2872" y="1"/>
                      <a:pt x="2659"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1338313" y="1769725"/>
                <a:ext cx="64650" cy="72575"/>
              </a:xfrm>
              <a:custGeom>
                <a:rect b="b" l="l" r="r" t="t"/>
                <a:pathLst>
                  <a:path extrusionOk="0" h="2903" w="2586">
                    <a:moveTo>
                      <a:pt x="1659" y="0"/>
                    </a:moveTo>
                    <a:cubicBezTo>
                      <a:pt x="1234" y="0"/>
                      <a:pt x="776" y="227"/>
                      <a:pt x="575" y="583"/>
                    </a:cubicBezTo>
                    <a:lnTo>
                      <a:pt x="1" y="2204"/>
                    </a:lnTo>
                    <a:cubicBezTo>
                      <a:pt x="1" y="2702"/>
                      <a:pt x="411" y="2903"/>
                      <a:pt x="847" y="2903"/>
                    </a:cubicBezTo>
                    <a:cubicBezTo>
                      <a:pt x="1102" y="2903"/>
                      <a:pt x="1367" y="2833"/>
                      <a:pt x="1562" y="2715"/>
                    </a:cubicBezTo>
                    <a:cubicBezTo>
                      <a:pt x="2160" y="2350"/>
                      <a:pt x="2586" y="1637"/>
                      <a:pt x="2565" y="935"/>
                    </a:cubicBezTo>
                    <a:cubicBezTo>
                      <a:pt x="2551" y="576"/>
                      <a:pt x="2359" y="181"/>
                      <a:pt x="2001" y="56"/>
                    </a:cubicBezTo>
                    <a:cubicBezTo>
                      <a:pt x="1894" y="18"/>
                      <a:pt x="1778" y="0"/>
                      <a:pt x="1659" y="0"/>
                    </a:cubicBezTo>
                    <a:close/>
                  </a:path>
                </a:pathLst>
              </a:custGeom>
              <a:solidFill>
                <a:srgbClr val="9C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1335863" y="1816475"/>
                <a:ext cx="62450" cy="28300"/>
              </a:xfrm>
              <a:custGeom>
                <a:rect b="b" l="l" r="r" t="t"/>
                <a:pathLst>
                  <a:path extrusionOk="0" h="1132" w="2498">
                    <a:moveTo>
                      <a:pt x="2322" y="0"/>
                    </a:moveTo>
                    <a:cubicBezTo>
                      <a:pt x="2149" y="314"/>
                      <a:pt x="1896" y="581"/>
                      <a:pt x="1605" y="760"/>
                    </a:cubicBezTo>
                    <a:cubicBezTo>
                      <a:pt x="1418" y="873"/>
                      <a:pt x="1175" y="931"/>
                      <a:pt x="946" y="931"/>
                    </a:cubicBezTo>
                    <a:cubicBezTo>
                      <a:pt x="770" y="931"/>
                      <a:pt x="602" y="897"/>
                      <a:pt x="474" y="825"/>
                    </a:cubicBezTo>
                    <a:cubicBezTo>
                      <a:pt x="292" y="723"/>
                      <a:pt x="200" y="557"/>
                      <a:pt x="200" y="334"/>
                    </a:cubicBezTo>
                    <a:lnTo>
                      <a:pt x="1" y="334"/>
                    </a:lnTo>
                    <a:cubicBezTo>
                      <a:pt x="1" y="632"/>
                      <a:pt x="130" y="861"/>
                      <a:pt x="376" y="1000"/>
                    </a:cubicBezTo>
                    <a:cubicBezTo>
                      <a:pt x="542" y="1091"/>
                      <a:pt x="738" y="1132"/>
                      <a:pt x="940" y="1132"/>
                    </a:cubicBezTo>
                    <a:cubicBezTo>
                      <a:pt x="1224" y="1132"/>
                      <a:pt x="1508" y="1051"/>
                      <a:pt x="1711" y="929"/>
                    </a:cubicBezTo>
                    <a:cubicBezTo>
                      <a:pt x="2028" y="736"/>
                      <a:pt x="2308" y="440"/>
                      <a:pt x="2497" y="98"/>
                    </a:cubicBezTo>
                    <a:lnTo>
                      <a:pt x="2322" y="0"/>
                    </a:ln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1384788" y="1551600"/>
                <a:ext cx="29475" cy="26075"/>
              </a:xfrm>
              <a:custGeom>
                <a:rect b="b" l="l" r="r" t="t"/>
                <a:pathLst>
                  <a:path extrusionOk="0" h="1043" w="1179">
                    <a:moveTo>
                      <a:pt x="607" y="0"/>
                    </a:moveTo>
                    <a:cubicBezTo>
                      <a:pt x="393" y="0"/>
                      <a:pt x="158" y="99"/>
                      <a:pt x="0" y="197"/>
                    </a:cubicBezTo>
                    <a:lnTo>
                      <a:pt x="831" y="1042"/>
                    </a:lnTo>
                    <a:cubicBezTo>
                      <a:pt x="1132" y="880"/>
                      <a:pt x="1179" y="265"/>
                      <a:pt x="885" y="76"/>
                    </a:cubicBezTo>
                    <a:cubicBezTo>
                      <a:pt x="804" y="22"/>
                      <a:pt x="708" y="0"/>
                      <a:pt x="607"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7"/>
              <p:cNvSpPr/>
              <p:nvPr/>
            </p:nvSpPr>
            <p:spPr>
              <a:xfrm>
                <a:off x="1203188" y="1540600"/>
                <a:ext cx="308800" cy="222775"/>
              </a:xfrm>
              <a:custGeom>
                <a:rect b="b" l="l" r="r" t="t"/>
                <a:pathLst>
                  <a:path extrusionOk="0" h="8911" w="12352">
                    <a:moveTo>
                      <a:pt x="4884" y="0"/>
                    </a:moveTo>
                    <a:cubicBezTo>
                      <a:pt x="1904" y="0"/>
                      <a:pt x="1" y="2708"/>
                      <a:pt x="1" y="2708"/>
                    </a:cubicBezTo>
                    <a:lnTo>
                      <a:pt x="10270" y="8910"/>
                    </a:lnTo>
                    <a:cubicBezTo>
                      <a:pt x="10270" y="8910"/>
                      <a:pt x="12351" y="3687"/>
                      <a:pt x="7974" y="962"/>
                    </a:cubicBezTo>
                    <a:cubicBezTo>
                      <a:pt x="6855" y="265"/>
                      <a:pt x="5817" y="0"/>
                      <a:pt x="4884"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1398788" y="1560000"/>
                <a:ext cx="62600" cy="161825"/>
              </a:xfrm>
              <a:custGeom>
                <a:rect b="b" l="l" r="r" t="t"/>
                <a:pathLst>
                  <a:path extrusionOk="0" h="6473" w="2504">
                    <a:moveTo>
                      <a:pt x="142" y="0"/>
                    </a:moveTo>
                    <a:lnTo>
                      <a:pt x="0" y="142"/>
                    </a:lnTo>
                    <a:cubicBezTo>
                      <a:pt x="2278" y="2442"/>
                      <a:pt x="1085" y="6371"/>
                      <a:pt x="1075" y="6411"/>
                    </a:cubicBezTo>
                    <a:lnTo>
                      <a:pt x="1264" y="6472"/>
                    </a:lnTo>
                    <a:cubicBezTo>
                      <a:pt x="1277" y="6432"/>
                      <a:pt x="2504" y="2389"/>
                      <a:pt x="142"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1336388" y="1561425"/>
                <a:ext cx="64375" cy="106750"/>
              </a:xfrm>
              <a:custGeom>
                <a:rect b="b" l="l" r="r" t="t"/>
                <a:pathLst>
                  <a:path extrusionOk="0" h="4270" w="2575">
                    <a:moveTo>
                      <a:pt x="2379" y="1"/>
                    </a:moveTo>
                    <a:cubicBezTo>
                      <a:pt x="2196" y="1166"/>
                      <a:pt x="24" y="4122"/>
                      <a:pt x="0" y="4152"/>
                    </a:cubicBezTo>
                    <a:lnTo>
                      <a:pt x="162" y="4270"/>
                    </a:lnTo>
                    <a:cubicBezTo>
                      <a:pt x="254" y="4145"/>
                      <a:pt x="2385" y="1244"/>
                      <a:pt x="2574" y="31"/>
                    </a:cubicBezTo>
                    <a:lnTo>
                      <a:pt x="2379" y="1"/>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1237763" y="1551000"/>
                <a:ext cx="168475" cy="57325"/>
              </a:xfrm>
              <a:custGeom>
                <a:rect b="b" l="l" r="r" t="t"/>
                <a:pathLst>
                  <a:path extrusionOk="0" h="2293" w="6739">
                    <a:moveTo>
                      <a:pt x="4450" y="0"/>
                    </a:moveTo>
                    <a:cubicBezTo>
                      <a:pt x="1629" y="0"/>
                      <a:pt x="22" y="2147"/>
                      <a:pt x="0" y="2174"/>
                    </a:cubicBezTo>
                    <a:lnTo>
                      <a:pt x="162" y="2292"/>
                    </a:lnTo>
                    <a:cubicBezTo>
                      <a:pt x="181" y="2265"/>
                      <a:pt x="1728" y="203"/>
                      <a:pt x="4448" y="203"/>
                    </a:cubicBezTo>
                    <a:cubicBezTo>
                      <a:pt x="5119" y="203"/>
                      <a:pt x="5860" y="329"/>
                      <a:pt x="6668" y="641"/>
                    </a:cubicBezTo>
                    <a:lnTo>
                      <a:pt x="6739" y="451"/>
                    </a:lnTo>
                    <a:cubicBezTo>
                      <a:pt x="5907" y="130"/>
                      <a:pt x="5142" y="0"/>
                      <a:pt x="4450" y="0"/>
                    </a:cubicBez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1246363" y="1590075"/>
                <a:ext cx="86250" cy="63850"/>
              </a:xfrm>
              <a:custGeom>
                <a:rect b="b" l="l" r="r" t="t"/>
                <a:pathLst>
                  <a:path extrusionOk="0" h="2554" w="3450">
                    <a:moveTo>
                      <a:pt x="1342" y="1"/>
                    </a:moveTo>
                    <a:cubicBezTo>
                      <a:pt x="745" y="1"/>
                      <a:pt x="315" y="433"/>
                      <a:pt x="1" y="830"/>
                    </a:cubicBezTo>
                    <a:lnTo>
                      <a:pt x="2841" y="2553"/>
                    </a:lnTo>
                    <a:cubicBezTo>
                      <a:pt x="2841" y="2553"/>
                      <a:pt x="3449" y="888"/>
                      <a:pt x="2037" y="182"/>
                    </a:cubicBezTo>
                    <a:cubicBezTo>
                      <a:pt x="1783" y="54"/>
                      <a:pt x="1552" y="1"/>
                      <a:pt x="1342"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7"/>
              <p:cNvSpPr/>
              <p:nvPr/>
            </p:nvSpPr>
            <p:spPr>
              <a:xfrm>
                <a:off x="1215113" y="1590475"/>
                <a:ext cx="251700" cy="157025"/>
              </a:xfrm>
              <a:custGeom>
                <a:rect b="b" l="l" r="r" t="t"/>
                <a:pathLst>
                  <a:path extrusionOk="0" h="6281" w="10068">
                    <a:moveTo>
                      <a:pt x="105" y="0"/>
                    </a:moveTo>
                    <a:lnTo>
                      <a:pt x="0" y="172"/>
                    </a:lnTo>
                    <a:lnTo>
                      <a:pt x="9962" y="6280"/>
                    </a:lnTo>
                    <a:lnTo>
                      <a:pt x="10067" y="6108"/>
                    </a:lnTo>
                    <a:lnTo>
                      <a:pt x="105" y="0"/>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7"/>
              <p:cNvSpPr/>
              <p:nvPr/>
            </p:nvSpPr>
            <p:spPr>
              <a:xfrm>
                <a:off x="1098063" y="1546625"/>
                <a:ext cx="363000" cy="229675"/>
              </a:xfrm>
              <a:custGeom>
                <a:rect b="b" l="l" r="r" t="t"/>
                <a:pathLst>
                  <a:path extrusionOk="0" h="9187" w="14520">
                    <a:moveTo>
                      <a:pt x="314" y="1"/>
                    </a:moveTo>
                    <a:lnTo>
                      <a:pt x="0" y="512"/>
                    </a:lnTo>
                    <a:lnTo>
                      <a:pt x="14209" y="9186"/>
                    </a:lnTo>
                    <a:lnTo>
                      <a:pt x="14519" y="8672"/>
                    </a:lnTo>
                    <a:lnTo>
                      <a:pt x="314" y="1"/>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7"/>
              <p:cNvSpPr/>
              <p:nvPr/>
            </p:nvSpPr>
            <p:spPr>
              <a:xfrm>
                <a:off x="1292488" y="1995850"/>
                <a:ext cx="54300" cy="202850"/>
              </a:xfrm>
              <a:custGeom>
                <a:rect b="b" l="l" r="r" t="t"/>
                <a:pathLst>
                  <a:path extrusionOk="0" h="8114" w="2172">
                    <a:moveTo>
                      <a:pt x="2007" y="0"/>
                    </a:moveTo>
                    <a:cubicBezTo>
                      <a:pt x="0" y="3020"/>
                      <a:pt x="47" y="8064"/>
                      <a:pt x="47" y="8114"/>
                    </a:cubicBezTo>
                    <a:lnTo>
                      <a:pt x="246" y="8111"/>
                    </a:lnTo>
                    <a:cubicBezTo>
                      <a:pt x="246" y="8060"/>
                      <a:pt x="199" y="3081"/>
                      <a:pt x="2172" y="111"/>
                    </a:cubicBezTo>
                    <a:lnTo>
                      <a:pt x="2007"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1570988" y="2011550"/>
                <a:ext cx="71975" cy="134150"/>
              </a:xfrm>
              <a:custGeom>
                <a:rect b="b" l="l" r="r" t="t"/>
                <a:pathLst>
                  <a:path extrusionOk="0" h="5366" w="2879">
                    <a:moveTo>
                      <a:pt x="159" y="0"/>
                    </a:moveTo>
                    <a:lnTo>
                      <a:pt x="0" y="125"/>
                    </a:lnTo>
                    <a:cubicBezTo>
                      <a:pt x="1085" y="1500"/>
                      <a:pt x="2679" y="5328"/>
                      <a:pt x="2696" y="5365"/>
                    </a:cubicBezTo>
                    <a:lnTo>
                      <a:pt x="2878" y="5287"/>
                    </a:lnTo>
                    <a:cubicBezTo>
                      <a:pt x="2814" y="5132"/>
                      <a:pt x="1260" y="1399"/>
                      <a:pt x="159"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7"/>
              <p:cNvSpPr/>
              <p:nvPr/>
            </p:nvSpPr>
            <p:spPr>
              <a:xfrm>
                <a:off x="1240013" y="2101750"/>
                <a:ext cx="27650" cy="156250"/>
              </a:xfrm>
              <a:custGeom>
                <a:rect b="b" l="l" r="r" t="t"/>
                <a:pathLst>
                  <a:path extrusionOk="0" h="6250" w="1106">
                    <a:moveTo>
                      <a:pt x="910" y="0"/>
                    </a:moveTo>
                    <a:cubicBezTo>
                      <a:pt x="565" y="1689"/>
                      <a:pt x="224" y="4020"/>
                      <a:pt x="1" y="6229"/>
                    </a:cubicBezTo>
                    <a:lnTo>
                      <a:pt x="197" y="6249"/>
                    </a:lnTo>
                    <a:cubicBezTo>
                      <a:pt x="423" y="4047"/>
                      <a:pt x="761" y="1723"/>
                      <a:pt x="1106" y="38"/>
                    </a:cubicBezTo>
                    <a:lnTo>
                      <a:pt x="910"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787113" y="1737000"/>
                <a:ext cx="31700" cy="723950"/>
              </a:xfrm>
              <a:custGeom>
                <a:rect b="b" l="l" r="r" t="t"/>
                <a:pathLst>
                  <a:path extrusionOk="0" h="28958" w="1268">
                    <a:moveTo>
                      <a:pt x="680" y="0"/>
                    </a:moveTo>
                    <a:lnTo>
                      <a:pt x="0" y="28957"/>
                    </a:lnTo>
                    <a:lnTo>
                      <a:pt x="1267" y="28957"/>
                    </a:lnTo>
                    <a:lnTo>
                      <a:pt x="1102" y="17"/>
                    </a:lnTo>
                    <a:lnTo>
                      <a:pt x="680"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7"/>
              <p:cNvSpPr/>
              <p:nvPr/>
            </p:nvSpPr>
            <p:spPr>
              <a:xfrm>
                <a:off x="1750363" y="1858525"/>
                <a:ext cx="82300" cy="77375"/>
              </a:xfrm>
              <a:custGeom>
                <a:rect b="b" l="l" r="r" t="t"/>
                <a:pathLst>
                  <a:path extrusionOk="0" h="3095" w="3292">
                    <a:moveTo>
                      <a:pt x="3291" y="0"/>
                    </a:moveTo>
                    <a:lnTo>
                      <a:pt x="0" y="2868"/>
                    </a:lnTo>
                    <a:lnTo>
                      <a:pt x="197" y="3095"/>
                    </a:lnTo>
                    <a:lnTo>
                      <a:pt x="3291" y="395"/>
                    </a:lnTo>
                    <a:lnTo>
                      <a:pt x="3291"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7"/>
              <p:cNvSpPr/>
              <p:nvPr/>
            </p:nvSpPr>
            <p:spPr>
              <a:xfrm>
                <a:off x="1750188" y="1469800"/>
                <a:ext cx="82475" cy="84450"/>
              </a:xfrm>
              <a:custGeom>
                <a:rect b="b" l="l" r="r" t="t"/>
                <a:pathLst>
                  <a:path extrusionOk="0" h="3378" w="3299">
                    <a:moveTo>
                      <a:pt x="3298" y="0"/>
                    </a:moveTo>
                    <a:lnTo>
                      <a:pt x="1" y="3162"/>
                    </a:lnTo>
                    <a:lnTo>
                      <a:pt x="210" y="3378"/>
                    </a:lnTo>
                    <a:lnTo>
                      <a:pt x="3298" y="412"/>
                    </a:lnTo>
                    <a:lnTo>
                      <a:pt x="3298"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1750713" y="2237125"/>
                <a:ext cx="81950" cy="62925"/>
              </a:xfrm>
              <a:custGeom>
                <a:rect b="b" l="l" r="r" t="t"/>
                <a:pathLst>
                  <a:path extrusionOk="0" h="2517" w="3278">
                    <a:moveTo>
                      <a:pt x="3277" y="0"/>
                    </a:moveTo>
                    <a:lnTo>
                      <a:pt x="0" y="2273"/>
                    </a:lnTo>
                    <a:lnTo>
                      <a:pt x="169" y="2517"/>
                    </a:lnTo>
                    <a:lnTo>
                      <a:pt x="3277" y="365"/>
                    </a:lnTo>
                    <a:lnTo>
                      <a:pt x="3277"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7"/>
              <p:cNvSpPr/>
              <p:nvPr/>
            </p:nvSpPr>
            <p:spPr>
              <a:xfrm>
                <a:off x="748938" y="1991275"/>
                <a:ext cx="68775" cy="66250"/>
              </a:xfrm>
              <a:custGeom>
                <a:rect b="b" l="l" r="r" t="t"/>
                <a:pathLst>
                  <a:path extrusionOk="0" h="2650" w="2751">
                    <a:moveTo>
                      <a:pt x="1" y="1"/>
                    </a:moveTo>
                    <a:lnTo>
                      <a:pt x="1" y="400"/>
                    </a:lnTo>
                    <a:lnTo>
                      <a:pt x="2551" y="2649"/>
                    </a:lnTo>
                    <a:lnTo>
                      <a:pt x="2751" y="2426"/>
                    </a:lnTo>
                    <a:lnTo>
                      <a:pt x="1" y="1"/>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7"/>
              <p:cNvSpPr/>
              <p:nvPr/>
            </p:nvSpPr>
            <p:spPr>
              <a:xfrm>
                <a:off x="748938" y="2246400"/>
                <a:ext cx="67500" cy="59650"/>
              </a:xfrm>
              <a:custGeom>
                <a:rect b="b" l="l" r="r" t="t"/>
                <a:pathLst>
                  <a:path extrusionOk="0" h="2386" w="2700">
                    <a:moveTo>
                      <a:pt x="1" y="0"/>
                    </a:moveTo>
                    <a:lnTo>
                      <a:pt x="1" y="382"/>
                    </a:lnTo>
                    <a:lnTo>
                      <a:pt x="2514" y="2386"/>
                    </a:lnTo>
                    <a:lnTo>
                      <a:pt x="2700" y="2149"/>
                    </a:lnTo>
                    <a:lnTo>
                      <a:pt x="1" y="0"/>
                    </a:lnTo>
                    <a:close/>
                  </a:path>
                </a:pathLst>
              </a:custGeom>
              <a:solidFill>
                <a:srgbClr val="76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1" name="Google Shape;3901;p57"/>
            <p:cNvGrpSpPr/>
            <p:nvPr/>
          </p:nvGrpSpPr>
          <p:grpSpPr>
            <a:xfrm>
              <a:off x="2710244" y="3920331"/>
              <a:ext cx="82100" cy="68944"/>
              <a:chOff x="2710244" y="3920331"/>
              <a:chExt cx="82100" cy="68944"/>
            </a:xfrm>
          </p:grpSpPr>
          <p:sp>
            <p:nvSpPr>
              <p:cNvPr id="3902" name="Google Shape;3902;p57"/>
              <p:cNvSpPr/>
              <p:nvPr/>
            </p:nvSpPr>
            <p:spPr>
              <a:xfrm>
                <a:off x="2733947" y="3937734"/>
                <a:ext cx="18372" cy="51540"/>
              </a:xfrm>
              <a:custGeom>
                <a:rect b="b" l="l" r="r" t="t"/>
                <a:pathLst>
                  <a:path extrusionOk="0" h="2177" w="776">
                    <a:moveTo>
                      <a:pt x="775" y="0"/>
                    </a:moveTo>
                    <a:lnTo>
                      <a:pt x="0" y="1982"/>
                    </a:lnTo>
                    <a:lnTo>
                      <a:pt x="775" y="2176"/>
                    </a:lnTo>
                    <a:lnTo>
                      <a:pt x="775" y="0"/>
                    </a:lnTo>
                    <a:close/>
                  </a:path>
                </a:pathLst>
              </a:custGeom>
              <a:solidFill>
                <a:srgbClr val="E2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7"/>
              <p:cNvSpPr/>
              <p:nvPr/>
            </p:nvSpPr>
            <p:spPr>
              <a:xfrm rot="1198986">
                <a:off x="2715071" y="3921821"/>
                <a:ext cx="14046" cy="31219"/>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7"/>
              <p:cNvSpPr/>
              <p:nvPr/>
            </p:nvSpPr>
            <p:spPr>
              <a:xfrm rot="1198986">
                <a:off x="2773471" y="3939221"/>
                <a:ext cx="14046" cy="31219"/>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3905" name="Google Shape;3905;p57"/>
          <p:cNvPicPr preferRelativeResize="0"/>
          <p:nvPr/>
        </p:nvPicPr>
        <p:blipFill rotWithShape="1">
          <a:blip r:embed="rId3">
            <a:alphaModFix/>
          </a:blip>
          <a:srcRect b="0" l="3831" r="3831" t="0"/>
          <a:stretch/>
        </p:blipFill>
        <p:spPr>
          <a:xfrm>
            <a:off x="7089920" y="3319941"/>
            <a:ext cx="1688635" cy="1028666"/>
          </a:xfrm>
          <a:prstGeom prst="rect">
            <a:avLst/>
          </a:prstGeom>
          <a:noFill/>
          <a:ln>
            <a:noFill/>
          </a:ln>
        </p:spPr>
      </p:pic>
      <p:grpSp>
        <p:nvGrpSpPr>
          <p:cNvPr id="3906" name="Google Shape;3906;p57"/>
          <p:cNvGrpSpPr/>
          <p:nvPr/>
        </p:nvGrpSpPr>
        <p:grpSpPr>
          <a:xfrm>
            <a:off x="5404982" y="3304282"/>
            <a:ext cx="1182181" cy="1193912"/>
            <a:chOff x="4030719" y="3783158"/>
            <a:chExt cx="1182181" cy="1193912"/>
          </a:xfrm>
        </p:grpSpPr>
        <p:grpSp>
          <p:nvGrpSpPr>
            <p:cNvPr id="3907" name="Google Shape;3907;p57"/>
            <p:cNvGrpSpPr/>
            <p:nvPr/>
          </p:nvGrpSpPr>
          <p:grpSpPr>
            <a:xfrm>
              <a:off x="4030719" y="3783158"/>
              <a:ext cx="1182181" cy="1120294"/>
              <a:chOff x="4030719" y="3535532"/>
              <a:chExt cx="1182181" cy="1120294"/>
            </a:xfrm>
          </p:grpSpPr>
          <p:sp>
            <p:nvSpPr>
              <p:cNvPr id="3908" name="Google Shape;3908;p57"/>
              <p:cNvSpPr/>
              <p:nvPr/>
            </p:nvSpPr>
            <p:spPr>
              <a:xfrm>
                <a:off x="4030719" y="4139809"/>
                <a:ext cx="476310" cy="330874"/>
              </a:xfrm>
              <a:custGeom>
                <a:rect b="b" l="l" r="r" t="t"/>
                <a:pathLst>
                  <a:path extrusionOk="0" h="11903" w="17135">
                    <a:moveTo>
                      <a:pt x="10905" y="0"/>
                    </a:moveTo>
                    <a:cubicBezTo>
                      <a:pt x="9662" y="0"/>
                      <a:pt x="8361" y="329"/>
                      <a:pt x="7059" y="890"/>
                    </a:cubicBezTo>
                    <a:cubicBezTo>
                      <a:pt x="4255" y="2102"/>
                      <a:pt x="3235" y="9688"/>
                      <a:pt x="3235" y="9688"/>
                    </a:cubicBezTo>
                    <a:cubicBezTo>
                      <a:pt x="3235" y="9688"/>
                      <a:pt x="1767" y="8286"/>
                      <a:pt x="810" y="8095"/>
                    </a:cubicBezTo>
                    <a:cubicBezTo>
                      <a:pt x="783" y="8090"/>
                      <a:pt x="759" y="8087"/>
                      <a:pt x="737" y="8087"/>
                    </a:cubicBezTo>
                    <a:cubicBezTo>
                      <a:pt x="0" y="8087"/>
                      <a:pt x="2444" y="11235"/>
                      <a:pt x="3743" y="11856"/>
                    </a:cubicBezTo>
                    <a:cubicBezTo>
                      <a:pt x="3810" y="11888"/>
                      <a:pt x="3885" y="11903"/>
                      <a:pt x="3967" y="11903"/>
                    </a:cubicBezTo>
                    <a:cubicBezTo>
                      <a:pt x="5527" y="11903"/>
                      <a:pt x="9672" y="6427"/>
                      <a:pt x="10822" y="6246"/>
                    </a:cubicBezTo>
                    <a:cubicBezTo>
                      <a:pt x="10861" y="6239"/>
                      <a:pt x="10905" y="6236"/>
                      <a:pt x="10952" y="6236"/>
                    </a:cubicBezTo>
                    <a:cubicBezTo>
                      <a:pt x="12329" y="6236"/>
                      <a:pt x="16622" y="8858"/>
                      <a:pt x="16622" y="8858"/>
                    </a:cubicBezTo>
                    <a:cubicBezTo>
                      <a:pt x="16622" y="8858"/>
                      <a:pt x="17134" y="3376"/>
                      <a:pt x="14899" y="1463"/>
                    </a:cubicBezTo>
                    <a:cubicBezTo>
                      <a:pt x="13703" y="439"/>
                      <a:pt x="12343" y="0"/>
                      <a:pt x="10905" y="0"/>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7"/>
              <p:cNvSpPr/>
              <p:nvPr/>
            </p:nvSpPr>
            <p:spPr>
              <a:xfrm>
                <a:off x="4389547" y="4052408"/>
                <a:ext cx="455657" cy="271415"/>
              </a:xfrm>
              <a:custGeom>
                <a:rect b="b" l="l" r="r" t="t"/>
                <a:pathLst>
                  <a:path extrusionOk="0" h="9764" w="16392">
                    <a:moveTo>
                      <a:pt x="1951" y="0"/>
                    </a:moveTo>
                    <a:lnTo>
                      <a:pt x="1" y="3901"/>
                    </a:lnTo>
                    <a:cubicBezTo>
                      <a:pt x="1" y="3901"/>
                      <a:pt x="5230" y="9393"/>
                      <a:pt x="8240" y="9748"/>
                    </a:cubicBezTo>
                    <a:cubicBezTo>
                      <a:pt x="8329" y="9758"/>
                      <a:pt x="8419" y="9763"/>
                      <a:pt x="8512" y="9763"/>
                    </a:cubicBezTo>
                    <a:cubicBezTo>
                      <a:pt x="11552" y="9763"/>
                      <a:pt x="16392" y="4255"/>
                      <a:pt x="16392" y="4255"/>
                    </a:cubicBezTo>
                    <a:lnTo>
                      <a:pt x="15151" y="1241"/>
                    </a:lnTo>
                    <a:lnTo>
                      <a:pt x="1951" y="0"/>
                    </a:lnTo>
                    <a:close/>
                  </a:path>
                </a:pathLst>
              </a:custGeom>
              <a:solidFill>
                <a:srgbClr val="E396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4434832" y="4156934"/>
                <a:ext cx="488680" cy="309164"/>
              </a:xfrm>
              <a:custGeom>
                <a:rect b="b" l="l" r="r" t="t"/>
                <a:pathLst>
                  <a:path extrusionOk="0" h="11122" w="17580">
                    <a:moveTo>
                      <a:pt x="14555" y="0"/>
                    </a:moveTo>
                    <a:cubicBezTo>
                      <a:pt x="14555" y="0"/>
                      <a:pt x="14107" y="1117"/>
                      <a:pt x="9852" y="2128"/>
                    </a:cubicBezTo>
                    <a:cubicBezTo>
                      <a:pt x="9096" y="2307"/>
                      <a:pt x="8347" y="2380"/>
                      <a:pt x="7626" y="2380"/>
                    </a:cubicBezTo>
                    <a:cubicBezTo>
                      <a:pt x="4290" y="2380"/>
                      <a:pt x="1557" y="806"/>
                      <a:pt x="1557" y="806"/>
                    </a:cubicBezTo>
                    <a:cubicBezTo>
                      <a:pt x="1557" y="806"/>
                      <a:pt x="339" y="2797"/>
                      <a:pt x="172" y="4533"/>
                    </a:cubicBezTo>
                    <a:cubicBezTo>
                      <a:pt x="1" y="6269"/>
                      <a:pt x="841" y="7667"/>
                      <a:pt x="4761" y="10243"/>
                    </a:cubicBezTo>
                    <a:cubicBezTo>
                      <a:pt x="5702" y="10861"/>
                      <a:pt x="6743" y="11121"/>
                      <a:pt x="7804" y="11121"/>
                    </a:cubicBezTo>
                    <a:cubicBezTo>
                      <a:pt x="11162" y="11121"/>
                      <a:pt x="14721" y="8520"/>
                      <a:pt x="15953" y="6436"/>
                    </a:cubicBezTo>
                    <a:cubicBezTo>
                      <a:pt x="17579" y="3693"/>
                      <a:pt x="14555" y="0"/>
                      <a:pt x="14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4752129" y="4091383"/>
                <a:ext cx="460771" cy="318865"/>
              </a:xfrm>
              <a:custGeom>
                <a:rect b="b" l="l" r="r" t="t"/>
                <a:pathLst>
                  <a:path extrusionOk="0" h="11471" w="16576">
                    <a:moveTo>
                      <a:pt x="8850" y="1"/>
                    </a:moveTo>
                    <a:cubicBezTo>
                      <a:pt x="6642" y="1"/>
                      <a:pt x="3939" y="1576"/>
                      <a:pt x="3141" y="2358"/>
                    </a:cubicBezTo>
                    <a:cubicBezTo>
                      <a:pt x="3141" y="2358"/>
                      <a:pt x="0" y="6362"/>
                      <a:pt x="1927" y="11470"/>
                    </a:cubicBezTo>
                    <a:cubicBezTo>
                      <a:pt x="1927" y="11470"/>
                      <a:pt x="5647" y="8744"/>
                      <a:pt x="7212" y="7112"/>
                    </a:cubicBezTo>
                    <a:cubicBezTo>
                      <a:pt x="8386" y="5891"/>
                      <a:pt x="8972" y="5750"/>
                      <a:pt x="8972" y="5750"/>
                    </a:cubicBezTo>
                    <a:cubicBezTo>
                      <a:pt x="8972" y="5750"/>
                      <a:pt x="13227" y="10688"/>
                      <a:pt x="13568" y="10688"/>
                    </a:cubicBezTo>
                    <a:cubicBezTo>
                      <a:pt x="13909" y="10688"/>
                      <a:pt x="16575" y="7453"/>
                      <a:pt x="15950" y="7168"/>
                    </a:cubicBezTo>
                    <a:cubicBezTo>
                      <a:pt x="15897" y="7144"/>
                      <a:pt x="15839" y="7134"/>
                      <a:pt x="15777" y="7134"/>
                    </a:cubicBezTo>
                    <a:cubicBezTo>
                      <a:pt x="15099" y="7134"/>
                      <a:pt x="13909" y="8416"/>
                      <a:pt x="13909" y="8416"/>
                    </a:cubicBezTo>
                    <a:cubicBezTo>
                      <a:pt x="13909" y="8416"/>
                      <a:pt x="12828" y="1950"/>
                      <a:pt x="10617" y="475"/>
                    </a:cubicBezTo>
                    <a:cubicBezTo>
                      <a:pt x="10113" y="138"/>
                      <a:pt x="9503" y="1"/>
                      <a:pt x="8850" y="1"/>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4383209" y="4305800"/>
                <a:ext cx="541801" cy="303660"/>
              </a:xfrm>
              <a:custGeom>
                <a:rect b="b" l="l" r="r" t="t"/>
                <a:pathLst>
                  <a:path extrusionOk="0" h="10924" w="19491">
                    <a:moveTo>
                      <a:pt x="17588" y="0"/>
                    </a:moveTo>
                    <a:cubicBezTo>
                      <a:pt x="16950" y="0"/>
                      <a:pt x="16375" y="259"/>
                      <a:pt x="16302" y="787"/>
                    </a:cubicBezTo>
                    <a:cubicBezTo>
                      <a:pt x="16174" y="1713"/>
                      <a:pt x="16979" y="2349"/>
                      <a:pt x="17672" y="2349"/>
                    </a:cubicBezTo>
                    <a:cubicBezTo>
                      <a:pt x="17909" y="2349"/>
                      <a:pt x="18133" y="2274"/>
                      <a:pt x="18302" y="2112"/>
                    </a:cubicBezTo>
                    <a:lnTo>
                      <a:pt x="18302" y="2112"/>
                    </a:lnTo>
                    <a:cubicBezTo>
                      <a:pt x="17784" y="2638"/>
                      <a:pt x="11392" y="9101"/>
                      <a:pt x="9756" y="9283"/>
                    </a:cubicBezTo>
                    <a:cubicBezTo>
                      <a:pt x="9715" y="9288"/>
                      <a:pt x="9672" y="9290"/>
                      <a:pt x="9626" y="9290"/>
                    </a:cubicBezTo>
                    <a:cubicBezTo>
                      <a:pt x="7750" y="9290"/>
                      <a:pt x="1608" y="5485"/>
                      <a:pt x="1487" y="4339"/>
                    </a:cubicBezTo>
                    <a:cubicBezTo>
                      <a:pt x="1443" y="3938"/>
                      <a:pt x="1581" y="3859"/>
                      <a:pt x="1779" y="3859"/>
                    </a:cubicBezTo>
                    <a:cubicBezTo>
                      <a:pt x="1907" y="3859"/>
                      <a:pt x="2060" y="3892"/>
                      <a:pt x="2204" y="3892"/>
                    </a:cubicBezTo>
                    <a:cubicBezTo>
                      <a:pt x="2490" y="3892"/>
                      <a:pt x="2745" y="3763"/>
                      <a:pt x="2714" y="2998"/>
                    </a:cubicBezTo>
                    <a:cubicBezTo>
                      <a:pt x="2683" y="2243"/>
                      <a:pt x="2128" y="1873"/>
                      <a:pt x="1553" y="1873"/>
                    </a:cubicBezTo>
                    <a:cubicBezTo>
                      <a:pt x="795" y="1873"/>
                      <a:pt x="0" y="2516"/>
                      <a:pt x="316" y="3767"/>
                    </a:cubicBezTo>
                    <a:cubicBezTo>
                      <a:pt x="866" y="5949"/>
                      <a:pt x="8282" y="10924"/>
                      <a:pt x="9795" y="10924"/>
                    </a:cubicBezTo>
                    <a:cubicBezTo>
                      <a:pt x="9810" y="10924"/>
                      <a:pt x="9825" y="10923"/>
                      <a:pt x="9839" y="10922"/>
                    </a:cubicBezTo>
                    <a:cubicBezTo>
                      <a:pt x="11244" y="10819"/>
                      <a:pt x="19339" y="3158"/>
                      <a:pt x="19436" y="1479"/>
                    </a:cubicBezTo>
                    <a:cubicBezTo>
                      <a:pt x="19491" y="503"/>
                      <a:pt x="18478" y="0"/>
                      <a:pt x="17588"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4606434" y="4099083"/>
                <a:ext cx="194888" cy="495713"/>
              </a:xfrm>
              <a:custGeom>
                <a:rect b="b" l="l" r="r" t="t"/>
                <a:pathLst>
                  <a:path extrusionOk="0" h="17833" w="7011">
                    <a:moveTo>
                      <a:pt x="6452" y="1"/>
                    </a:moveTo>
                    <a:lnTo>
                      <a:pt x="680" y="1631"/>
                    </a:lnTo>
                    <a:lnTo>
                      <a:pt x="680" y="1631"/>
                    </a:lnTo>
                    <a:cubicBezTo>
                      <a:pt x="682" y="1606"/>
                      <a:pt x="682" y="1593"/>
                      <a:pt x="682" y="1593"/>
                    </a:cubicBezTo>
                    <a:lnTo>
                      <a:pt x="682" y="1593"/>
                    </a:lnTo>
                    <a:lnTo>
                      <a:pt x="508" y="1680"/>
                    </a:lnTo>
                    <a:lnTo>
                      <a:pt x="680" y="1631"/>
                    </a:lnTo>
                    <a:lnTo>
                      <a:pt x="680" y="1631"/>
                    </a:lnTo>
                    <a:cubicBezTo>
                      <a:pt x="642" y="2470"/>
                      <a:pt x="0" y="16652"/>
                      <a:pt x="250" y="17528"/>
                    </a:cubicBezTo>
                    <a:cubicBezTo>
                      <a:pt x="311" y="17743"/>
                      <a:pt x="394" y="17832"/>
                      <a:pt x="487" y="17832"/>
                    </a:cubicBezTo>
                    <a:cubicBezTo>
                      <a:pt x="787" y="17832"/>
                      <a:pt x="1195" y="16906"/>
                      <a:pt x="1328" y="16281"/>
                    </a:cubicBezTo>
                    <a:cubicBezTo>
                      <a:pt x="1359" y="16132"/>
                      <a:pt x="1395" y="16074"/>
                      <a:pt x="1441" y="16074"/>
                    </a:cubicBezTo>
                    <a:cubicBezTo>
                      <a:pt x="1599" y="16074"/>
                      <a:pt x="1862" y="16765"/>
                      <a:pt x="2359" y="16765"/>
                    </a:cubicBezTo>
                    <a:cubicBezTo>
                      <a:pt x="2509" y="16765"/>
                      <a:pt x="2680" y="16702"/>
                      <a:pt x="2876" y="16538"/>
                    </a:cubicBezTo>
                    <a:cubicBezTo>
                      <a:pt x="3910" y="15679"/>
                      <a:pt x="3910" y="14990"/>
                      <a:pt x="3565" y="14083"/>
                    </a:cubicBezTo>
                    <a:cubicBezTo>
                      <a:pt x="3221" y="13180"/>
                      <a:pt x="5632" y="10079"/>
                      <a:pt x="6322" y="6761"/>
                    </a:cubicBezTo>
                    <a:cubicBezTo>
                      <a:pt x="7011" y="3446"/>
                      <a:pt x="6452" y="1"/>
                      <a:pt x="6452" y="1"/>
                    </a:cubicBezTo>
                    <a:close/>
                  </a:path>
                </a:pathLst>
              </a:custGeom>
              <a:solidFill>
                <a:srgbClr val="FFB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4597956" y="4319005"/>
                <a:ext cx="9229" cy="336822"/>
              </a:xfrm>
              <a:custGeom>
                <a:rect b="b" l="l" r="r" t="t"/>
                <a:pathLst>
                  <a:path extrusionOk="0" h="12117" w="332">
                    <a:moveTo>
                      <a:pt x="1" y="0"/>
                    </a:moveTo>
                    <a:lnTo>
                      <a:pt x="1" y="12116"/>
                    </a:lnTo>
                    <a:lnTo>
                      <a:pt x="331" y="12116"/>
                    </a:lnTo>
                    <a:lnTo>
                      <a:pt x="331"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4604822" y="4300685"/>
                <a:ext cx="30077" cy="91621"/>
              </a:xfrm>
              <a:custGeom>
                <a:rect b="b" l="l" r="r" t="t"/>
                <a:pathLst>
                  <a:path extrusionOk="0" h="3296" w="1082">
                    <a:moveTo>
                      <a:pt x="1061" y="0"/>
                    </a:moveTo>
                    <a:lnTo>
                      <a:pt x="1" y="713"/>
                    </a:lnTo>
                    <a:lnTo>
                      <a:pt x="44" y="3296"/>
                    </a:lnTo>
                    <a:cubicBezTo>
                      <a:pt x="44" y="3296"/>
                      <a:pt x="572" y="2890"/>
                      <a:pt x="572" y="2603"/>
                    </a:cubicBezTo>
                    <a:cubicBezTo>
                      <a:pt x="572" y="2319"/>
                      <a:pt x="552" y="1710"/>
                      <a:pt x="817" y="1382"/>
                    </a:cubicBezTo>
                    <a:cubicBezTo>
                      <a:pt x="1081" y="1058"/>
                      <a:pt x="1081" y="753"/>
                      <a:pt x="1081" y="406"/>
                    </a:cubicBezTo>
                    <a:cubicBezTo>
                      <a:pt x="1081" y="61"/>
                      <a:pt x="1061" y="0"/>
                      <a:pt x="1061" y="0"/>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4575995" y="4308052"/>
                <a:ext cx="21988" cy="86033"/>
              </a:xfrm>
              <a:custGeom>
                <a:rect b="b" l="l" r="r" t="t"/>
                <a:pathLst>
                  <a:path extrusionOk="0" h="3095" w="791">
                    <a:moveTo>
                      <a:pt x="1" y="0"/>
                    </a:moveTo>
                    <a:cubicBezTo>
                      <a:pt x="1" y="0"/>
                      <a:pt x="225" y="997"/>
                      <a:pt x="349" y="1506"/>
                    </a:cubicBezTo>
                    <a:cubicBezTo>
                      <a:pt x="469" y="2014"/>
                      <a:pt x="61" y="2198"/>
                      <a:pt x="104" y="2522"/>
                    </a:cubicBezTo>
                    <a:cubicBezTo>
                      <a:pt x="144" y="2850"/>
                      <a:pt x="774" y="3094"/>
                      <a:pt x="774" y="3094"/>
                    </a:cubicBezTo>
                    <a:lnTo>
                      <a:pt x="791" y="394"/>
                    </a:lnTo>
                    <a:lnTo>
                      <a:pt x="1" y="0"/>
                    </a:ln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7"/>
              <p:cNvSpPr/>
              <p:nvPr/>
            </p:nvSpPr>
            <p:spPr>
              <a:xfrm>
                <a:off x="4304761" y="3593411"/>
                <a:ext cx="640593" cy="551836"/>
              </a:xfrm>
              <a:custGeom>
                <a:rect b="b" l="l" r="r" t="t"/>
                <a:pathLst>
                  <a:path extrusionOk="0" h="19852" w="23045">
                    <a:moveTo>
                      <a:pt x="12453" y="1"/>
                    </a:moveTo>
                    <a:cubicBezTo>
                      <a:pt x="9732" y="1"/>
                      <a:pt x="6766" y="964"/>
                      <a:pt x="3917" y="3385"/>
                    </a:cubicBezTo>
                    <a:cubicBezTo>
                      <a:pt x="3917" y="3385"/>
                      <a:pt x="0" y="6403"/>
                      <a:pt x="964" y="12373"/>
                    </a:cubicBezTo>
                    <a:cubicBezTo>
                      <a:pt x="1856" y="17904"/>
                      <a:pt x="6775" y="19852"/>
                      <a:pt x="11729" y="19852"/>
                    </a:cubicBezTo>
                    <a:cubicBezTo>
                      <a:pt x="12120" y="19852"/>
                      <a:pt x="12512" y="19840"/>
                      <a:pt x="12902" y="19816"/>
                    </a:cubicBezTo>
                    <a:cubicBezTo>
                      <a:pt x="18230" y="19498"/>
                      <a:pt x="23044" y="14297"/>
                      <a:pt x="23044" y="8456"/>
                    </a:cubicBezTo>
                    <a:cubicBezTo>
                      <a:pt x="23044" y="4468"/>
                      <a:pt x="18314" y="1"/>
                      <a:pt x="12453" y="1"/>
                    </a:cubicBezTo>
                    <a:close/>
                  </a:path>
                </a:pathLst>
              </a:custGeom>
              <a:solidFill>
                <a:srgbClr val="FFC3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7"/>
              <p:cNvSpPr/>
              <p:nvPr/>
            </p:nvSpPr>
            <p:spPr>
              <a:xfrm>
                <a:off x="4259004" y="3854170"/>
                <a:ext cx="92371" cy="147772"/>
              </a:xfrm>
              <a:custGeom>
                <a:rect b="b" l="l" r="r" t="t"/>
                <a:pathLst>
                  <a:path extrusionOk="0" h="5316" w="3323">
                    <a:moveTo>
                      <a:pt x="1421" y="0"/>
                    </a:moveTo>
                    <a:cubicBezTo>
                      <a:pt x="1297" y="0"/>
                      <a:pt x="1164" y="40"/>
                      <a:pt x="1021" y="134"/>
                    </a:cubicBezTo>
                    <a:cubicBezTo>
                      <a:pt x="1" y="796"/>
                      <a:pt x="797" y="4696"/>
                      <a:pt x="3323" y="5315"/>
                    </a:cubicBezTo>
                    <a:cubicBezTo>
                      <a:pt x="3323" y="5315"/>
                      <a:pt x="2526" y="2880"/>
                      <a:pt x="2569" y="1505"/>
                    </a:cubicBezTo>
                    <a:cubicBezTo>
                      <a:pt x="2569" y="1505"/>
                      <a:pt x="2177" y="0"/>
                      <a:pt x="1421" y="0"/>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4913446" y="3787674"/>
                <a:ext cx="118556" cy="174263"/>
              </a:xfrm>
              <a:custGeom>
                <a:rect b="b" l="l" r="r" t="t"/>
                <a:pathLst>
                  <a:path extrusionOk="0" h="6269" w="4265">
                    <a:moveTo>
                      <a:pt x="2230" y="0"/>
                    </a:moveTo>
                    <a:cubicBezTo>
                      <a:pt x="1832" y="0"/>
                      <a:pt x="1427" y="220"/>
                      <a:pt x="1111" y="723"/>
                    </a:cubicBezTo>
                    <a:cubicBezTo>
                      <a:pt x="1111" y="723"/>
                      <a:pt x="396" y="5158"/>
                      <a:pt x="1" y="6268"/>
                    </a:cubicBezTo>
                    <a:cubicBezTo>
                      <a:pt x="1" y="6268"/>
                      <a:pt x="2292" y="6018"/>
                      <a:pt x="3436" y="3406"/>
                    </a:cubicBezTo>
                    <a:cubicBezTo>
                      <a:pt x="4265" y="1516"/>
                      <a:pt x="3274" y="0"/>
                      <a:pt x="2230" y="0"/>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7"/>
              <p:cNvSpPr/>
              <p:nvPr/>
            </p:nvSpPr>
            <p:spPr>
              <a:xfrm>
                <a:off x="4265064" y="3535532"/>
                <a:ext cx="723319" cy="416629"/>
              </a:xfrm>
              <a:custGeom>
                <a:rect b="b" l="l" r="r" t="t"/>
                <a:pathLst>
                  <a:path extrusionOk="0" h="14988" w="26021">
                    <a:moveTo>
                      <a:pt x="15428" y="0"/>
                    </a:moveTo>
                    <a:cubicBezTo>
                      <a:pt x="12602" y="0"/>
                      <a:pt x="9760" y="882"/>
                      <a:pt x="7747" y="2862"/>
                    </a:cubicBezTo>
                    <a:cubicBezTo>
                      <a:pt x="7747" y="2862"/>
                      <a:pt x="9104" y="499"/>
                      <a:pt x="8496" y="499"/>
                    </a:cubicBezTo>
                    <a:cubicBezTo>
                      <a:pt x="8489" y="499"/>
                      <a:pt x="8481" y="499"/>
                      <a:pt x="8473" y="500"/>
                    </a:cubicBezTo>
                    <a:cubicBezTo>
                      <a:pt x="7807" y="564"/>
                      <a:pt x="7021" y="3467"/>
                      <a:pt x="7021" y="3467"/>
                    </a:cubicBezTo>
                    <a:cubicBezTo>
                      <a:pt x="7021" y="3467"/>
                      <a:pt x="6972" y="1774"/>
                      <a:pt x="6646" y="1774"/>
                    </a:cubicBezTo>
                    <a:cubicBezTo>
                      <a:pt x="6612" y="1774"/>
                      <a:pt x="6576" y="1792"/>
                      <a:pt x="6537" y="1831"/>
                    </a:cubicBezTo>
                    <a:cubicBezTo>
                      <a:pt x="6111" y="2256"/>
                      <a:pt x="6416" y="3708"/>
                      <a:pt x="6416" y="3708"/>
                    </a:cubicBezTo>
                    <a:cubicBezTo>
                      <a:pt x="6416" y="3708"/>
                      <a:pt x="6087" y="2790"/>
                      <a:pt x="4753" y="2790"/>
                    </a:cubicBezTo>
                    <a:cubicBezTo>
                      <a:pt x="4276" y="2790"/>
                      <a:pt x="3670" y="2907"/>
                      <a:pt x="2904" y="3227"/>
                    </a:cubicBezTo>
                    <a:cubicBezTo>
                      <a:pt x="0" y="4434"/>
                      <a:pt x="686" y="10980"/>
                      <a:pt x="2345" y="12920"/>
                    </a:cubicBezTo>
                    <a:cubicBezTo>
                      <a:pt x="2345" y="12920"/>
                      <a:pt x="2137" y="14793"/>
                      <a:pt x="2623" y="14988"/>
                    </a:cubicBezTo>
                    <a:cubicBezTo>
                      <a:pt x="2623" y="14988"/>
                      <a:pt x="3613" y="14198"/>
                      <a:pt x="3418" y="12913"/>
                    </a:cubicBezTo>
                    <a:cubicBezTo>
                      <a:pt x="3228" y="11629"/>
                      <a:pt x="2907" y="10670"/>
                      <a:pt x="2907" y="10669"/>
                    </a:cubicBezTo>
                    <a:lnTo>
                      <a:pt x="2907" y="10669"/>
                    </a:lnTo>
                    <a:cubicBezTo>
                      <a:pt x="2907" y="10670"/>
                      <a:pt x="3627" y="12679"/>
                      <a:pt x="3870" y="12679"/>
                    </a:cubicBezTo>
                    <a:cubicBezTo>
                      <a:pt x="3898" y="12679"/>
                      <a:pt x="3920" y="12652"/>
                      <a:pt x="3934" y="12592"/>
                    </a:cubicBezTo>
                    <a:cubicBezTo>
                      <a:pt x="4036" y="12131"/>
                      <a:pt x="3602" y="10389"/>
                      <a:pt x="3426" y="9716"/>
                    </a:cubicBezTo>
                    <a:lnTo>
                      <a:pt x="3426" y="9716"/>
                    </a:lnTo>
                    <a:cubicBezTo>
                      <a:pt x="3611" y="10239"/>
                      <a:pt x="4243" y="11346"/>
                      <a:pt x="6291" y="11346"/>
                    </a:cubicBezTo>
                    <a:cubicBezTo>
                      <a:pt x="6409" y="11346"/>
                      <a:pt x="6530" y="11342"/>
                      <a:pt x="6657" y="11335"/>
                    </a:cubicBezTo>
                    <a:cubicBezTo>
                      <a:pt x="7576" y="11279"/>
                      <a:pt x="8416" y="10961"/>
                      <a:pt x="9142" y="10546"/>
                    </a:cubicBezTo>
                    <a:lnTo>
                      <a:pt x="9142" y="10546"/>
                    </a:lnTo>
                    <a:cubicBezTo>
                      <a:pt x="8355" y="11314"/>
                      <a:pt x="7796" y="11974"/>
                      <a:pt x="8169" y="12000"/>
                    </a:cubicBezTo>
                    <a:cubicBezTo>
                      <a:pt x="8183" y="12001"/>
                      <a:pt x="8198" y="12002"/>
                      <a:pt x="8213" y="12002"/>
                    </a:cubicBezTo>
                    <a:cubicBezTo>
                      <a:pt x="9191" y="12002"/>
                      <a:pt x="12717" y="10146"/>
                      <a:pt x="13313" y="7762"/>
                    </a:cubicBezTo>
                    <a:cubicBezTo>
                      <a:pt x="13313" y="7762"/>
                      <a:pt x="14464" y="10605"/>
                      <a:pt x="15916" y="11031"/>
                    </a:cubicBezTo>
                    <a:cubicBezTo>
                      <a:pt x="15916" y="11031"/>
                      <a:pt x="16401" y="10970"/>
                      <a:pt x="16157" y="10424"/>
                    </a:cubicBezTo>
                    <a:cubicBezTo>
                      <a:pt x="16074" y="10238"/>
                      <a:pt x="15956" y="10059"/>
                      <a:pt x="15837" y="9904"/>
                    </a:cubicBezTo>
                    <a:lnTo>
                      <a:pt x="15837" y="9904"/>
                    </a:lnTo>
                    <a:cubicBezTo>
                      <a:pt x="16546" y="10624"/>
                      <a:pt x="17970" y="11870"/>
                      <a:pt x="19425" y="12000"/>
                    </a:cubicBezTo>
                    <a:cubicBezTo>
                      <a:pt x="19789" y="12032"/>
                      <a:pt x="20129" y="12051"/>
                      <a:pt x="20448" y="12051"/>
                    </a:cubicBezTo>
                    <a:cubicBezTo>
                      <a:pt x="21930" y="12051"/>
                      <a:pt x="22968" y="11648"/>
                      <a:pt x="23964" y="10304"/>
                    </a:cubicBezTo>
                    <a:lnTo>
                      <a:pt x="23964" y="10304"/>
                    </a:lnTo>
                    <a:cubicBezTo>
                      <a:pt x="23963" y="10305"/>
                      <a:pt x="23198" y="11415"/>
                      <a:pt x="23964" y="12181"/>
                    </a:cubicBezTo>
                    <a:cubicBezTo>
                      <a:pt x="23981" y="12198"/>
                      <a:pt x="23998" y="12206"/>
                      <a:pt x="24015" y="12206"/>
                    </a:cubicBezTo>
                    <a:cubicBezTo>
                      <a:pt x="24311" y="12206"/>
                      <a:pt x="24690" y="9940"/>
                      <a:pt x="24690" y="9940"/>
                    </a:cubicBezTo>
                    <a:lnTo>
                      <a:pt x="25920" y="9137"/>
                    </a:lnTo>
                    <a:cubicBezTo>
                      <a:pt x="25920" y="9137"/>
                      <a:pt x="26021" y="4133"/>
                      <a:pt x="21967" y="1711"/>
                    </a:cubicBezTo>
                    <a:cubicBezTo>
                      <a:pt x="20124" y="612"/>
                      <a:pt x="17782" y="0"/>
                      <a:pt x="15428" y="0"/>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4607991" y="4069504"/>
                <a:ext cx="101489" cy="82086"/>
              </a:xfrm>
              <a:custGeom>
                <a:rect b="b" l="l" r="r" t="t"/>
                <a:pathLst>
                  <a:path extrusionOk="0" h="2953" w="3651">
                    <a:moveTo>
                      <a:pt x="2001" y="1"/>
                    </a:moveTo>
                    <a:cubicBezTo>
                      <a:pt x="1804" y="1"/>
                      <a:pt x="1587" y="53"/>
                      <a:pt x="1349" y="178"/>
                    </a:cubicBezTo>
                    <a:cubicBezTo>
                      <a:pt x="1" y="894"/>
                      <a:pt x="81" y="2587"/>
                      <a:pt x="1298" y="2905"/>
                    </a:cubicBezTo>
                    <a:cubicBezTo>
                      <a:pt x="1423" y="2937"/>
                      <a:pt x="1547" y="2952"/>
                      <a:pt x="1670" y="2952"/>
                    </a:cubicBezTo>
                    <a:cubicBezTo>
                      <a:pt x="2739" y="2952"/>
                      <a:pt x="3650" y="1798"/>
                      <a:pt x="3389" y="1131"/>
                    </a:cubicBezTo>
                    <a:cubicBezTo>
                      <a:pt x="3389" y="1131"/>
                      <a:pt x="2921" y="1"/>
                      <a:pt x="2001" y="1"/>
                    </a:cubicBezTo>
                    <a:close/>
                  </a:path>
                </a:pathLst>
              </a:custGeom>
              <a:solidFill>
                <a:srgbClr val="FF93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4725164" y="3999950"/>
                <a:ext cx="80251" cy="90036"/>
              </a:xfrm>
              <a:custGeom>
                <a:rect b="b" l="l" r="r" t="t"/>
                <a:pathLst>
                  <a:path extrusionOk="0" h="3239" w="2887">
                    <a:moveTo>
                      <a:pt x="1971" y="0"/>
                    </a:moveTo>
                    <a:lnTo>
                      <a:pt x="1971" y="0"/>
                    </a:lnTo>
                    <a:cubicBezTo>
                      <a:pt x="1793" y="2801"/>
                      <a:pt x="1" y="3239"/>
                      <a:pt x="1" y="3239"/>
                    </a:cubicBezTo>
                    <a:cubicBezTo>
                      <a:pt x="2886" y="2757"/>
                      <a:pt x="1971" y="1"/>
                      <a:pt x="1971" y="0"/>
                    </a:cubicBez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4622697" y="3877410"/>
                <a:ext cx="78389" cy="71606"/>
              </a:xfrm>
              <a:custGeom>
                <a:rect b="b" l="l" r="r" t="t"/>
                <a:pathLst>
                  <a:path extrusionOk="0" h="2576" w="2820">
                    <a:moveTo>
                      <a:pt x="2085" y="1"/>
                    </a:moveTo>
                    <a:cubicBezTo>
                      <a:pt x="1772" y="1"/>
                      <a:pt x="1386" y="124"/>
                      <a:pt x="980" y="545"/>
                    </a:cubicBezTo>
                    <a:cubicBezTo>
                      <a:pt x="0" y="1563"/>
                      <a:pt x="301" y="2576"/>
                      <a:pt x="301" y="2576"/>
                    </a:cubicBezTo>
                    <a:cubicBezTo>
                      <a:pt x="301" y="2576"/>
                      <a:pt x="903" y="321"/>
                      <a:pt x="2820" y="244"/>
                    </a:cubicBezTo>
                    <a:cubicBezTo>
                      <a:pt x="2820" y="244"/>
                      <a:pt x="2525" y="1"/>
                      <a:pt x="2085"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4525512" y="3908156"/>
                <a:ext cx="71050" cy="41891"/>
              </a:xfrm>
              <a:custGeom>
                <a:rect b="b" l="l" r="r" t="t"/>
                <a:pathLst>
                  <a:path extrusionOk="0" h="1507" w="2556">
                    <a:moveTo>
                      <a:pt x="109" y="1"/>
                    </a:moveTo>
                    <a:cubicBezTo>
                      <a:pt x="40" y="1"/>
                      <a:pt x="1" y="5"/>
                      <a:pt x="1" y="5"/>
                    </a:cubicBezTo>
                    <a:cubicBezTo>
                      <a:pt x="265" y="41"/>
                      <a:pt x="2556" y="1507"/>
                      <a:pt x="2556" y="1507"/>
                    </a:cubicBezTo>
                    <a:cubicBezTo>
                      <a:pt x="1792" y="108"/>
                      <a:pt x="491" y="1"/>
                      <a:pt x="109" y="1"/>
                    </a:cubicBezTo>
                    <a:close/>
                  </a:path>
                </a:pathLst>
              </a:cu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4312850" y="4018826"/>
                <a:ext cx="302965" cy="335655"/>
              </a:xfrm>
              <a:custGeom>
                <a:rect b="b" l="l" r="r" t="t"/>
                <a:pathLst>
                  <a:path extrusionOk="0" h="12075" w="10899">
                    <a:moveTo>
                      <a:pt x="1679" y="1"/>
                    </a:moveTo>
                    <a:cubicBezTo>
                      <a:pt x="1679" y="1"/>
                      <a:pt x="1" y="3621"/>
                      <a:pt x="258" y="5387"/>
                    </a:cubicBezTo>
                    <a:cubicBezTo>
                      <a:pt x="518" y="7153"/>
                      <a:pt x="6289" y="9992"/>
                      <a:pt x="6289" y="9992"/>
                    </a:cubicBezTo>
                    <a:cubicBezTo>
                      <a:pt x="6289" y="9992"/>
                      <a:pt x="7014" y="11765"/>
                      <a:pt x="8074" y="11765"/>
                    </a:cubicBezTo>
                    <a:cubicBezTo>
                      <a:pt x="8111" y="11765"/>
                      <a:pt x="8148" y="11763"/>
                      <a:pt x="8185" y="11759"/>
                    </a:cubicBezTo>
                    <a:cubicBezTo>
                      <a:pt x="9303" y="11632"/>
                      <a:pt x="9778" y="11287"/>
                      <a:pt x="9778" y="11287"/>
                    </a:cubicBezTo>
                    <a:cubicBezTo>
                      <a:pt x="9778" y="11287"/>
                      <a:pt x="10103" y="12075"/>
                      <a:pt x="10389" y="12075"/>
                    </a:cubicBezTo>
                    <a:cubicBezTo>
                      <a:pt x="10464" y="12075"/>
                      <a:pt x="10535" y="12022"/>
                      <a:pt x="10598" y="11889"/>
                    </a:cubicBezTo>
                    <a:cubicBezTo>
                      <a:pt x="10899" y="11243"/>
                      <a:pt x="10036" y="9003"/>
                      <a:pt x="10036" y="9003"/>
                    </a:cubicBezTo>
                    <a:lnTo>
                      <a:pt x="10036" y="9003"/>
                    </a:lnTo>
                    <a:cubicBezTo>
                      <a:pt x="10036" y="9003"/>
                      <a:pt x="10286" y="9175"/>
                      <a:pt x="10477" y="9175"/>
                    </a:cubicBezTo>
                    <a:cubicBezTo>
                      <a:pt x="10572" y="9175"/>
                      <a:pt x="10653" y="9132"/>
                      <a:pt x="10681" y="9003"/>
                    </a:cubicBezTo>
                    <a:cubicBezTo>
                      <a:pt x="10762" y="8640"/>
                      <a:pt x="10768" y="6818"/>
                      <a:pt x="9894" y="6818"/>
                    </a:cubicBezTo>
                    <a:cubicBezTo>
                      <a:pt x="9831" y="6818"/>
                      <a:pt x="9763" y="6828"/>
                      <a:pt x="9691" y="6848"/>
                    </a:cubicBezTo>
                    <a:cubicBezTo>
                      <a:pt x="8614" y="7153"/>
                      <a:pt x="7580" y="8143"/>
                      <a:pt x="7580" y="8143"/>
                    </a:cubicBezTo>
                    <a:cubicBezTo>
                      <a:pt x="7580" y="8143"/>
                      <a:pt x="5857" y="7022"/>
                      <a:pt x="5945" y="5774"/>
                    </a:cubicBezTo>
                    <a:cubicBezTo>
                      <a:pt x="6031" y="4524"/>
                      <a:pt x="6323" y="3730"/>
                      <a:pt x="6323" y="3730"/>
                    </a:cubicBezTo>
                    <a:cubicBezTo>
                      <a:pt x="6323" y="3730"/>
                      <a:pt x="3198" y="2794"/>
                      <a:pt x="1679" y="1"/>
                    </a:cubicBezTo>
                    <a:close/>
                  </a:path>
                </a:pathLst>
              </a:custGeom>
              <a:solidFill>
                <a:srgbClr val="FFB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4581026" y="4460226"/>
                <a:ext cx="37137" cy="64018"/>
              </a:xfrm>
              <a:custGeom>
                <a:rect b="b" l="l" r="r" t="t"/>
                <a:pathLst>
                  <a:path extrusionOk="0" h="2303" w="1336">
                    <a:moveTo>
                      <a:pt x="764" y="1"/>
                    </a:moveTo>
                    <a:cubicBezTo>
                      <a:pt x="713" y="1"/>
                      <a:pt x="660" y="18"/>
                      <a:pt x="606" y="58"/>
                    </a:cubicBezTo>
                    <a:cubicBezTo>
                      <a:pt x="261" y="316"/>
                      <a:pt x="0" y="2256"/>
                      <a:pt x="432" y="2300"/>
                    </a:cubicBezTo>
                    <a:cubicBezTo>
                      <a:pt x="451" y="2302"/>
                      <a:pt x="470" y="2303"/>
                      <a:pt x="489" y="2303"/>
                    </a:cubicBezTo>
                    <a:cubicBezTo>
                      <a:pt x="904" y="2303"/>
                      <a:pt x="1335" y="1868"/>
                      <a:pt x="1335" y="1868"/>
                    </a:cubicBezTo>
                    <a:lnTo>
                      <a:pt x="1252" y="490"/>
                    </a:lnTo>
                    <a:cubicBezTo>
                      <a:pt x="1252" y="490"/>
                      <a:pt x="1038" y="1"/>
                      <a:pt x="764" y="1"/>
                    </a:cubicBezTo>
                    <a:close/>
                  </a:path>
                </a:pathLst>
              </a:custGeom>
              <a:solidFill>
                <a:srgbClr val="FFB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4566663" y="3957738"/>
                <a:ext cx="24000" cy="53400"/>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4649875" y="3957738"/>
                <a:ext cx="24000" cy="53400"/>
              </a:xfrm>
              <a:prstGeom prst="ellipse">
                <a:avLst/>
              </a:prstGeom>
              <a:solidFill>
                <a:srgbClr val="4C11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9" name="Google Shape;3929;p57"/>
            <p:cNvSpPr/>
            <p:nvPr/>
          </p:nvSpPr>
          <p:spPr>
            <a:xfrm rot="5400000">
              <a:off x="4546088" y="4857095"/>
              <a:ext cx="108994" cy="130954"/>
            </a:xfrm>
            <a:custGeom>
              <a:rect b="b" l="l" r="r" t="t"/>
              <a:pathLst>
                <a:path extrusionOk="0" h="4711" w="3921">
                  <a:moveTo>
                    <a:pt x="1845" y="1"/>
                  </a:moveTo>
                  <a:cubicBezTo>
                    <a:pt x="1818" y="1"/>
                    <a:pt x="1791" y="2"/>
                    <a:pt x="1764" y="5"/>
                  </a:cubicBezTo>
                  <a:cubicBezTo>
                    <a:pt x="609" y="133"/>
                    <a:pt x="1" y="1390"/>
                    <a:pt x="1218" y="2437"/>
                  </a:cubicBezTo>
                  <a:cubicBezTo>
                    <a:pt x="1218" y="2437"/>
                    <a:pt x="107" y="3003"/>
                    <a:pt x="422" y="4093"/>
                  </a:cubicBezTo>
                  <a:cubicBezTo>
                    <a:pt x="537" y="4491"/>
                    <a:pt x="902" y="4710"/>
                    <a:pt x="1369" y="4710"/>
                  </a:cubicBezTo>
                  <a:cubicBezTo>
                    <a:pt x="2180" y="4710"/>
                    <a:pt x="3296" y="4046"/>
                    <a:pt x="3921" y="2501"/>
                  </a:cubicBezTo>
                  <a:cubicBezTo>
                    <a:pt x="3921" y="2501"/>
                    <a:pt x="2961" y="1"/>
                    <a:pt x="1845" y="1"/>
                  </a:cubicBezTo>
                  <a:close/>
                </a:path>
              </a:pathLst>
            </a:custGeom>
            <a:solidFill>
              <a:srgbClr val="FF58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FD9"/>
        </a:solidFill>
      </p:bgPr>
    </p:bg>
    <p:spTree>
      <p:nvGrpSpPr>
        <p:cNvPr id="3933" name="Shape 3933"/>
        <p:cNvGrpSpPr/>
        <p:nvPr/>
      </p:nvGrpSpPr>
      <p:grpSpPr>
        <a:xfrm>
          <a:off x="0" y="0"/>
          <a:ext cx="0" cy="0"/>
          <a:chOff x="0" y="0"/>
          <a:chExt cx="0" cy="0"/>
        </a:xfrm>
      </p:grpSpPr>
      <p:sp>
        <p:nvSpPr>
          <p:cNvPr id="3934" name="Google Shape;3934;p58"/>
          <p:cNvSpPr txBox="1"/>
          <p:nvPr>
            <p:ph type="title"/>
          </p:nvPr>
        </p:nvSpPr>
        <p:spPr>
          <a:xfrm>
            <a:off x="720000" y="34897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124D"/>
                </a:solidFill>
              </a:rPr>
              <a:t>RESOURCES</a:t>
            </a:r>
            <a:endParaRPr b="1">
              <a:solidFill>
                <a:srgbClr val="20124D"/>
              </a:solidFill>
            </a:endParaRPr>
          </a:p>
        </p:txBody>
      </p:sp>
      <p:sp>
        <p:nvSpPr>
          <p:cNvPr id="3935" name="Google Shape;3935;p58"/>
          <p:cNvSpPr txBox="1"/>
          <p:nvPr>
            <p:ph idx="1" type="body"/>
          </p:nvPr>
        </p:nvSpPr>
        <p:spPr>
          <a:xfrm>
            <a:off x="720000" y="879550"/>
            <a:ext cx="4190100" cy="404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rgbClr val="20124D"/>
                </a:solidFill>
                <a:latin typeface="Staatliches"/>
                <a:ea typeface="Staatliches"/>
                <a:cs typeface="Staatliches"/>
                <a:sym typeface="Staatliches"/>
              </a:rPr>
              <a:t>VECTOR</a:t>
            </a:r>
            <a:endParaRPr sz="1100">
              <a:solidFill>
                <a:srgbClr val="20124D"/>
              </a:solidFill>
              <a:latin typeface="Staatliches"/>
              <a:ea typeface="Staatliches"/>
              <a:cs typeface="Staatliches"/>
              <a:sym typeface="Staatliches"/>
            </a:endParaRPr>
          </a:p>
          <a:p>
            <a:pPr indent="0" lvl="0" marL="457200" rtl="0" algn="l">
              <a:spcBef>
                <a:spcPts val="0"/>
              </a:spcBef>
              <a:spcAft>
                <a:spcPts val="0"/>
              </a:spcAft>
              <a:buNone/>
            </a:pPr>
            <a:r>
              <a:t/>
            </a:r>
            <a:endParaRPr sz="1100"/>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3">
                  <a:extLst>
                    <a:ext uri="{A12FA001-AC4F-418D-AE19-62706E023703}">
                      <ahyp:hlinkClr val="tx"/>
                    </a:ext>
                  </a:extLst>
                </a:hlinkClick>
              </a:rPr>
              <a:t>Lovely marriage proposal with cartoon style</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4">
                  <a:extLst>
                    <a:ext uri="{A12FA001-AC4F-418D-AE19-62706E023703}">
                      <ahyp:hlinkClr val="tx"/>
                    </a:ext>
                  </a:extLst>
                </a:hlinkClick>
              </a:rPr>
              <a:t>Pride day flag</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5">
                  <a:extLst>
                    <a:ext uri="{A12FA001-AC4F-418D-AE19-62706E023703}">
                      <ahyp:hlinkClr val="tx"/>
                    </a:ext>
                  </a:extLst>
                </a:hlinkClick>
              </a:rPr>
              <a:t>Valentines day element collection</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6">
                  <a:extLst>
                    <a:ext uri="{A12FA001-AC4F-418D-AE19-62706E023703}">
                      <ahyp:hlinkClr val="tx"/>
                    </a:ext>
                  </a:extLst>
                </a:hlinkClick>
              </a:rPr>
              <a:t>Valentine funny cupid collection</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7">
                  <a:extLst>
                    <a:ext uri="{A12FA001-AC4F-418D-AE19-62706E023703}">
                      <ahyp:hlinkClr val="tx"/>
                    </a:ext>
                  </a:extLst>
                </a:hlinkClick>
              </a:rPr>
              <a:t>Valentine animal couple collection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8">
                  <a:extLst>
                    <a:ext uri="{A12FA001-AC4F-418D-AE19-62706E023703}">
                      <ahyp:hlinkClr val="tx"/>
                    </a:ext>
                  </a:extLst>
                </a:hlinkClick>
              </a:rPr>
              <a:t>Collection of wedding couple in flat design</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9">
                  <a:extLst>
                    <a:ext uri="{A12FA001-AC4F-418D-AE19-62706E023703}">
                      <ahyp:hlinkClr val="tx"/>
                    </a:ext>
                  </a:extLst>
                </a:hlinkClick>
              </a:rPr>
              <a:t>Pack of hand drawn birds</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0">
                  <a:extLst>
                    <a:ext uri="{A12FA001-AC4F-418D-AE19-62706E023703}">
                      <ahyp:hlinkClr val="tx"/>
                    </a:ext>
                  </a:extLst>
                </a:hlinkClick>
              </a:rPr>
              <a:t>Couples and families of the pride day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1">
                  <a:extLst>
                    <a:ext uri="{A12FA001-AC4F-418D-AE19-62706E023703}">
                      <ahyp:hlinkClr val="tx"/>
                    </a:ext>
                  </a:extLst>
                </a:hlinkClick>
              </a:rPr>
              <a:t>Young people listening to music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2">
                  <a:extLst>
                    <a:ext uri="{A12FA001-AC4F-418D-AE19-62706E023703}">
                      <ahyp:hlinkClr val="tx"/>
                    </a:ext>
                  </a:extLst>
                </a:hlinkClick>
              </a:rPr>
              <a:t>Self photo concept with people on pink background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3">
                  <a:extLst>
                    <a:ext uri="{A12FA001-AC4F-418D-AE19-62706E023703}">
                      <ahyp:hlinkClr val="tx"/>
                    </a:ext>
                  </a:extLst>
                </a:hlinkClick>
              </a:rPr>
              <a:t>Lovely marriage proposal with flat design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4">
                  <a:extLst>
                    <a:ext uri="{A12FA001-AC4F-418D-AE19-62706E023703}">
                      <ahyp:hlinkClr val="tx"/>
                    </a:ext>
                  </a:extLst>
                </a:hlinkClick>
              </a:rPr>
              <a:t>Speech bubbles on social media dating apps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5">
                  <a:extLst>
                    <a:ext uri="{A12FA001-AC4F-418D-AE19-62706E023703}">
                      <ahyp:hlinkClr val="tx"/>
                    </a:ext>
                  </a:extLst>
                </a:hlinkClick>
              </a:rPr>
              <a:t>New message concept for landing page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6">
                  <a:extLst>
                    <a:ext uri="{A12FA001-AC4F-418D-AE19-62706E023703}">
                      <ahyp:hlinkClr val="tx"/>
                    </a:ext>
                  </a:extLst>
                </a:hlinkClick>
              </a:rPr>
              <a:t>Self photo concept with interracial couple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7">
                  <a:extLst>
                    <a:ext uri="{A12FA001-AC4F-418D-AE19-62706E023703}">
                      <ahyp:hlinkClr val="tx"/>
                    </a:ext>
                  </a:extLst>
                </a:hlinkClick>
              </a:rPr>
              <a:t>Self photo concept of young women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8">
                  <a:extLst>
                    <a:ext uri="{A12FA001-AC4F-418D-AE19-62706E023703}">
                      <ahyp:hlinkClr val="tx"/>
                    </a:ext>
                  </a:extLst>
                </a:hlinkClick>
              </a:rPr>
              <a:t>Phones surrounded by social media icons concept illustration</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19">
                  <a:extLst>
                    <a:ext uri="{A12FA001-AC4F-418D-AE19-62706E023703}">
                      <ahyp:hlinkClr val="tx"/>
                    </a:ext>
                  </a:extLst>
                </a:hlinkClick>
              </a:rPr>
              <a:t>Phone surrounded by social media icons concept illustration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20">
                  <a:extLst>
                    <a:ext uri="{A12FA001-AC4F-418D-AE19-62706E023703}">
                      <ahyp:hlinkClr val="tx"/>
                    </a:ext>
                  </a:extLst>
                </a:hlinkClick>
              </a:rPr>
              <a:t>Boy and girl using dating app illustrated </a:t>
            </a:r>
            <a:endParaRPr sz="1100">
              <a:solidFill>
                <a:srgbClr val="20124D"/>
              </a:solidFill>
            </a:endParaRPr>
          </a:p>
          <a:p>
            <a:pPr indent="-298450" lvl="0" marL="457200" rtl="0" algn="l">
              <a:spcBef>
                <a:spcPts val="0"/>
              </a:spcBef>
              <a:spcAft>
                <a:spcPts val="0"/>
              </a:spcAft>
              <a:buClr>
                <a:srgbClr val="20124D"/>
              </a:buClr>
              <a:buSzPts val="1100"/>
              <a:buChar char="●"/>
            </a:pPr>
            <a:r>
              <a:rPr lang="en" sz="1100">
                <a:solidFill>
                  <a:srgbClr val="20124D"/>
                </a:solidFill>
                <a:uFill>
                  <a:noFill/>
                </a:uFill>
                <a:hlinkClick r:id="rId21">
                  <a:extLst>
                    <a:ext uri="{A12FA001-AC4F-418D-AE19-62706E023703}">
                      <ahyp:hlinkClr val="tx"/>
                    </a:ext>
                  </a:extLst>
                </a:hlinkClick>
              </a:rPr>
              <a:t>People leaning on phone while chatting concept illustration </a:t>
            </a:r>
            <a:endParaRPr/>
          </a:p>
        </p:txBody>
      </p:sp>
      <p:sp>
        <p:nvSpPr>
          <p:cNvPr id="3936" name="Google Shape;3936;p58"/>
          <p:cNvSpPr txBox="1"/>
          <p:nvPr/>
        </p:nvSpPr>
        <p:spPr>
          <a:xfrm>
            <a:off x="5232325" y="940275"/>
            <a:ext cx="3153900" cy="374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rgbClr val="20124D"/>
                </a:solidFill>
                <a:latin typeface="Staatliches"/>
                <a:ea typeface="Staatliches"/>
                <a:cs typeface="Staatliches"/>
                <a:sym typeface="Staatliches"/>
              </a:rPr>
              <a:t>PHOTO</a:t>
            </a:r>
            <a:endParaRPr sz="1100">
              <a:solidFill>
                <a:srgbClr val="20124D"/>
              </a:solidFill>
              <a:latin typeface="Staatliches"/>
              <a:ea typeface="Staatliches"/>
              <a:cs typeface="Staatliches"/>
              <a:sym typeface="Staatliches"/>
            </a:endParaRPr>
          </a:p>
          <a:p>
            <a:pPr indent="0" lvl="0" marL="457200" rtl="0" algn="l">
              <a:spcBef>
                <a:spcPts val="0"/>
              </a:spcBef>
              <a:spcAft>
                <a:spcPts val="0"/>
              </a:spcAft>
              <a:buNone/>
            </a:pPr>
            <a:r>
              <a:t/>
            </a:r>
            <a:endParaRPr sz="1100">
              <a:solidFill>
                <a:srgbClr val="20124D"/>
              </a:solidFill>
              <a:latin typeface="Roboto Condensed Light"/>
              <a:ea typeface="Roboto Condensed Light"/>
              <a:cs typeface="Roboto Condensed Light"/>
              <a:sym typeface="Roboto Condensed Light"/>
            </a:endParaRPr>
          </a:p>
          <a:p>
            <a:pPr indent="-298450" lvl="0" marL="457200" rtl="0" algn="l">
              <a:spcBef>
                <a:spcPts val="0"/>
              </a:spcBef>
              <a:spcAft>
                <a:spcPts val="0"/>
              </a:spcAft>
              <a:buClr>
                <a:srgbClr val="20124D"/>
              </a:buClr>
              <a:buSzPts val="1100"/>
              <a:buFont typeface="Josefin Slab SemiBold"/>
              <a:buChar char="●"/>
            </a:pPr>
            <a:r>
              <a:rPr lang="en" sz="1100">
                <a:solidFill>
                  <a:srgbClr val="20124D"/>
                </a:solidFill>
                <a:uFill>
                  <a:noFill/>
                </a:uFill>
                <a:latin typeface="Roboto Condensed Light"/>
                <a:ea typeface="Roboto Condensed Light"/>
                <a:cs typeface="Roboto Condensed Light"/>
                <a:sym typeface="Roboto Condensed Light"/>
                <a:hlinkClick r:id="rId22">
                  <a:extLst>
                    <a:ext uri="{A12FA001-AC4F-418D-AE19-62706E023703}">
                      <ahyp:hlinkClr val="tx"/>
                    </a:ext>
                  </a:extLst>
                </a:hlinkClick>
              </a:rPr>
              <a:t>Close-up couple kissing outdoors</a:t>
            </a:r>
            <a:endParaRPr sz="1100">
              <a:solidFill>
                <a:srgbClr val="20124D"/>
              </a:solidFill>
              <a:latin typeface="Roboto Condensed Light"/>
              <a:ea typeface="Roboto Condensed Light"/>
              <a:cs typeface="Roboto Condensed Light"/>
              <a:sym typeface="Roboto Condensed Light"/>
            </a:endParaRPr>
          </a:p>
          <a:p>
            <a:pPr indent="-298450" lvl="0" marL="457200" rtl="0" algn="l">
              <a:spcBef>
                <a:spcPts val="0"/>
              </a:spcBef>
              <a:spcAft>
                <a:spcPts val="0"/>
              </a:spcAft>
              <a:buClr>
                <a:srgbClr val="20124D"/>
              </a:buClr>
              <a:buSzPts val="1100"/>
              <a:buFont typeface="Josefin Slab SemiBold"/>
              <a:buChar char="●"/>
            </a:pPr>
            <a:r>
              <a:rPr lang="en" sz="1100">
                <a:solidFill>
                  <a:srgbClr val="20124D"/>
                </a:solidFill>
                <a:uFill>
                  <a:noFill/>
                </a:uFill>
                <a:latin typeface="Roboto Condensed Light"/>
                <a:ea typeface="Roboto Condensed Light"/>
                <a:cs typeface="Roboto Condensed Light"/>
                <a:sym typeface="Roboto Condensed Light"/>
                <a:hlinkClick r:id="rId23">
                  <a:extLst>
                    <a:ext uri="{A12FA001-AC4F-418D-AE19-62706E023703}">
                      <ahyp:hlinkClr val="tx"/>
                    </a:ext>
                  </a:extLst>
                </a:hlinkClick>
              </a:rPr>
              <a:t>Sideways couple wrapped in blanket </a:t>
            </a:r>
            <a:endParaRPr sz="1100">
              <a:solidFill>
                <a:srgbClr val="20124D"/>
              </a:solidFill>
              <a:latin typeface="Roboto Condensed Light"/>
              <a:ea typeface="Roboto Condensed Light"/>
              <a:cs typeface="Roboto Condensed Light"/>
              <a:sym typeface="Roboto Condensed Light"/>
            </a:endParaRPr>
          </a:p>
          <a:p>
            <a:pPr indent="0" lvl="0" marL="0" rtl="0" algn="l">
              <a:spcBef>
                <a:spcPts val="0"/>
              </a:spcBef>
              <a:spcAft>
                <a:spcPts val="0"/>
              </a:spcAft>
              <a:buNone/>
            </a:pPr>
            <a:r>
              <a:t/>
            </a:r>
            <a:endParaRPr sz="1100">
              <a:solidFill>
                <a:srgbClr val="20124D"/>
              </a:solidFill>
              <a:latin typeface="Roboto Condensed Light"/>
              <a:ea typeface="Roboto Condensed Light"/>
              <a:cs typeface="Roboto Condensed Light"/>
              <a:sym typeface="Roboto Condensed Light"/>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40" name="Shape 3940"/>
        <p:cNvGrpSpPr/>
        <p:nvPr/>
      </p:nvGrpSpPr>
      <p:grpSpPr>
        <a:xfrm>
          <a:off x="0" y="0"/>
          <a:ext cx="0" cy="0"/>
          <a:chOff x="0" y="0"/>
          <a:chExt cx="0" cy="0"/>
        </a:xfrm>
      </p:grpSpPr>
      <p:sp>
        <p:nvSpPr>
          <p:cNvPr id="3941" name="Google Shape;3941;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942" name="Google Shape;3942;p5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943" name="Google Shape;3943;p5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47" name="Shape 3947"/>
        <p:cNvGrpSpPr/>
        <p:nvPr/>
      </p:nvGrpSpPr>
      <p:grpSpPr>
        <a:xfrm>
          <a:off x="0" y="0"/>
          <a:ext cx="0" cy="0"/>
          <a:chOff x="0" y="0"/>
          <a:chExt cx="0" cy="0"/>
        </a:xfrm>
      </p:grpSpPr>
      <p:sp>
        <p:nvSpPr>
          <p:cNvPr id="3948" name="Google Shape;3948;p6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949" name="Google Shape;3949;p6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950" name="Google Shape;3950;p60"/>
          <p:cNvSpPr txBox="1"/>
          <p:nvPr/>
        </p:nvSpPr>
        <p:spPr>
          <a:xfrm>
            <a:off x="1068100" y="1919049"/>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FFFFFF"/>
                </a:solidFill>
              </a:rPr>
              <a:t>Staatliches</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3">
                  <a:extLst>
                    <a:ext uri="{A12FA001-AC4F-418D-AE19-62706E023703}">
                      <ahyp:hlinkClr val="tx"/>
                    </a:ext>
                  </a:extLst>
                </a:hlinkClick>
              </a:rPr>
              <a:t>https://fonts.google.com/specimen/Staatliches</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FFFFFF"/>
              </a:solidFill>
            </a:endParaRPr>
          </a:p>
          <a:p>
            <a:pPr indent="0" lvl="0" marL="0" rtl="0" algn="ctr">
              <a:lnSpc>
                <a:spcPct val="115000"/>
              </a:lnSpc>
              <a:spcBef>
                <a:spcPts val="0"/>
              </a:spcBef>
              <a:spcAft>
                <a:spcPts val="0"/>
              </a:spcAft>
              <a:buNone/>
            </a:pPr>
            <a:r>
              <a:rPr b="1" lang="en" sz="1100">
                <a:solidFill>
                  <a:srgbClr val="FFFFFF"/>
                </a:solidFill>
              </a:rPr>
              <a:t>Roboto Condensed</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4">
                  <a:extLst>
                    <a:ext uri="{A12FA001-AC4F-418D-AE19-62706E023703}">
                      <ahyp:hlinkClr val="tx"/>
                    </a:ext>
                  </a:extLst>
                </a:hlinkClick>
              </a:rPr>
              <a:t>https://fonts.google.com/specimen/Roboto+Condensed</a:t>
            </a:r>
            <a:r>
              <a:rPr lang="en" sz="1100">
                <a:solidFill>
                  <a:srgbClr val="FFFFFF"/>
                </a:solidFill>
              </a:rPr>
              <a:t>)</a:t>
            </a:r>
            <a:endParaRPr sz="1100">
              <a:solidFill>
                <a:srgbClr val="FFFFFF"/>
              </a:solidFill>
            </a:endParaRPr>
          </a:p>
        </p:txBody>
      </p:sp>
      <p:sp>
        <p:nvSpPr>
          <p:cNvPr id="3951" name="Google Shape;3951;p60"/>
          <p:cNvSpPr/>
          <p:nvPr/>
        </p:nvSpPr>
        <p:spPr>
          <a:xfrm>
            <a:off x="2052638" y="3498875"/>
            <a:ext cx="791400" cy="754200"/>
          </a:xfrm>
          <a:prstGeom prst="roundRect">
            <a:avLst>
              <a:gd fmla="val 16667" name="adj"/>
            </a:avLst>
          </a:prstGeom>
          <a:solidFill>
            <a:srgbClr val="4C11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3114457" y="3498875"/>
            <a:ext cx="791400" cy="754200"/>
          </a:xfrm>
          <a:prstGeom prst="roundRect">
            <a:avLst>
              <a:gd fmla="val 16667" name="adj"/>
            </a:avLst>
          </a:prstGeom>
          <a:solidFill>
            <a:srgbClr val="FF58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4176277" y="3498875"/>
            <a:ext cx="791400" cy="754200"/>
          </a:xfrm>
          <a:prstGeom prst="roundRect">
            <a:avLst>
              <a:gd fmla="val 16667" name="adj"/>
            </a:avLst>
          </a:prstGeom>
          <a:solidFill>
            <a:srgbClr val="DF18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990813" y="3498875"/>
            <a:ext cx="791400" cy="754200"/>
          </a:xfrm>
          <a:prstGeom prst="roundRect">
            <a:avLst>
              <a:gd fmla="val 16667" name="adj"/>
            </a:avLst>
          </a:prstGeom>
          <a:solidFill>
            <a:srgbClr val="201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0"/>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#4c1130</a:t>
            </a:r>
            <a:endParaRPr sz="1000">
              <a:solidFill>
                <a:srgbClr val="FFFFFF"/>
              </a:solidFill>
            </a:endParaRPr>
          </a:p>
        </p:txBody>
      </p:sp>
      <p:sp>
        <p:nvSpPr>
          <p:cNvPr id="3956" name="Google Shape;3956;p60"/>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#ff5864</a:t>
            </a:r>
            <a:endParaRPr sz="1000">
              <a:solidFill>
                <a:srgbClr val="FFFFFF"/>
              </a:solidFill>
            </a:endParaRPr>
          </a:p>
        </p:txBody>
      </p:sp>
      <p:sp>
        <p:nvSpPr>
          <p:cNvPr id="3957" name="Google Shape;3957;p60"/>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#df183d</a:t>
            </a:r>
            <a:endParaRPr sz="1000">
              <a:solidFill>
                <a:srgbClr val="FFFFFF"/>
              </a:solidFill>
            </a:endParaRPr>
          </a:p>
        </p:txBody>
      </p:sp>
      <p:sp>
        <p:nvSpPr>
          <p:cNvPr id="3958" name="Google Shape;3958;p60"/>
          <p:cNvSpPr txBox="1"/>
          <p:nvPr/>
        </p:nvSpPr>
        <p:spPr>
          <a:xfrm>
            <a:off x="9908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#20124d</a:t>
            </a:r>
            <a:endParaRPr sz="1000">
              <a:solidFill>
                <a:srgbClr val="FFFFFF"/>
              </a:solidFill>
            </a:endParaRPr>
          </a:p>
        </p:txBody>
      </p:sp>
      <p:sp>
        <p:nvSpPr>
          <p:cNvPr id="3959" name="Google Shape;3959;p60"/>
          <p:cNvSpPr/>
          <p:nvPr/>
        </p:nvSpPr>
        <p:spPr>
          <a:xfrm>
            <a:off x="6299938" y="3498875"/>
            <a:ext cx="791400" cy="754200"/>
          </a:xfrm>
          <a:prstGeom prst="roundRect">
            <a:avLst>
              <a:gd fmla="val 16667" name="adj"/>
            </a:avLst>
          </a:prstGeom>
          <a:solidFill>
            <a:srgbClr val="76A5A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7361757" y="3498875"/>
            <a:ext cx="791400" cy="754200"/>
          </a:xfrm>
          <a:prstGeom prst="roundRect">
            <a:avLst>
              <a:gd fmla="val 16667" name="adj"/>
            </a:avLst>
          </a:prstGeom>
          <a:solidFill>
            <a:srgbClr val="134F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0"/>
          <p:cNvSpPr/>
          <p:nvPr/>
        </p:nvSpPr>
        <p:spPr>
          <a:xfrm>
            <a:off x="5238113" y="3498875"/>
            <a:ext cx="791400" cy="754200"/>
          </a:xfrm>
          <a:prstGeom prst="roundRect">
            <a:avLst>
              <a:gd fmla="val 16667" name="adj"/>
            </a:avLst>
          </a:prstGeom>
          <a:solidFill>
            <a:srgbClr val="FF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0"/>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#76a5af</a:t>
            </a:r>
            <a:endParaRPr sz="1000">
              <a:solidFill>
                <a:srgbClr val="FFFFFF"/>
              </a:solidFill>
            </a:endParaRPr>
          </a:p>
        </p:txBody>
      </p:sp>
      <p:sp>
        <p:nvSpPr>
          <p:cNvPr id="3963" name="Google Shape;3963;p60"/>
          <p:cNvSpPr txBox="1"/>
          <p:nvPr/>
        </p:nvSpPr>
        <p:spPr>
          <a:xfrm>
            <a:off x="73617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#134f5c</a:t>
            </a:r>
            <a:endParaRPr sz="1000">
              <a:solidFill>
                <a:srgbClr val="FFFFFF"/>
              </a:solidFill>
            </a:endParaRPr>
          </a:p>
        </p:txBody>
      </p:sp>
      <p:sp>
        <p:nvSpPr>
          <p:cNvPr id="3964" name="Google Shape;3964;p60"/>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#ffd966</a:t>
            </a:r>
            <a:endParaRPr sz="1000">
              <a:solidFill>
                <a:srgbClr val="434343"/>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68" name="Shape 3968"/>
        <p:cNvGrpSpPr/>
        <p:nvPr/>
      </p:nvGrpSpPr>
      <p:grpSpPr>
        <a:xfrm>
          <a:off x="0" y="0"/>
          <a:ext cx="0" cy="0"/>
          <a:chOff x="0" y="0"/>
          <a:chExt cx="0" cy="0"/>
        </a:xfrm>
      </p:grpSpPr>
      <p:sp>
        <p:nvSpPr>
          <p:cNvPr id="3969" name="Google Shape;3969;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970" name="Google Shape;3970;p6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971" name="Google Shape;3971;p61"/>
          <p:cNvGrpSpPr/>
          <p:nvPr/>
        </p:nvGrpSpPr>
        <p:grpSpPr>
          <a:xfrm>
            <a:off x="5082708" y="3095784"/>
            <a:ext cx="442841" cy="514271"/>
            <a:chOff x="4727025" y="1332775"/>
            <a:chExt cx="59900" cy="69625"/>
          </a:xfrm>
        </p:grpSpPr>
        <p:sp>
          <p:nvSpPr>
            <p:cNvPr id="3972" name="Google Shape;3972;p6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4" name="Google Shape;3974;p61"/>
          <p:cNvGrpSpPr/>
          <p:nvPr/>
        </p:nvGrpSpPr>
        <p:grpSpPr>
          <a:xfrm>
            <a:off x="5758025" y="2343272"/>
            <a:ext cx="500909" cy="500899"/>
            <a:chOff x="4820425" y="1329900"/>
            <a:chExt cx="70175" cy="70350"/>
          </a:xfrm>
        </p:grpSpPr>
        <p:sp>
          <p:nvSpPr>
            <p:cNvPr id="3975" name="Google Shape;3975;p6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9" name="Google Shape;3979;p61"/>
          <p:cNvGrpSpPr/>
          <p:nvPr/>
        </p:nvGrpSpPr>
        <p:grpSpPr>
          <a:xfrm>
            <a:off x="6410648" y="2355062"/>
            <a:ext cx="538135" cy="493119"/>
            <a:chOff x="4903200" y="1331525"/>
            <a:chExt cx="73575" cy="67425"/>
          </a:xfrm>
        </p:grpSpPr>
        <p:sp>
          <p:nvSpPr>
            <p:cNvPr id="3980" name="Google Shape;3980;p6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981" name="Google Shape;3981;p6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2" name="Google Shape;3982;p61"/>
          <p:cNvGrpSpPr/>
          <p:nvPr/>
        </p:nvGrpSpPr>
        <p:grpSpPr>
          <a:xfrm>
            <a:off x="5670599" y="3097040"/>
            <a:ext cx="544563" cy="511895"/>
            <a:chOff x="4815575" y="1416800"/>
            <a:chExt cx="73750" cy="71400"/>
          </a:xfrm>
        </p:grpSpPr>
        <p:sp>
          <p:nvSpPr>
            <p:cNvPr id="3983" name="Google Shape;3983;p6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6" name="Google Shape;3986;p61"/>
          <p:cNvGrpSpPr/>
          <p:nvPr/>
        </p:nvGrpSpPr>
        <p:grpSpPr>
          <a:xfrm>
            <a:off x="6367224" y="3096746"/>
            <a:ext cx="602914" cy="512477"/>
            <a:chOff x="4902475" y="1418875"/>
            <a:chExt cx="74500" cy="63775"/>
          </a:xfrm>
        </p:grpSpPr>
        <p:sp>
          <p:nvSpPr>
            <p:cNvPr id="3987" name="Google Shape;3987;p6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9" name="Google Shape;3989;p61"/>
          <p:cNvGrpSpPr/>
          <p:nvPr/>
        </p:nvGrpSpPr>
        <p:grpSpPr>
          <a:xfrm>
            <a:off x="5783096" y="3835985"/>
            <a:ext cx="515391" cy="525699"/>
            <a:chOff x="4818100" y="1507675"/>
            <a:chExt cx="71225" cy="71625"/>
          </a:xfrm>
        </p:grpSpPr>
        <p:sp>
          <p:nvSpPr>
            <p:cNvPr id="3990" name="Google Shape;3990;p6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61"/>
          <p:cNvGrpSpPr/>
          <p:nvPr/>
        </p:nvGrpSpPr>
        <p:grpSpPr>
          <a:xfrm>
            <a:off x="5121199" y="3857517"/>
            <a:ext cx="522956" cy="489869"/>
            <a:chOff x="4721450" y="1509475"/>
            <a:chExt cx="79350" cy="74325"/>
          </a:xfrm>
        </p:grpSpPr>
        <p:sp>
          <p:nvSpPr>
            <p:cNvPr id="3995" name="Google Shape;3995;p6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61"/>
          <p:cNvGrpSpPr/>
          <p:nvPr/>
        </p:nvGrpSpPr>
        <p:grpSpPr>
          <a:xfrm>
            <a:off x="6444441" y="3837269"/>
            <a:ext cx="525704" cy="535436"/>
            <a:chOff x="4906800" y="1507500"/>
            <a:chExt cx="70350" cy="71075"/>
          </a:xfrm>
        </p:grpSpPr>
        <p:sp>
          <p:nvSpPr>
            <p:cNvPr id="4000" name="Google Shape;4000;p6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61"/>
          <p:cNvGrpSpPr/>
          <p:nvPr/>
        </p:nvGrpSpPr>
        <p:grpSpPr>
          <a:xfrm>
            <a:off x="4477263" y="2343250"/>
            <a:ext cx="508054" cy="508095"/>
            <a:chOff x="3736598" y="2170606"/>
            <a:chExt cx="404889" cy="404889"/>
          </a:xfrm>
        </p:grpSpPr>
        <p:sp>
          <p:nvSpPr>
            <p:cNvPr id="4006" name="Google Shape;4006;p6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61"/>
          <p:cNvGrpSpPr/>
          <p:nvPr/>
        </p:nvGrpSpPr>
        <p:grpSpPr>
          <a:xfrm>
            <a:off x="3765303" y="2343345"/>
            <a:ext cx="575790" cy="507904"/>
            <a:chOff x="3161917" y="2170682"/>
            <a:chExt cx="458870" cy="404737"/>
          </a:xfrm>
        </p:grpSpPr>
        <p:sp>
          <p:nvSpPr>
            <p:cNvPr id="4011" name="Google Shape;4011;p6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012" name="Google Shape;4012;p6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61"/>
          <p:cNvGrpSpPr/>
          <p:nvPr/>
        </p:nvGrpSpPr>
        <p:grpSpPr>
          <a:xfrm>
            <a:off x="3792833" y="3103717"/>
            <a:ext cx="520730" cy="498567"/>
            <a:chOff x="3179914" y="2889488"/>
            <a:chExt cx="422876" cy="404911"/>
          </a:xfrm>
        </p:grpSpPr>
        <p:sp>
          <p:nvSpPr>
            <p:cNvPr id="4015" name="Google Shape;4015;p6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61"/>
          <p:cNvGrpSpPr/>
          <p:nvPr/>
        </p:nvGrpSpPr>
        <p:grpSpPr>
          <a:xfrm>
            <a:off x="4421513" y="3103677"/>
            <a:ext cx="516145" cy="498648"/>
            <a:chOff x="3729467" y="2889422"/>
            <a:chExt cx="419153" cy="404977"/>
          </a:xfrm>
        </p:grpSpPr>
        <p:sp>
          <p:nvSpPr>
            <p:cNvPr id="4022" name="Google Shape;4022;p6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9" name="Google Shape;4029;p6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3" name="Google Shape;4033;p61"/>
          <p:cNvGrpSpPr/>
          <p:nvPr/>
        </p:nvGrpSpPr>
        <p:grpSpPr>
          <a:xfrm>
            <a:off x="7141841" y="2550562"/>
            <a:ext cx="166473" cy="141497"/>
            <a:chOff x="4660325" y="1866850"/>
            <a:chExt cx="68350" cy="58100"/>
          </a:xfrm>
        </p:grpSpPr>
        <p:sp>
          <p:nvSpPr>
            <p:cNvPr id="4034" name="Google Shape;4034;p6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6" name="Google Shape;4036;p61"/>
          <p:cNvGrpSpPr/>
          <p:nvPr/>
        </p:nvGrpSpPr>
        <p:grpSpPr>
          <a:xfrm>
            <a:off x="7451186" y="2576286"/>
            <a:ext cx="162515" cy="90049"/>
            <a:chOff x="4791775" y="1877500"/>
            <a:chExt cx="66725" cy="36975"/>
          </a:xfrm>
        </p:grpSpPr>
        <p:sp>
          <p:nvSpPr>
            <p:cNvPr id="4037" name="Google Shape;4037;p6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9" name="Google Shape;4039;p61"/>
          <p:cNvGrpSpPr/>
          <p:nvPr/>
        </p:nvGrpSpPr>
        <p:grpSpPr>
          <a:xfrm>
            <a:off x="7772899" y="2576286"/>
            <a:ext cx="144979" cy="90049"/>
            <a:chOff x="4923925" y="1877500"/>
            <a:chExt cx="59525" cy="36975"/>
          </a:xfrm>
        </p:grpSpPr>
        <p:sp>
          <p:nvSpPr>
            <p:cNvPr id="4040" name="Google Shape;4040;p6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61"/>
          <p:cNvGrpSpPr/>
          <p:nvPr/>
        </p:nvGrpSpPr>
        <p:grpSpPr>
          <a:xfrm>
            <a:off x="8067390" y="2558477"/>
            <a:ext cx="141447" cy="125667"/>
            <a:chOff x="5058450" y="1870100"/>
            <a:chExt cx="58075" cy="51600"/>
          </a:xfrm>
        </p:grpSpPr>
        <p:sp>
          <p:nvSpPr>
            <p:cNvPr id="4043" name="Google Shape;4043;p6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5" name="Google Shape;4045;p61"/>
          <p:cNvGrpSpPr/>
          <p:nvPr/>
        </p:nvGrpSpPr>
        <p:grpSpPr>
          <a:xfrm>
            <a:off x="7481905" y="2980885"/>
            <a:ext cx="101077" cy="107645"/>
            <a:chOff x="4811425" y="2065025"/>
            <a:chExt cx="41500" cy="44200"/>
          </a:xfrm>
        </p:grpSpPr>
        <p:sp>
          <p:nvSpPr>
            <p:cNvPr id="4046" name="Google Shape;4046;p6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61"/>
          <p:cNvGrpSpPr/>
          <p:nvPr/>
        </p:nvGrpSpPr>
        <p:grpSpPr>
          <a:xfrm>
            <a:off x="7774342" y="2981098"/>
            <a:ext cx="120867" cy="107218"/>
            <a:chOff x="4929875" y="2065025"/>
            <a:chExt cx="49625" cy="44025"/>
          </a:xfrm>
        </p:grpSpPr>
        <p:sp>
          <p:nvSpPr>
            <p:cNvPr id="4049" name="Google Shape;4049;p6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1" name="Google Shape;4051;p61"/>
          <p:cNvGrpSpPr/>
          <p:nvPr/>
        </p:nvGrpSpPr>
        <p:grpSpPr>
          <a:xfrm>
            <a:off x="8103011" y="2984112"/>
            <a:ext cx="70206" cy="101191"/>
            <a:chOff x="5083925" y="2066350"/>
            <a:chExt cx="28825" cy="41550"/>
          </a:xfrm>
        </p:grpSpPr>
        <p:sp>
          <p:nvSpPr>
            <p:cNvPr id="4052" name="Google Shape;4052;p6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61"/>
          <p:cNvGrpSpPr/>
          <p:nvPr/>
        </p:nvGrpSpPr>
        <p:grpSpPr>
          <a:xfrm>
            <a:off x="7134565" y="2999759"/>
            <a:ext cx="181026" cy="69896"/>
            <a:chOff x="4659775" y="2072775"/>
            <a:chExt cx="74325" cy="28700"/>
          </a:xfrm>
        </p:grpSpPr>
        <p:sp>
          <p:nvSpPr>
            <p:cNvPr id="4055" name="Google Shape;4055;p6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8" name="Google Shape;4058;p61"/>
          <p:cNvGrpSpPr/>
          <p:nvPr/>
        </p:nvGrpSpPr>
        <p:grpSpPr>
          <a:xfrm>
            <a:off x="8054421" y="2790324"/>
            <a:ext cx="167387" cy="89197"/>
            <a:chOff x="4662475" y="1976500"/>
            <a:chExt cx="68725" cy="36625"/>
          </a:xfrm>
        </p:grpSpPr>
        <p:sp>
          <p:nvSpPr>
            <p:cNvPr id="4059" name="Google Shape;4059;p6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61"/>
          <p:cNvGrpSpPr/>
          <p:nvPr/>
        </p:nvGrpSpPr>
        <p:grpSpPr>
          <a:xfrm>
            <a:off x="7751326" y="2793764"/>
            <a:ext cx="166899" cy="82317"/>
            <a:chOff x="4920150" y="1977875"/>
            <a:chExt cx="68525" cy="33800"/>
          </a:xfrm>
        </p:grpSpPr>
        <p:sp>
          <p:nvSpPr>
            <p:cNvPr id="4063" name="Google Shape;4063;p6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61"/>
          <p:cNvGrpSpPr/>
          <p:nvPr/>
        </p:nvGrpSpPr>
        <p:grpSpPr>
          <a:xfrm>
            <a:off x="7162483" y="3197682"/>
            <a:ext cx="125190" cy="127859"/>
            <a:chOff x="4676550" y="2160575"/>
            <a:chExt cx="51400" cy="52500"/>
          </a:xfrm>
        </p:grpSpPr>
        <p:sp>
          <p:nvSpPr>
            <p:cNvPr id="4067" name="Google Shape;4067;p6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0" name="Google Shape;4070;p61"/>
          <p:cNvGrpSpPr/>
          <p:nvPr/>
        </p:nvGrpSpPr>
        <p:grpSpPr>
          <a:xfrm>
            <a:off x="7459741" y="3204714"/>
            <a:ext cx="145405" cy="113794"/>
            <a:chOff x="4768325" y="2163475"/>
            <a:chExt cx="59700" cy="46725"/>
          </a:xfrm>
        </p:grpSpPr>
        <p:sp>
          <p:nvSpPr>
            <p:cNvPr id="4071" name="Google Shape;4071;p6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3" name="Google Shape;4073;p6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9" name="Google Shape;4079;p61"/>
          <p:cNvGrpSpPr/>
          <p:nvPr/>
        </p:nvGrpSpPr>
        <p:grpSpPr>
          <a:xfrm>
            <a:off x="7476059" y="3459808"/>
            <a:ext cx="112768" cy="106853"/>
            <a:chOff x="4768575" y="2253950"/>
            <a:chExt cx="46300" cy="43875"/>
          </a:xfrm>
        </p:grpSpPr>
        <p:sp>
          <p:nvSpPr>
            <p:cNvPr id="4080" name="Google Shape;4080;p6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61"/>
          <p:cNvGrpSpPr/>
          <p:nvPr/>
        </p:nvGrpSpPr>
        <p:grpSpPr>
          <a:xfrm>
            <a:off x="7775682" y="3948834"/>
            <a:ext cx="118187" cy="146246"/>
            <a:chOff x="4960900" y="2433225"/>
            <a:chExt cx="48525" cy="60050"/>
          </a:xfrm>
        </p:grpSpPr>
        <p:sp>
          <p:nvSpPr>
            <p:cNvPr id="4083" name="Google Shape;4083;p6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5" name="Google Shape;4085;p61"/>
          <p:cNvGrpSpPr/>
          <p:nvPr/>
        </p:nvGrpSpPr>
        <p:grpSpPr>
          <a:xfrm>
            <a:off x="7464247" y="4212895"/>
            <a:ext cx="136394" cy="143810"/>
            <a:chOff x="4854075" y="2527625"/>
            <a:chExt cx="56000" cy="59050"/>
          </a:xfrm>
        </p:grpSpPr>
        <p:sp>
          <p:nvSpPr>
            <p:cNvPr id="4086" name="Google Shape;4086;p6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8" name="Google Shape;4088;p6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1" name="Google Shape;4091;p61"/>
          <p:cNvGrpSpPr/>
          <p:nvPr/>
        </p:nvGrpSpPr>
        <p:grpSpPr>
          <a:xfrm>
            <a:off x="8088458" y="3676639"/>
            <a:ext cx="99312" cy="160797"/>
            <a:chOff x="5059700" y="2334775"/>
            <a:chExt cx="40775" cy="66025"/>
          </a:xfrm>
        </p:grpSpPr>
        <p:sp>
          <p:nvSpPr>
            <p:cNvPr id="4092" name="Google Shape;4092;p6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 name="Google Shape;4101;p61"/>
          <p:cNvGrpSpPr/>
          <p:nvPr/>
        </p:nvGrpSpPr>
        <p:grpSpPr>
          <a:xfrm>
            <a:off x="8045622" y="3941771"/>
            <a:ext cx="184984" cy="160371"/>
            <a:chOff x="5037700" y="2430325"/>
            <a:chExt cx="75950" cy="65850"/>
          </a:xfrm>
        </p:grpSpPr>
        <p:sp>
          <p:nvSpPr>
            <p:cNvPr id="4102" name="Google Shape;4102;p6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61"/>
          <p:cNvGrpSpPr/>
          <p:nvPr/>
        </p:nvGrpSpPr>
        <p:grpSpPr>
          <a:xfrm>
            <a:off x="7465128" y="3708223"/>
            <a:ext cx="173014" cy="97629"/>
            <a:chOff x="4756975" y="2341800"/>
            <a:chExt cx="91975" cy="51925"/>
          </a:xfrm>
        </p:grpSpPr>
        <p:sp>
          <p:nvSpPr>
            <p:cNvPr id="4105" name="Google Shape;4105;p6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 name="Google Shape;4125;p61"/>
          <p:cNvGrpSpPr/>
          <p:nvPr/>
        </p:nvGrpSpPr>
        <p:grpSpPr>
          <a:xfrm>
            <a:off x="7732065" y="4196920"/>
            <a:ext cx="212497" cy="175761"/>
            <a:chOff x="4943575" y="2516350"/>
            <a:chExt cx="98675" cy="81700"/>
          </a:xfrm>
        </p:grpSpPr>
        <p:sp>
          <p:nvSpPr>
            <p:cNvPr id="4126" name="Google Shape;4126;p6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61"/>
          <p:cNvGrpSpPr/>
          <p:nvPr/>
        </p:nvGrpSpPr>
        <p:grpSpPr>
          <a:xfrm>
            <a:off x="1990126" y="3423163"/>
            <a:ext cx="965351" cy="134611"/>
            <a:chOff x="4411970" y="2962952"/>
            <a:chExt cx="706544" cy="104212"/>
          </a:xfrm>
        </p:grpSpPr>
        <p:sp>
          <p:nvSpPr>
            <p:cNvPr id="4205" name="Google Shape;4205;p6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61"/>
          <p:cNvGrpSpPr/>
          <p:nvPr/>
        </p:nvGrpSpPr>
        <p:grpSpPr>
          <a:xfrm>
            <a:off x="1990126" y="3012077"/>
            <a:ext cx="960158" cy="289172"/>
            <a:chOff x="4411970" y="2726085"/>
            <a:chExt cx="643107" cy="193659"/>
          </a:xfrm>
        </p:grpSpPr>
        <p:sp>
          <p:nvSpPr>
            <p:cNvPr id="4210" name="Google Shape;4210;p6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61"/>
          <p:cNvGrpSpPr/>
          <p:nvPr/>
        </p:nvGrpSpPr>
        <p:grpSpPr>
          <a:xfrm>
            <a:off x="993018" y="3278187"/>
            <a:ext cx="833173" cy="259209"/>
            <a:chOff x="4411970" y="4340222"/>
            <a:chExt cx="779467" cy="242683"/>
          </a:xfrm>
        </p:grpSpPr>
        <p:sp>
          <p:nvSpPr>
            <p:cNvPr id="4214" name="Google Shape;4214;p6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61"/>
          <p:cNvGrpSpPr/>
          <p:nvPr/>
        </p:nvGrpSpPr>
        <p:grpSpPr>
          <a:xfrm>
            <a:off x="1990126" y="2673933"/>
            <a:ext cx="965160" cy="216230"/>
            <a:chOff x="4411970" y="2468674"/>
            <a:chExt cx="747317" cy="167425"/>
          </a:xfrm>
        </p:grpSpPr>
        <p:sp>
          <p:nvSpPr>
            <p:cNvPr id="4218" name="Google Shape;4218;p6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61"/>
          <p:cNvGrpSpPr/>
          <p:nvPr/>
        </p:nvGrpSpPr>
        <p:grpSpPr>
          <a:xfrm>
            <a:off x="988873" y="2578650"/>
            <a:ext cx="810451" cy="319148"/>
            <a:chOff x="4411970" y="3686602"/>
            <a:chExt cx="797845" cy="314215"/>
          </a:xfrm>
        </p:grpSpPr>
        <p:sp>
          <p:nvSpPr>
            <p:cNvPr id="4221" name="Google Shape;4221;p6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6" name="Google Shape;4226;p61"/>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7" name="Google Shape;4227;p61"/>
          <p:cNvGrpSpPr/>
          <p:nvPr/>
        </p:nvGrpSpPr>
        <p:grpSpPr>
          <a:xfrm>
            <a:off x="988970" y="2333174"/>
            <a:ext cx="1970333" cy="208784"/>
            <a:chOff x="6336019" y="3733725"/>
            <a:chExt cx="2566206" cy="351310"/>
          </a:xfrm>
        </p:grpSpPr>
        <p:sp>
          <p:nvSpPr>
            <p:cNvPr id="4228" name="Google Shape;4228;p6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61"/>
          <p:cNvGrpSpPr/>
          <p:nvPr/>
        </p:nvGrpSpPr>
        <p:grpSpPr>
          <a:xfrm>
            <a:off x="1990126" y="3940729"/>
            <a:ext cx="946551" cy="153200"/>
            <a:chOff x="4404545" y="3301592"/>
            <a:chExt cx="782403" cy="129272"/>
          </a:xfrm>
        </p:grpSpPr>
        <p:sp>
          <p:nvSpPr>
            <p:cNvPr id="4233" name="Google Shape;4233;p6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61"/>
          <p:cNvGrpSpPr/>
          <p:nvPr/>
        </p:nvGrpSpPr>
        <p:grpSpPr>
          <a:xfrm>
            <a:off x="1990126" y="3679688"/>
            <a:ext cx="962257" cy="139127"/>
            <a:chOff x="4411970" y="3131459"/>
            <a:chExt cx="710520" cy="117397"/>
          </a:xfrm>
        </p:grpSpPr>
        <p:sp>
          <p:nvSpPr>
            <p:cNvPr id="4236" name="Google Shape;4236;p6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238" name="Google Shape;4238;p61"/>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9" name="Google Shape;4239;p61"/>
          <p:cNvGrpSpPr/>
          <p:nvPr/>
        </p:nvGrpSpPr>
        <p:grpSpPr>
          <a:xfrm>
            <a:off x="990271" y="3614482"/>
            <a:ext cx="823838" cy="458988"/>
            <a:chOff x="4411970" y="1801825"/>
            <a:chExt cx="734586" cy="409262"/>
          </a:xfrm>
        </p:grpSpPr>
        <p:sp>
          <p:nvSpPr>
            <p:cNvPr id="4240" name="Google Shape;4240;p6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61"/>
          <p:cNvGrpSpPr/>
          <p:nvPr/>
        </p:nvGrpSpPr>
        <p:grpSpPr>
          <a:xfrm>
            <a:off x="990271" y="4162908"/>
            <a:ext cx="856348" cy="212039"/>
            <a:chOff x="4411970" y="2233974"/>
            <a:chExt cx="763574" cy="189068"/>
          </a:xfrm>
        </p:grpSpPr>
        <p:sp>
          <p:nvSpPr>
            <p:cNvPr id="4243" name="Google Shape;4243;p6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61"/>
          <p:cNvGrpSpPr/>
          <p:nvPr/>
        </p:nvGrpSpPr>
        <p:grpSpPr>
          <a:xfrm>
            <a:off x="3100467" y="2338244"/>
            <a:ext cx="511602" cy="511602"/>
            <a:chOff x="5681300" y="2527788"/>
            <a:chExt cx="805800" cy="805800"/>
          </a:xfrm>
        </p:grpSpPr>
        <p:sp>
          <p:nvSpPr>
            <p:cNvPr id="4246" name="Google Shape;4246;p6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61"/>
          <p:cNvGrpSpPr/>
          <p:nvPr/>
        </p:nvGrpSpPr>
        <p:grpSpPr>
          <a:xfrm>
            <a:off x="3097662" y="3104827"/>
            <a:ext cx="513021" cy="512935"/>
            <a:chOff x="4049800" y="640400"/>
            <a:chExt cx="858900" cy="858900"/>
          </a:xfrm>
        </p:grpSpPr>
        <p:sp>
          <p:nvSpPr>
            <p:cNvPr id="4249" name="Google Shape;4249;p6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61"/>
          <p:cNvGrpSpPr/>
          <p:nvPr/>
        </p:nvGrpSpPr>
        <p:grpSpPr>
          <a:xfrm>
            <a:off x="3014861" y="3756719"/>
            <a:ext cx="686489" cy="686585"/>
            <a:chOff x="5080188" y="927900"/>
            <a:chExt cx="961200" cy="961200"/>
          </a:xfrm>
        </p:grpSpPr>
        <p:sp>
          <p:nvSpPr>
            <p:cNvPr id="4252" name="Google Shape;4252;p6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61"/>
          <p:cNvGrpSpPr/>
          <p:nvPr/>
        </p:nvGrpSpPr>
        <p:grpSpPr>
          <a:xfrm>
            <a:off x="3798012" y="3849448"/>
            <a:ext cx="510373" cy="510937"/>
            <a:chOff x="7508249" y="1522825"/>
            <a:chExt cx="1326332" cy="1322987"/>
          </a:xfrm>
        </p:grpSpPr>
        <p:sp>
          <p:nvSpPr>
            <p:cNvPr id="4261" name="Google Shape;4261;p6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61"/>
          <p:cNvGrpSpPr/>
          <p:nvPr/>
        </p:nvGrpSpPr>
        <p:grpSpPr>
          <a:xfrm>
            <a:off x="4489605" y="3850853"/>
            <a:ext cx="492652" cy="503348"/>
            <a:chOff x="6039282" y="1042577"/>
            <a:chExt cx="734315" cy="731929"/>
          </a:xfrm>
        </p:grpSpPr>
        <p:sp>
          <p:nvSpPr>
            <p:cNvPr id="4272" name="Google Shape;4272;p6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3" name="Google Shape;4293;p61"/>
          <p:cNvGrpSpPr/>
          <p:nvPr/>
        </p:nvGrpSpPr>
        <p:grpSpPr>
          <a:xfrm>
            <a:off x="5130019" y="2346894"/>
            <a:ext cx="483304" cy="504902"/>
            <a:chOff x="1825800" y="1651625"/>
            <a:chExt cx="568125" cy="591775"/>
          </a:xfrm>
        </p:grpSpPr>
        <p:sp>
          <p:nvSpPr>
            <p:cNvPr id="4294" name="Google Shape;4294;p6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0" name="Google Shape;4300;p6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1"/>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1"/>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07" name="Shape 4307"/>
        <p:cNvGrpSpPr/>
        <p:nvPr/>
      </p:nvGrpSpPr>
      <p:grpSpPr>
        <a:xfrm>
          <a:off x="0" y="0"/>
          <a:ext cx="0" cy="0"/>
          <a:chOff x="0" y="0"/>
          <a:chExt cx="0" cy="0"/>
        </a:xfrm>
      </p:grpSpPr>
      <p:grpSp>
        <p:nvGrpSpPr>
          <p:cNvPr id="4308" name="Google Shape;4308;p62"/>
          <p:cNvGrpSpPr/>
          <p:nvPr/>
        </p:nvGrpSpPr>
        <p:grpSpPr>
          <a:xfrm>
            <a:off x="745571" y="1168666"/>
            <a:ext cx="2492868" cy="1379876"/>
            <a:chOff x="2654821" y="2311071"/>
            <a:chExt cx="2279715" cy="1262120"/>
          </a:xfrm>
        </p:grpSpPr>
        <p:grpSp>
          <p:nvGrpSpPr>
            <p:cNvPr id="4309" name="Google Shape;4309;p62"/>
            <p:cNvGrpSpPr/>
            <p:nvPr/>
          </p:nvGrpSpPr>
          <p:grpSpPr>
            <a:xfrm>
              <a:off x="4034269" y="2840745"/>
              <a:ext cx="40212" cy="36437"/>
              <a:chOff x="4293400" y="2574725"/>
              <a:chExt cx="84425" cy="80100"/>
            </a:xfrm>
          </p:grpSpPr>
          <p:sp>
            <p:nvSpPr>
              <p:cNvPr id="4310" name="Google Shape;4310;p6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311" name="Google Shape;4311;p6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62"/>
            <p:cNvGrpSpPr/>
            <p:nvPr/>
          </p:nvGrpSpPr>
          <p:grpSpPr>
            <a:xfrm>
              <a:off x="3894606" y="2334874"/>
              <a:ext cx="913198" cy="518984"/>
              <a:chOff x="4000175" y="1462675"/>
              <a:chExt cx="1917275" cy="1140875"/>
            </a:xfrm>
          </p:grpSpPr>
          <p:sp>
            <p:nvSpPr>
              <p:cNvPr id="4313" name="Google Shape;4313;p6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314" name="Google Shape;4314;p62"/>
              <p:cNvGrpSpPr/>
              <p:nvPr/>
            </p:nvGrpSpPr>
            <p:grpSpPr>
              <a:xfrm>
                <a:off x="4000175" y="1462675"/>
                <a:ext cx="1917275" cy="1140875"/>
                <a:chOff x="4000175" y="1462675"/>
                <a:chExt cx="1917275" cy="1140875"/>
              </a:xfrm>
            </p:grpSpPr>
            <p:sp>
              <p:nvSpPr>
                <p:cNvPr id="4315" name="Google Shape;4315;p6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316" name="Google Shape;4316;p6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320" name="Google Shape;4320;p6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1" name="Google Shape;4321;p62"/>
            <p:cNvGrpSpPr/>
            <p:nvPr/>
          </p:nvGrpSpPr>
          <p:grpSpPr>
            <a:xfrm>
              <a:off x="3875768" y="2846704"/>
              <a:ext cx="44796" cy="47366"/>
              <a:chOff x="3960625" y="2587825"/>
              <a:chExt cx="94050" cy="104125"/>
            </a:xfrm>
          </p:grpSpPr>
          <p:sp>
            <p:nvSpPr>
              <p:cNvPr id="4322" name="Google Shape;4322;p6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323" name="Google Shape;4323;p6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62"/>
            <p:cNvGrpSpPr/>
            <p:nvPr/>
          </p:nvGrpSpPr>
          <p:grpSpPr>
            <a:xfrm>
              <a:off x="3782759" y="2807162"/>
              <a:ext cx="82686" cy="85487"/>
              <a:chOff x="3765350" y="2500900"/>
              <a:chExt cx="173600" cy="187925"/>
            </a:xfrm>
          </p:grpSpPr>
          <p:sp>
            <p:nvSpPr>
              <p:cNvPr id="4325" name="Google Shape;4325;p6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326" name="Google Shape;4326;p6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62"/>
            <p:cNvGrpSpPr/>
            <p:nvPr/>
          </p:nvGrpSpPr>
          <p:grpSpPr>
            <a:xfrm>
              <a:off x="3775674" y="2798496"/>
              <a:ext cx="40545" cy="23564"/>
              <a:chOff x="3750475" y="2481850"/>
              <a:chExt cx="85125" cy="51800"/>
            </a:xfrm>
          </p:grpSpPr>
          <p:sp>
            <p:nvSpPr>
              <p:cNvPr id="4332" name="Google Shape;4332;p6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334" name="Google Shape;4334;p62"/>
            <p:cNvGrpSpPr/>
            <p:nvPr/>
          </p:nvGrpSpPr>
          <p:grpSpPr>
            <a:xfrm>
              <a:off x="3716946" y="2776024"/>
              <a:ext cx="81971" cy="76912"/>
              <a:chOff x="3627175" y="2432450"/>
              <a:chExt cx="172100" cy="169075"/>
            </a:xfrm>
          </p:grpSpPr>
          <p:sp>
            <p:nvSpPr>
              <p:cNvPr id="4335" name="Google Shape;4335;p6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337" name="Google Shape;4337;p6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338" name="Google Shape;4338;p62"/>
            <p:cNvGrpSpPr/>
            <p:nvPr/>
          </p:nvGrpSpPr>
          <p:grpSpPr>
            <a:xfrm>
              <a:off x="3685682" y="2845624"/>
              <a:ext cx="29311" cy="45055"/>
              <a:chOff x="3561536" y="2585450"/>
              <a:chExt cx="61539" cy="99045"/>
            </a:xfrm>
          </p:grpSpPr>
          <p:sp>
            <p:nvSpPr>
              <p:cNvPr id="4339" name="Google Shape;4339;p6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341" name="Google Shape;4341;p62"/>
            <p:cNvGrpSpPr/>
            <p:nvPr/>
          </p:nvGrpSpPr>
          <p:grpSpPr>
            <a:xfrm>
              <a:off x="3849905" y="2572252"/>
              <a:ext cx="74339" cy="119559"/>
              <a:chOff x="3906325" y="1984500"/>
              <a:chExt cx="156075" cy="262825"/>
            </a:xfrm>
          </p:grpSpPr>
          <p:sp>
            <p:nvSpPr>
              <p:cNvPr id="4342" name="Google Shape;4342;p6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343" name="Google Shape;4343;p6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4" name="Google Shape;4344;p62"/>
            <p:cNvGrpSpPr/>
            <p:nvPr/>
          </p:nvGrpSpPr>
          <p:grpSpPr>
            <a:xfrm>
              <a:off x="2654821" y="2414345"/>
              <a:ext cx="667570" cy="558731"/>
              <a:chOff x="1397225" y="1637375"/>
              <a:chExt cx="1401575" cy="1228250"/>
            </a:xfrm>
          </p:grpSpPr>
          <p:sp>
            <p:nvSpPr>
              <p:cNvPr id="4345" name="Google Shape;4345;p6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346" name="Google Shape;4346;p62"/>
              <p:cNvGrpSpPr/>
              <p:nvPr/>
            </p:nvGrpSpPr>
            <p:grpSpPr>
              <a:xfrm>
                <a:off x="1397225" y="1637375"/>
                <a:ext cx="1398775" cy="1228250"/>
                <a:chOff x="1397225" y="1637375"/>
                <a:chExt cx="1398775" cy="1228250"/>
              </a:xfrm>
            </p:grpSpPr>
            <p:sp>
              <p:nvSpPr>
                <p:cNvPr id="4347" name="Google Shape;4347;p6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9" name="Google Shape;4349;p62"/>
            <p:cNvGrpSpPr/>
            <p:nvPr/>
          </p:nvGrpSpPr>
          <p:grpSpPr>
            <a:xfrm>
              <a:off x="3230417" y="3103734"/>
              <a:ext cx="282982" cy="280332"/>
              <a:chOff x="2605700" y="3152850"/>
              <a:chExt cx="594125" cy="616250"/>
            </a:xfrm>
          </p:grpSpPr>
          <p:sp>
            <p:nvSpPr>
              <p:cNvPr id="4350" name="Google Shape;4350;p6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351" name="Google Shape;4351;p6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352" name="Google Shape;4352;p62"/>
            <p:cNvGrpSpPr/>
            <p:nvPr/>
          </p:nvGrpSpPr>
          <p:grpSpPr>
            <a:xfrm>
              <a:off x="3265985" y="3226989"/>
              <a:ext cx="87151" cy="346202"/>
              <a:chOff x="2680375" y="3423800"/>
              <a:chExt cx="182975" cy="761050"/>
            </a:xfrm>
          </p:grpSpPr>
          <p:sp>
            <p:nvSpPr>
              <p:cNvPr id="4353" name="Google Shape;4353;p6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354" name="Google Shape;4354;p6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62"/>
            <p:cNvGrpSpPr/>
            <p:nvPr/>
          </p:nvGrpSpPr>
          <p:grpSpPr>
            <a:xfrm>
              <a:off x="3855466" y="3289811"/>
              <a:ext cx="112514" cy="94210"/>
              <a:chOff x="3918000" y="3561900"/>
              <a:chExt cx="236225" cy="207100"/>
            </a:xfrm>
          </p:grpSpPr>
          <p:sp>
            <p:nvSpPr>
              <p:cNvPr id="4356" name="Google Shape;4356;p6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357" name="Google Shape;4357;p6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8" name="Google Shape;4358;p6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361" name="Google Shape;4361;p62"/>
            <p:cNvGrpSpPr/>
            <p:nvPr/>
          </p:nvGrpSpPr>
          <p:grpSpPr>
            <a:xfrm>
              <a:off x="2905224" y="2311071"/>
              <a:ext cx="596721" cy="528992"/>
              <a:chOff x="1922950" y="1410350"/>
              <a:chExt cx="1252825" cy="1162875"/>
            </a:xfrm>
          </p:grpSpPr>
          <p:sp>
            <p:nvSpPr>
              <p:cNvPr id="4362" name="Google Shape;4362;p6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378" name="Google Shape;4378;p6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398" name="Google Shape;4398;p6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399" name="Google Shape;4399;p6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0" name="Google Shape;4400;p62"/>
            <p:cNvGrpSpPr/>
            <p:nvPr/>
          </p:nvGrpSpPr>
          <p:grpSpPr>
            <a:xfrm>
              <a:off x="3280929" y="3294542"/>
              <a:ext cx="109894" cy="272224"/>
              <a:chOff x="2711750" y="3572300"/>
              <a:chExt cx="230725" cy="598425"/>
            </a:xfrm>
          </p:grpSpPr>
          <p:sp>
            <p:nvSpPr>
              <p:cNvPr id="4401" name="Google Shape;4401;p6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3" name="Google Shape;4403;p6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4" name="Google Shape;4404;p62"/>
            <p:cNvGrpSpPr/>
            <p:nvPr/>
          </p:nvGrpSpPr>
          <p:grpSpPr>
            <a:xfrm>
              <a:off x="3790439" y="2408636"/>
              <a:ext cx="73017" cy="75684"/>
              <a:chOff x="3781475" y="1624825"/>
              <a:chExt cx="153300" cy="166375"/>
            </a:xfrm>
          </p:grpSpPr>
          <p:sp>
            <p:nvSpPr>
              <p:cNvPr id="4405" name="Google Shape;4405;p6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9" name="Google Shape;4409;p6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6" name="Google Shape;4416;p62"/>
            <p:cNvGrpSpPr/>
            <p:nvPr/>
          </p:nvGrpSpPr>
          <p:grpSpPr>
            <a:xfrm>
              <a:off x="4403342" y="3107749"/>
              <a:ext cx="316680" cy="101374"/>
              <a:chOff x="5068275" y="3161675"/>
              <a:chExt cx="664875" cy="222850"/>
            </a:xfrm>
          </p:grpSpPr>
          <p:sp>
            <p:nvSpPr>
              <p:cNvPr id="4417" name="Google Shape;4417;p6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1" name="Google Shape;4421;p6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0" name="Google Shape;4450;p62"/>
            <p:cNvGrpSpPr/>
            <p:nvPr/>
          </p:nvGrpSpPr>
          <p:grpSpPr>
            <a:xfrm>
              <a:off x="3697513" y="2707266"/>
              <a:ext cx="59549" cy="79733"/>
              <a:chOff x="3586375" y="2281300"/>
              <a:chExt cx="125025" cy="175275"/>
            </a:xfrm>
          </p:grpSpPr>
          <p:sp>
            <p:nvSpPr>
              <p:cNvPr id="4451" name="Google Shape;4451;p6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3" name="Google Shape;4453;p6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4" name="Google Shape;4454;p62"/>
            <p:cNvGrpSpPr/>
            <p:nvPr/>
          </p:nvGrpSpPr>
          <p:grpSpPr>
            <a:xfrm>
              <a:off x="4513224" y="3221724"/>
              <a:ext cx="274563" cy="280321"/>
              <a:chOff x="5298975" y="3412225"/>
              <a:chExt cx="576450" cy="616225"/>
            </a:xfrm>
          </p:grpSpPr>
          <p:sp>
            <p:nvSpPr>
              <p:cNvPr id="4455" name="Google Shape;4455;p6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456" name="Google Shape;4456;p6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62"/>
            <p:cNvGrpSpPr/>
            <p:nvPr/>
          </p:nvGrpSpPr>
          <p:grpSpPr>
            <a:xfrm>
              <a:off x="4824403" y="3421846"/>
              <a:ext cx="110132" cy="130647"/>
              <a:chOff x="5952300" y="3852150"/>
              <a:chExt cx="231225" cy="287200"/>
            </a:xfrm>
          </p:grpSpPr>
          <p:sp>
            <p:nvSpPr>
              <p:cNvPr id="4458" name="Google Shape;4458;p6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0" name="Google Shape;4460;p6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8" name="Google Shape;4468;p62"/>
            <p:cNvGrpSpPr/>
            <p:nvPr/>
          </p:nvGrpSpPr>
          <p:grpSpPr>
            <a:xfrm>
              <a:off x="4295710" y="3079670"/>
              <a:ext cx="14968" cy="27135"/>
              <a:chOff x="4842300" y="3099950"/>
              <a:chExt cx="31425" cy="59650"/>
            </a:xfrm>
          </p:grpSpPr>
          <p:sp>
            <p:nvSpPr>
              <p:cNvPr id="4469" name="Google Shape;4469;p6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3" name="Google Shape;4473;p6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1" name="Google Shape;4481;p62"/>
            <p:cNvGrpSpPr/>
            <p:nvPr/>
          </p:nvGrpSpPr>
          <p:grpSpPr>
            <a:xfrm>
              <a:off x="3831056" y="2816010"/>
              <a:ext cx="37378" cy="27612"/>
              <a:chOff x="3866750" y="2520350"/>
              <a:chExt cx="78475" cy="60700"/>
            </a:xfrm>
          </p:grpSpPr>
          <p:sp>
            <p:nvSpPr>
              <p:cNvPr id="4482" name="Google Shape;4482;p6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6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03" name="Google Shape;4503;p6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15" name="Google Shape;4515;p6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8" name="Google Shape;4528;p62"/>
            <p:cNvGrpSpPr/>
            <p:nvPr/>
          </p:nvGrpSpPr>
          <p:grpSpPr>
            <a:xfrm>
              <a:off x="3632736" y="3051591"/>
              <a:ext cx="63288" cy="45217"/>
              <a:chOff x="3450375" y="3038225"/>
              <a:chExt cx="132875" cy="99400"/>
            </a:xfrm>
          </p:grpSpPr>
          <p:sp>
            <p:nvSpPr>
              <p:cNvPr id="4529" name="Google Shape;4529;p6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1" name="Google Shape;4531;p6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40" name="Google Shape;4540;p6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550" name="Google Shape;4550;p6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556" name="Google Shape;4556;p6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62"/>
          <p:cNvGrpSpPr/>
          <p:nvPr/>
        </p:nvGrpSpPr>
        <p:grpSpPr>
          <a:xfrm>
            <a:off x="3554131" y="1233340"/>
            <a:ext cx="2078182" cy="1366558"/>
            <a:chOff x="235800" y="830650"/>
            <a:chExt cx="6978450" cy="4588844"/>
          </a:xfrm>
        </p:grpSpPr>
        <p:sp>
          <p:nvSpPr>
            <p:cNvPr id="4567" name="Google Shape;4567;p6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62"/>
          <p:cNvGrpSpPr/>
          <p:nvPr/>
        </p:nvGrpSpPr>
        <p:grpSpPr>
          <a:xfrm>
            <a:off x="742628" y="3064442"/>
            <a:ext cx="2622876" cy="1333540"/>
            <a:chOff x="238125" y="1038125"/>
            <a:chExt cx="7146800" cy="3633625"/>
          </a:xfrm>
        </p:grpSpPr>
        <p:sp>
          <p:nvSpPr>
            <p:cNvPr id="4574" name="Google Shape;4574;p6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62"/>
          <p:cNvGrpSpPr/>
          <p:nvPr/>
        </p:nvGrpSpPr>
        <p:grpSpPr>
          <a:xfrm>
            <a:off x="3597785" y="3065882"/>
            <a:ext cx="2241344" cy="1330656"/>
            <a:chOff x="230250" y="739925"/>
            <a:chExt cx="7124425" cy="4229675"/>
          </a:xfrm>
        </p:grpSpPr>
        <p:sp>
          <p:nvSpPr>
            <p:cNvPr id="6147" name="Google Shape;6147;p62"/>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2"/>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2"/>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2"/>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2"/>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2"/>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2"/>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2"/>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2"/>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2"/>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2"/>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2"/>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2"/>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2"/>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2"/>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2"/>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2"/>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2"/>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2"/>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2"/>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2"/>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2"/>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2"/>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2"/>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2"/>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2"/>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2"/>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2"/>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2"/>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2"/>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2"/>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2"/>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2"/>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2"/>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2"/>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2"/>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2"/>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2"/>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2"/>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2"/>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2"/>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2"/>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2"/>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2"/>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2"/>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2"/>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2"/>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2"/>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2"/>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2"/>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2"/>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2"/>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2"/>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2"/>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2"/>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2"/>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2"/>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2"/>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2"/>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2"/>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2"/>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2"/>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2"/>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2"/>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2"/>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2"/>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2"/>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2"/>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2"/>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2"/>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2"/>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2"/>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2"/>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2"/>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2"/>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2"/>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2"/>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2"/>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2"/>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2"/>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2"/>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2"/>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2"/>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2"/>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2"/>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2"/>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2"/>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2"/>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2"/>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2"/>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2"/>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2"/>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2"/>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2"/>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2"/>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2"/>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2"/>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2"/>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2"/>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2"/>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2"/>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2"/>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2"/>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2"/>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2"/>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2"/>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2"/>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5" name="Google Shape;6735;p62"/>
          <p:cNvGrpSpPr/>
          <p:nvPr/>
        </p:nvGrpSpPr>
        <p:grpSpPr>
          <a:xfrm>
            <a:off x="5857556" y="1206552"/>
            <a:ext cx="2590840" cy="1380235"/>
            <a:chOff x="233350" y="949250"/>
            <a:chExt cx="7137300" cy="3802300"/>
          </a:xfrm>
        </p:grpSpPr>
        <p:sp>
          <p:nvSpPr>
            <p:cNvPr id="6736" name="Google Shape;6736;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62"/>
          <p:cNvGrpSpPr/>
          <p:nvPr/>
        </p:nvGrpSpPr>
        <p:grpSpPr>
          <a:xfrm>
            <a:off x="7671985" y="3251325"/>
            <a:ext cx="104231" cy="320340"/>
            <a:chOff x="7564426" y="3224343"/>
            <a:chExt cx="119985" cy="368801"/>
          </a:xfrm>
        </p:grpSpPr>
        <p:sp>
          <p:nvSpPr>
            <p:cNvPr id="6788" name="Google Shape;6788;p6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62"/>
          <p:cNvGrpSpPr/>
          <p:nvPr/>
        </p:nvGrpSpPr>
        <p:grpSpPr>
          <a:xfrm>
            <a:off x="7371473" y="3245427"/>
            <a:ext cx="189489" cy="332132"/>
            <a:chOff x="8370831" y="3202002"/>
            <a:chExt cx="218129" cy="382376"/>
          </a:xfrm>
        </p:grpSpPr>
        <p:sp>
          <p:nvSpPr>
            <p:cNvPr id="6791" name="Google Shape;6791;p6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62"/>
          <p:cNvGrpSpPr/>
          <p:nvPr/>
        </p:nvGrpSpPr>
        <p:grpSpPr>
          <a:xfrm>
            <a:off x="8094863" y="3656559"/>
            <a:ext cx="309429" cy="267000"/>
            <a:chOff x="6742064" y="3750480"/>
            <a:chExt cx="399315" cy="344560"/>
          </a:xfrm>
        </p:grpSpPr>
        <p:sp>
          <p:nvSpPr>
            <p:cNvPr id="6794" name="Google Shape;6794;p6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2"/>
          <p:cNvGrpSpPr/>
          <p:nvPr/>
        </p:nvGrpSpPr>
        <p:grpSpPr>
          <a:xfrm>
            <a:off x="7633882" y="4007606"/>
            <a:ext cx="180437" cy="281608"/>
            <a:chOff x="7248525" y="3739696"/>
            <a:chExt cx="230531" cy="359790"/>
          </a:xfrm>
        </p:grpSpPr>
        <p:sp>
          <p:nvSpPr>
            <p:cNvPr id="6797" name="Google Shape;6797;p6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62"/>
          <p:cNvGrpSpPr/>
          <p:nvPr/>
        </p:nvGrpSpPr>
        <p:grpSpPr>
          <a:xfrm>
            <a:off x="7879801" y="3650830"/>
            <a:ext cx="162896" cy="278710"/>
            <a:chOff x="7601242" y="3729267"/>
            <a:chExt cx="222566" cy="380803"/>
          </a:xfrm>
        </p:grpSpPr>
        <p:sp>
          <p:nvSpPr>
            <p:cNvPr id="6800" name="Google Shape;6800;p6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2" name="Google Shape;6802;p62"/>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3" name="Google Shape;6803;p62"/>
          <p:cNvGrpSpPr/>
          <p:nvPr/>
        </p:nvGrpSpPr>
        <p:grpSpPr>
          <a:xfrm>
            <a:off x="7369446" y="3651971"/>
            <a:ext cx="193543" cy="275990"/>
            <a:chOff x="8304647" y="3738687"/>
            <a:chExt cx="225076" cy="320956"/>
          </a:xfrm>
        </p:grpSpPr>
        <p:sp>
          <p:nvSpPr>
            <p:cNvPr id="6804" name="Google Shape;6804;p6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62"/>
          <p:cNvGrpSpPr/>
          <p:nvPr/>
        </p:nvGrpSpPr>
        <p:grpSpPr>
          <a:xfrm>
            <a:off x="7641939" y="3651971"/>
            <a:ext cx="178492" cy="275990"/>
            <a:chOff x="8615101" y="3738687"/>
            <a:chExt cx="207573" cy="320956"/>
          </a:xfrm>
        </p:grpSpPr>
        <p:sp>
          <p:nvSpPr>
            <p:cNvPr id="6808" name="Google Shape;6808;p6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1" name="Google Shape;6811;p62"/>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2" name="Google Shape;6812;p62"/>
          <p:cNvGrpSpPr/>
          <p:nvPr/>
        </p:nvGrpSpPr>
        <p:grpSpPr>
          <a:xfrm>
            <a:off x="6036644" y="3773459"/>
            <a:ext cx="557670" cy="511283"/>
            <a:chOff x="6015419" y="3716859"/>
            <a:chExt cx="557671" cy="511283"/>
          </a:xfrm>
        </p:grpSpPr>
        <p:sp>
          <p:nvSpPr>
            <p:cNvPr id="6813" name="Google Shape;6813;p6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4" name="Google Shape;6814;p62"/>
            <p:cNvGrpSpPr/>
            <p:nvPr/>
          </p:nvGrpSpPr>
          <p:grpSpPr>
            <a:xfrm>
              <a:off x="6036094" y="3716980"/>
              <a:ext cx="529860" cy="510468"/>
              <a:chOff x="6036094" y="3716980"/>
              <a:chExt cx="529860" cy="510468"/>
            </a:xfrm>
          </p:grpSpPr>
          <p:sp>
            <p:nvSpPr>
              <p:cNvPr id="6815" name="Google Shape;6815;p6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25" name="Google Shape;6825;p62"/>
          <p:cNvGrpSpPr/>
          <p:nvPr/>
        </p:nvGrpSpPr>
        <p:grpSpPr>
          <a:xfrm>
            <a:off x="6665529" y="3130228"/>
            <a:ext cx="576302" cy="511871"/>
            <a:chOff x="6644304" y="3073628"/>
            <a:chExt cx="576302" cy="511871"/>
          </a:xfrm>
        </p:grpSpPr>
        <p:sp>
          <p:nvSpPr>
            <p:cNvPr id="6826" name="Google Shape;6826;p6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7" name="Google Shape;6827;p62"/>
            <p:cNvGrpSpPr/>
            <p:nvPr/>
          </p:nvGrpSpPr>
          <p:grpSpPr>
            <a:xfrm>
              <a:off x="6712169" y="3085440"/>
              <a:ext cx="481622" cy="494913"/>
              <a:chOff x="6712169" y="3085440"/>
              <a:chExt cx="481622" cy="494913"/>
            </a:xfrm>
          </p:grpSpPr>
          <p:sp>
            <p:nvSpPr>
              <p:cNvPr id="6828" name="Google Shape;6828;p6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3" name="Google Shape;6833;p6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6" name="Google Shape;6836;p62"/>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7" name="Google Shape;6837;p62"/>
          <p:cNvGrpSpPr/>
          <p:nvPr/>
        </p:nvGrpSpPr>
        <p:grpSpPr>
          <a:xfrm>
            <a:off x="6673379" y="3773223"/>
            <a:ext cx="560631" cy="511352"/>
            <a:chOff x="6652154" y="3716623"/>
            <a:chExt cx="560631" cy="511352"/>
          </a:xfrm>
        </p:grpSpPr>
        <p:sp>
          <p:nvSpPr>
            <p:cNvPr id="6838" name="Google Shape;6838;p6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9" name="Google Shape;6839;p62"/>
            <p:cNvGrpSpPr/>
            <p:nvPr/>
          </p:nvGrpSpPr>
          <p:grpSpPr>
            <a:xfrm>
              <a:off x="6669657" y="3716715"/>
              <a:ext cx="466779" cy="464290"/>
              <a:chOff x="6669657" y="3716715"/>
              <a:chExt cx="466779" cy="464290"/>
            </a:xfrm>
          </p:grpSpPr>
          <p:sp>
            <p:nvSpPr>
              <p:cNvPr id="6840" name="Google Shape;6840;p6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3" name="Google Shape;6853;p62"/>
          <p:cNvGrpSpPr/>
          <p:nvPr/>
        </p:nvGrpSpPr>
        <p:grpSpPr>
          <a:xfrm>
            <a:off x="7867470" y="4054631"/>
            <a:ext cx="187557" cy="187557"/>
            <a:chOff x="8565775" y="671075"/>
            <a:chExt cx="441000" cy="441000"/>
          </a:xfrm>
        </p:grpSpPr>
        <p:sp>
          <p:nvSpPr>
            <p:cNvPr id="6854" name="Google Shape;6854;p6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6" name="Google Shape;6856;p62"/>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8" name="Google Shape;6858;p62"/>
          <p:cNvGrpSpPr/>
          <p:nvPr/>
        </p:nvGrpSpPr>
        <p:grpSpPr>
          <a:xfrm>
            <a:off x="6021325" y="3132850"/>
            <a:ext cx="587871" cy="512373"/>
            <a:chOff x="6000100" y="3076250"/>
            <a:chExt cx="587871" cy="512373"/>
          </a:xfrm>
        </p:grpSpPr>
        <p:sp>
          <p:nvSpPr>
            <p:cNvPr id="6859" name="Google Shape;6859;p6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0" name="Google Shape;6860;p62"/>
            <p:cNvGrpSpPr/>
            <p:nvPr/>
          </p:nvGrpSpPr>
          <p:grpSpPr>
            <a:xfrm>
              <a:off x="6031360" y="3076713"/>
              <a:ext cx="539107" cy="480965"/>
              <a:chOff x="6031360" y="3076713"/>
              <a:chExt cx="539107" cy="480965"/>
            </a:xfrm>
          </p:grpSpPr>
          <p:sp>
            <p:nvSpPr>
              <p:cNvPr id="6861" name="Google Shape;6861;p6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1" name="Shape 6871"/>
        <p:cNvGrpSpPr/>
        <p:nvPr/>
      </p:nvGrpSpPr>
      <p:grpSpPr>
        <a:xfrm>
          <a:off x="0" y="0"/>
          <a:ext cx="0" cy="0"/>
          <a:chOff x="0" y="0"/>
          <a:chExt cx="0" cy="0"/>
        </a:xfrm>
      </p:grpSpPr>
      <p:grpSp>
        <p:nvGrpSpPr>
          <p:cNvPr id="6872" name="Google Shape;6872;p63"/>
          <p:cNvGrpSpPr/>
          <p:nvPr/>
        </p:nvGrpSpPr>
        <p:grpSpPr>
          <a:xfrm>
            <a:off x="729274" y="1175734"/>
            <a:ext cx="2507799" cy="206239"/>
            <a:chOff x="106648" y="895722"/>
            <a:chExt cx="4481413" cy="374300"/>
          </a:xfrm>
        </p:grpSpPr>
        <p:grpSp>
          <p:nvGrpSpPr>
            <p:cNvPr id="6873" name="Google Shape;6873;p63"/>
            <p:cNvGrpSpPr/>
            <p:nvPr/>
          </p:nvGrpSpPr>
          <p:grpSpPr>
            <a:xfrm>
              <a:off x="2233276" y="895722"/>
              <a:ext cx="1082667" cy="223591"/>
              <a:chOff x="4808316" y="2800065"/>
              <a:chExt cx="1999386" cy="412910"/>
            </a:xfrm>
          </p:grpSpPr>
          <p:sp>
            <p:nvSpPr>
              <p:cNvPr id="6874" name="Google Shape;6874;p6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5" name="Google Shape;6875;p63"/>
              <p:cNvGrpSpPr/>
              <p:nvPr/>
            </p:nvGrpSpPr>
            <p:grpSpPr>
              <a:xfrm>
                <a:off x="4808316" y="2800065"/>
                <a:ext cx="92400" cy="411825"/>
                <a:chOff x="845575" y="2563700"/>
                <a:chExt cx="92400" cy="411825"/>
              </a:xfrm>
            </p:grpSpPr>
            <p:cxnSp>
              <p:nvCxnSpPr>
                <p:cNvPr id="6876" name="Google Shape;6876;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877" name="Google Shape;6877;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8" name="Google Shape;6878;p63"/>
            <p:cNvGrpSpPr/>
            <p:nvPr/>
          </p:nvGrpSpPr>
          <p:grpSpPr>
            <a:xfrm>
              <a:off x="106648" y="895722"/>
              <a:ext cx="1088401" cy="223591"/>
              <a:chOff x="881025" y="2800065"/>
              <a:chExt cx="2009975" cy="412910"/>
            </a:xfrm>
          </p:grpSpPr>
          <p:sp>
            <p:nvSpPr>
              <p:cNvPr id="6879" name="Google Shape;6879;p6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0" name="Google Shape;6880;p63"/>
              <p:cNvGrpSpPr/>
              <p:nvPr/>
            </p:nvGrpSpPr>
            <p:grpSpPr>
              <a:xfrm>
                <a:off x="881025" y="2800065"/>
                <a:ext cx="92400" cy="411825"/>
                <a:chOff x="845575" y="2563700"/>
                <a:chExt cx="92400" cy="411825"/>
              </a:xfrm>
            </p:grpSpPr>
            <p:cxnSp>
              <p:nvCxnSpPr>
                <p:cNvPr id="6881" name="Google Shape;6881;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882" name="Google Shape;6882;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3" name="Google Shape;6883;p63"/>
            <p:cNvGrpSpPr/>
            <p:nvPr/>
          </p:nvGrpSpPr>
          <p:grpSpPr>
            <a:xfrm>
              <a:off x="1172346" y="1047018"/>
              <a:ext cx="1083151" cy="223003"/>
              <a:chOff x="2849073" y="3079467"/>
              <a:chExt cx="2000279" cy="411825"/>
            </a:xfrm>
          </p:grpSpPr>
          <p:sp>
            <p:nvSpPr>
              <p:cNvPr id="6884" name="Google Shape;6884;p6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5" name="Google Shape;6885;p63"/>
              <p:cNvGrpSpPr/>
              <p:nvPr/>
            </p:nvGrpSpPr>
            <p:grpSpPr>
              <a:xfrm rot="10800000">
                <a:off x="2849073" y="3079467"/>
                <a:ext cx="92400" cy="411825"/>
                <a:chOff x="2070100" y="2563700"/>
                <a:chExt cx="92400" cy="411825"/>
              </a:xfrm>
            </p:grpSpPr>
            <p:cxnSp>
              <p:nvCxnSpPr>
                <p:cNvPr id="6886" name="Google Shape;6886;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887" name="Google Shape;6887;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8" name="Google Shape;6888;p63"/>
            <p:cNvGrpSpPr/>
            <p:nvPr/>
          </p:nvGrpSpPr>
          <p:grpSpPr>
            <a:xfrm>
              <a:off x="3290132" y="1047018"/>
              <a:ext cx="1297929" cy="223003"/>
              <a:chOff x="6760035" y="3079467"/>
              <a:chExt cx="2396914" cy="411825"/>
            </a:xfrm>
          </p:grpSpPr>
          <p:sp>
            <p:nvSpPr>
              <p:cNvPr id="6889" name="Google Shape;6889;p6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0" name="Google Shape;6890;p63"/>
              <p:cNvGrpSpPr/>
              <p:nvPr/>
            </p:nvGrpSpPr>
            <p:grpSpPr>
              <a:xfrm rot="10800000">
                <a:off x="6760035" y="3079467"/>
                <a:ext cx="92400" cy="411825"/>
                <a:chOff x="2070100" y="2563700"/>
                <a:chExt cx="92400" cy="411825"/>
              </a:xfrm>
            </p:grpSpPr>
            <p:cxnSp>
              <p:nvCxnSpPr>
                <p:cNvPr id="6891" name="Google Shape;6891;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892" name="Google Shape;6892;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893" name="Google Shape;6893;p63"/>
          <p:cNvGrpSpPr/>
          <p:nvPr/>
        </p:nvGrpSpPr>
        <p:grpSpPr>
          <a:xfrm>
            <a:off x="2147036" y="3575105"/>
            <a:ext cx="1086701" cy="799429"/>
            <a:chOff x="2183288" y="3555572"/>
            <a:chExt cx="1136241" cy="835873"/>
          </a:xfrm>
        </p:grpSpPr>
        <p:sp>
          <p:nvSpPr>
            <p:cNvPr id="6894" name="Google Shape;6894;p6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5" name="Google Shape;6895;p63"/>
            <p:cNvGrpSpPr/>
            <p:nvPr/>
          </p:nvGrpSpPr>
          <p:grpSpPr>
            <a:xfrm>
              <a:off x="2205895" y="3637269"/>
              <a:ext cx="1089848" cy="724993"/>
              <a:chOff x="2205895" y="3637269"/>
              <a:chExt cx="1089848" cy="724993"/>
            </a:xfrm>
          </p:grpSpPr>
          <p:sp>
            <p:nvSpPr>
              <p:cNvPr id="6896" name="Google Shape;6896;p6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2" name="Google Shape;6902;p6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03" name="Google Shape;6903;p6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904" name="Google Shape;6904;p63"/>
            <p:cNvGrpSpPr/>
            <p:nvPr/>
          </p:nvGrpSpPr>
          <p:grpSpPr>
            <a:xfrm>
              <a:off x="3173850" y="3779426"/>
              <a:ext cx="145679" cy="70048"/>
              <a:chOff x="3173850" y="3779426"/>
              <a:chExt cx="145679" cy="70048"/>
            </a:xfrm>
          </p:grpSpPr>
          <p:cxnSp>
            <p:nvCxnSpPr>
              <p:cNvPr id="6905" name="Google Shape;6905;p6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906" name="Google Shape;6906;p6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63"/>
            <p:cNvGrpSpPr/>
            <p:nvPr/>
          </p:nvGrpSpPr>
          <p:grpSpPr>
            <a:xfrm>
              <a:off x="2183288" y="4139483"/>
              <a:ext cx="145133" cy="70048"/>
              <a:chOff x="2183288" y="4139483"/>
              <a:chExt cx="145133" cy="70048"/>
            </a:xfrm>
          </p:grpSpPr>
          <p:cxnSp>
            <p:nvCxnSpPr>
              <p:cNvPr id="6908" name="Google Shape;6908;p6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909" name="Google Shape;6909;p6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0" name="Google Shape;6910;p6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11" name="Google Shape;6911;p6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912" name="Google Shape;6912;p63"/>
            <p:cNvGrpSpPr/>
            <p:nvPr/>
          </p:nvGrpSpPr>
          <p:grpSpPr>
            <a:xfrm>
              <a:off x="2943836" y="4268886"/>
              <a:ext cx="60717" cy="122559"/>
              <a:chOff x="2943836" y="4268886"/>
              <a:chExt cx="60717" cy="122559"/>
            </a:xfrm>
          </p:grpSpPr>
          <p:sp>
            <p:nvSpPr>
              <p:cNvPr id="6913" name="Google Shape;6913;p6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14" name="Google Shape;6914;p6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915" name="Google Shape;6915;p63"/>
          <p:cNvGrpSpPr/>
          <p:nvPr/>
        </p:nvGrpSpPr>
        <p:grpSpPr>
          <a:xfrm>
            <a:off x="3409981" y="1496104"/>
            <a:ext cx="1675870" cy="758251"/>
            <a:chOff x="3530532" y="1496185"/>
            <a:chExt cx="1562000" cy="706730"/>
          </a:xfrm>
        </p:grpSpPr>
        <p:cxnSp>
          <p:nvCxnSpPr>
            <p:cNvPr id="6916" name="Google Shape;6916;p6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917" name="Google Shape;6917;p63"/>
            <p:cNvGrpSpPr/>
            <p:nvPr/>
          </p:nvGrpSpPr>
          <p:grpSpPr>
            <a:xfrm>
              <a:off x="3530532" y="1496185"/>
              <a:ext cx="323430" cy="463587"/>
              <a:chOff x="3530532" y="1496185"/>
              <a:chExt cx="323430" cy="463587"/>
            </a:xfrm>
          </p:grpSpPr>
          <p:grpSp>
            <p:nvGrpSpPr>
              <p:cNvPr id="6918" name="Google Shape;6918;p63"/>
              <p:cNvGrpSpPr/>
              <p:nvPr/>
            </p:nvGrpSpPr>
            <p:grpSpPr>
              <a:xfrm>
                <a:off x="3567462" y="1496185"/>
                <a:ext cx="286500" cy="361376"/>
                <a:chOff x="3567462" y="1496185"/>
                <a:chExt cx="286500" cy="361376"/>
              </a:xfrm>
            </p:grpSpPr>
            <p:cxnSp>
              <p:nvCxnSpPr>
                <p:cNvPr id="6919" name="Google Shape;6919;p6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920" name="Google Shape;6920;p6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1" name="Google Shape;6921;p6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3"/>
            <p:cNvGrpSpPr/>
            <p:nvPr/>
          </p:nvGrpSpPr>
          <p:grpSpPr>
            <a:xfrm>
              <a:off x="3891569" y="1779209"/>
              <a:ext cx="323945" cy="423706"/>
              <a:chOff x="3891569" y="1779209"/>
              <a:chExt cx="323945" cy="423706"/>
            </a:xfrm>
          </p:grpSpPr>
          <p:grpSp>
            <p:nvGrpSpPr>
              <p:cNvPr id="6923" name="Google Shape;6923;p63"/>
              <p:cNvGrpSpPr/>
              <p:nvPr/>
            </p:nvGrpSpPr>
            <p:grpSpPr>
              <a:xfrm>
                <a:off x="3929014" y="1881638"/>
                <a:ext cx="286500" cy="321278"/>
                <a:chOff x="3929014" y="1881638"/>
                <a:chExt cx="286500" cy="321278"/>
              </a:xfrm>
            </p:grpSpPr>
            <p:cxnSp>
              <p:nvCxnSpPr>
                <p:cNvPr id="6924" name="Google Shape;6924;p6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925" name="Google Shape;6925;p6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6" name="Google Shape;6926;p6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63"/>
            <p:cNvGrpSpPr/>
            <p:nvPr/>
          </p:nvGrpSpPr>
          <p:grpSpPr>
            <a:xfrm>
              <a:off x="4252606" y="1496185"/>
              <a:ext cx="324721" cy="463587"/>
              <a:chOff x="4252606" y="1496185"/>
              <a:chExt cx="324721" cy="463587"/>
            </a:xfrm>
          </p:grpSpPr>
          <p:grpSp>
            <p:nvGrpSpPr>
              <p:cNvPr id="6928" name="Google Shape;6928;p63"/>
              <p:cNvGrpSpPr/>
              <p:nvPr/>
            </p:nvGrpSpPr>
            <p:grpSpPr>
              <a:xfrm>
                <a:off x="4290828" y="1496185"/>
                <a:ext cx="286500" cy="361376"/>
                <a:chOff x="4290828" y="1496185"/>
                <a:chExt cx="286500" cy="361376"/>
              </a:xfrm>
            </p:grpSpPr>
            <p:cxnSp>
              <p:nvCxnSpPr>
                <p:cNvPr id="6929" name="Google Shape;6929;p6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930" name="Google Shape;6930;p6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1" name="Google Shape;6931;p6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63"/>
            <p:cNvGrpSpPr/>
            <p:nvPr/>
          </p:nvGrpSpPr>
          <p:grpSpPr>
            <a:xfrm>
              <a:off x="4613643" y="1763716"/>
              <a:ext cx="325308" cy="439200"/>
              <a:chOff x="4613643" y="1763716"/>
              <a:chExt cx="325308" cy="439200"/>
            </a:xfrm>
          </p:grpSpPr>
          <p:grpSp>
            <p:nvGrpSpPr>
              <p:cNvPr id="6933" name="Google Shape;6933;p63"/>
              <p:cNvGrpSpPr/>
              <p:nvPr/>
            </p:nvGrpSpPr>
            <p:grpSpPr>
              <a:xfrm>
                <a:off x="4652451" y="1879538"/>
                <a:ext cx="286500" cy="323378"/>
                <a:chOff x="4652451" y="1879538"/>
                <a:chExt cx="286500" cy="323378"/>
              </a:xfrm>
            </p:grpSpPr>
            <p:cxnSp>
              <p:nvCxnSpPr>
                <p:cNvPr id="6934" name="Google Shape;6934;p6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935" name="Google Shape;6935;p6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6" name="Google Shape;6936;p6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7" name="Google Shape;6937;p63"/>
          <p:cNvGrpSpPr/>
          <p:nvPr/>
        </p:nvGrpSpPr>
        <p:grpSpPr>
          <a:xfrm>
            <a:off x="3421841" y="2349730"/>
            <a:ext cx="1652173" cy="391517"/>
            <a:chOff x="3512551" y="2358270"/>
            <a:chExt cx="1597383" cy="378533"/>
          </a:xfrm>
        </p:grpSpPr>
        <p:cxnSp>
          <p:nvCxnSpPr>
            <p:cNvPr id="6938" name="Google Shape;6938;p63"/>
            <p:cNvCxnSpPr>
              <a:stCxn id="6939" idx="6"/>
              <a:endCxn id="694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941" name="Google Shape;6941;p63"/>
            <p:cNvGrpSpPr/>
            <p:nvPr/>
          </p:nvGrpSpPr>
          <p:grpSpPr>
            <a:xfrm>
              <a:off x="3512551" y="2358270"/>
              <a:ext cx="225647" cy="307714"/>
              <a:chOff x="2182679" y="2004714"/>
              <a:chExt cx="792300" cy="1080458"/>
            </a:xfrm>
          </p:grpSpPr>
          <p:cxnSp>
            <p:nvCxnSpPr>
              <p:cNvPr id="6942" name="Google Shape;6942;p63"/>
              <p:cNvCxnSpPr>
                <a:stCxn id="694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939" name="Google Shape;6939;p6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63"/>
            <p:cNvGrpSpPr/>
            <p:nvPr/>
          </p:nvGrpSpPr>
          <p:grpSpPr>
            <a:xfrm>
              <a:off x="3969644" y="2440153"/>
              <a:ext cx="225853" cy="296651"/>
              <a:chOff x="3775710" y="1729289"/>
              <a:chExt cx="136500" cy="179289"/>
            </a:xfrm>
          </p:grpSpPr>
          <p:cxnSp>
            <p:nvCxnSpPr>
              <p:cNvPr id="6945" name="Google Shape;6945;p6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946" name="Google Shape;6946;p6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63"/>
            <p:cNvGrpSpPr/>
            <p:nvPr/>
          </p:nvGrpSpPr>
          <p:grpSpPr>
            <a:xfrm>
              <a:off x="4427051" y="2358270"/>
              <a:ext cx="225647" cy="307714"/>
              <a:chOff x="5393704" y="2004714"/>
              <a:chExt cx="792300" cy="1080458"/>
            </a:xfrm>
          </p:grpSpPr>
          <p:cxnSp>
            <p:nvCxnSpPr>
              <p:cNvPr id="6949" name="Google Shape;6949;p63"/>
              <p:cNvCxnSpPr>
                <a:stCxn id="695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951" name="Google Shape;6951;p6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63"/>
            <p:cNvGrpSpPr/>
            <p:nvPr/>
          </p:nvGrpSpPr>
          <p:grpSpPr>
            <a:xfrm>
              <a:off x="4884287" y="2440252"/>
              <a:ext cx="225647" cy="296532"/>
              <a:chOff x="6999166" y="2292572"/>
              <a:chExt cx="792300" cy="1041192"/>
            </a:xfrm>
          </p:grpSpPr>
          <p:cxnSp>
            <p:nvCxnSpPr>
              <p:cNvPr id="6953" name="Google Shape;6953;p6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940" name="Google Shape;6940;p6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5" name="Google Shape;6955;p63"/>
          <p:cNvGrpSpPr/>
          <p:nvPr/>
        </p:nvGrpSpPr>
        <p:grpSpPr>
          <a:xfrm>
            <a:off x="6842649" y="1185930"/>
            <a:ext cx="1581844" cy="732818"/>
            <a:chOff x="634175" y="2986275"/>
            <a:chExt cx="3147949" cy="1458344"/>
          </a:xfrm>
        </p:grpSpPr>
        <p:cxnSp>
          <p:nvCxnSpPr>
            <p:cNvPr id="6956" name="Google Shape;6956;p63"/>
            <p:cNvCxnSpPr>
              <a:stCxn id="6957" idx="4"/>
              <a:endCxn id="6958" idx="0"/>
            </p:cNvCxnSpPr>
            <p:nvPr/>
          </p:nvCxnSpPr>
          <p:spPr>
            <a:xfrm>
              <a:off x="929975" y="3577875"/>
              <a:ext cx="591600" cy="275100"/>
            </a:xfrm>
            <a:prstGeom prst="straightConnector1">
              <a:avLst/>
            </a:prstGeom>
            <a:noFill/>
            <a:ln cap="flat" cmpd="sng" w="19050">
              <a:solidFill>
                <a:srgbClr val="435D74"/>
              </a:solidFill>
              <a:prstDash val="solid"/>
              <a:round/>
              <a:headEnd len="med" w="med" type="none"/>
              <a:tailEnd len="med" w="med" type="none"/>
            </a:ln>
          </p:spPr>
        </p:cxnSp>
        <p:cxnSp>
          <p:nvCxnSpPr>
            <p:cNvPr id="6959" name="Google Shape;6959;p63"/>
            <p:cNvCxnSpPr>
              <a:stCxn id="6958" idx="0"/>
              <a:endCxn id="696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961" name="Google Shape;6961;p63"/>
            <p:cNvCxnSpPr>
              <a:stCxn id="6960" idx="4"/>
              <a:endCxn id="696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963" name="Google Shape;6963;p63"/>
            <p:cNvCxnSpPr>
              <a:stCxn id="6962" idx="0"/>
              <a:endCxn id="6964" idx="4"/>
            </p:cNvCxnSpPr>
            <p:nvPr/>
          </p:nvCxnSpPr>
          <p:spPr>
            <a:xfrm flipH="1" rot="10800000">
              <a:off x="2894933" y="3577918"/>
              <a:ext cx="591600" cy="275100"/>
            </a:xfrm>
            <a:prstGeom prst="straightConnector1">
              <a:avLst/>
            </a:prstGeom>
            <a:noFill/>
            <a:ln cap="flat" cmpd="sng" w="19050">
              <a:solidFill>
                <a:srgbClr val="435D74"/>
              </a:solidFill>
              <a:prstDash val="solid"/>
              <a:round/>
              <a:headEnd len="med" w="med" type="none"/>
              <a:tailEnd len="med" w="med" type="none"/>
            </a:ln>
          </p:spPr>
        </p:cxnSp>
        <p:sp>
          <p:nvSpPr>
            <p:cNvPr id="6964" name="Google Shape;6964;p6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60" name="Google Shape;6960;p6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57" name="Google Shape;6957;p6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62" name="Google Shape;6962;p6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958" name="Google Shape;6958;p6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965" name="Google Shape;6965;p63"/>
          <p:cNvGrpSpPr/>
          <p:nvPr/>
        </p:nvGrpSpPr>
        <p:grpSpPr>
          <a:xfrm>
            <a:off x="3410364" y="2880240"/>
            <a:ext cx="1675128" cy="313674"/>
            <a:chOff x="998425" y="1182125"/>
            <a:chExt cx="1065400" cy="199500"/>
          </a:xfrm>
        </p:grpSpPr>
        <p:sp>
          <p:nvSpPr>
            <p:cNvPr id="6966" name="Google Shape;6966;p6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63"/>
          <p:cNvGrpSpPr/>
          <p:nvPr/>
        </p:nvGrpSpPr>
        <p:grpSpPr>
          <a:xfrm>
            <a:off x="3410363" y="3836206"/>
            <a:ext cx="1675129" cy="525345"/>
            <a:chOff x="5194708" y="3484366"/>
            <a:chExt cx="3148148" cy="987304"/>
          </a:xfrm>
        </p:grpSpPr>
        <p:grpSp>
          <p:nvGrpSpPr>
            <p:cNvPr id="6972" name="Google Shape;6972;p63"/>
            <p:cNvGrpSpPr/>
            <p:nvPr/>
          </p:nvGrpSpPr>
          <p:grpSpPr>
            <a:xfrm>
              <a:off x="7531521" y="3484366"/>
              <a:ext cx="811335" cy="987304"/>
              <a:chOff x="3379425" y="1617275"/>
              <a:chExt cx="1090650" cy="1327200"/>
            </a:xfrm>
          </p:grpSpPr>
          <p:sp>
            <p:nvSpPr>
              <p:cNvPr id="6973" name="Google Shape;6973;p6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63"/>
            <p:cNvGrpSpPr/>
            <p:nvPr/>
          </p:nvGrpSpPr>
          <p:grpSpPr>
            <a:xfrm>
              <a:off x="6752546" y="3484366"/>
              <a:ext cx="811428" cy="987304"/>
              <a:chOff x="2332275" y="1617275"/>
              <a:chExt cx="1090775" cy="1327200"/>
            </a:xfrm>
          </p:grpSpPr>
          <p:sp>
            <p:nvSpPr>
              <p:cNvPr id="6977" name="Google Shape;6977;p6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63"/>
            <p:cNvGrpSpPr/>
            <p:nvPr/>
          </p:nvGrpSpPr>
          <p:grpSpPr>
            <a:xfrm>
              <a:off x="5973664" y="3484366"/>
              <a:ext cx="811335" cy="987304"/>
              <a:chOff x="1285250" y="1617275"/>
              <a:chExt cx="1090650" cy="1327200"/>
            </a:xfrm>
          </p:grpSpPr>
          <p:sp>
            <p:nvSpPr>
              <p:cNvPr id="6981" name="Google Shape;6981;p6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3"/>
            <p:cNvGrpSpPr/>
            <p:nvPr/>
          </p:nvGrpSpPr>
          <p:grpSpPr>
            <a:xfrm>
              <a:off x="5194708" y="3484366"/>
              <a:ext cx="811409" cy="987304"/>
              <a:chOff x="238125" y="1617275"/>
              <a:chExt cx="1090750" cy="1327200"/>
            </a:xfrm>
          </p:grpSpPr>
          <p:sp>
            <p:nvSpPr>
              <p:cNvPr id="6985" name="Google Shape;6985;p6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8" name="Google Shape;6988;p63"/>
          <p:cNvGrpSpPr/>
          <p:nvPr/>
        </p:nvGrpSpPr>
        <p:grpSpPr>
          <a:xfrm>
            <a:off x="6844048" y="2482095"/>
            <a:ext cx="1579046" cy="522230"/>
            <a:chOff x="6853641" y="2534077"/>
            <a:chExt cx="1515545" cy="501229"/>
          </a:xfrm>
        </p:grpSpPr>
        <p:grpSp>
          <p:nvGrpSpPr>
            <p:cNvPr id="6989" name="Google Shape;6989;p63"/>
            <p:cNvGrpSpPr/>
            <p:nvPr/>
          </p:nvGrpSpPr>
          <p:grpSpPr>
            <a:xfrm>
              <a:off x="6853641" y="2618923"/>
              <a:ext cx="1515545" cy="324556"/>
              <a:chOff x="6853641" y="2618923"/>
              <a:chExt cx="1515545" cy="324556"/>
            </a:xfrm>
          </p:grpSpPr>
          <p:sp>
            <p:nvSpPr>
              <p:cNvPr id="6990" name="Google Shape;6990;p6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5" name="Google Shape;6995;p6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63"/>
          <p:cNvGrpSpPr/>
          <p:nvPr/>
        </p:nvGrpSpPr>
        <p:grpSpPr>
          <a:xfrm>
            <a:off x="3438940" y="3357136"/>
            <a:ext cx="1617976" cy="346616"/>
            <a:chOff x="1808063" y="4294338"/>
            <a:chExt cx="3370782" cy="721817"/>
          </a:xfrm>
        </p:grpSpPr>
        <p:sp>
          <p:nvSpPr>
            <p:cNvPr id="7001" name="Google Shape;7001;p6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3"/>
          <p:cNvGrpSpPr/>
          <p:nvPr/>
        </p:nvGrpSpPr>
        <p:grpSpPr>
          <a:xfrm>
            <a:off x="5264936" y="4023886"/>
            <a:ext cx="1417067" cy="350605"/>
            <a:chOff x="4234950" y="2101012"/>
            <a:chExt cx="4219974" cy="1044090"/>
          </a:xfrm>
        </p:grpSpPr>
        <p:sp>
          <p:nvSpPr>
            <p:cNvPr id="7012" name="Google Shape;7012;p6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63"/>
          <p:cNvGrpSpPr/>
          <p:nvPr/>
        </p:nvGrpSpPr>
        <p:grpSpPr>
          <a:xfrm>
            <a:off x="6840408" y="2014643"/>
            <a:ext cx="1586327" cy="371557"/>
            <a:chOff x="1247650" y="2075423"/>
            <a:chExt cx="6648477" cy="1557238"/>
          </a:xfrm>
        </p:grpSpPr>
        <p:sp>
          <p:nvSpPr>
            <p:cNvPr id="7029" name="Google Shape;7029;p6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63"/>
          <p:cNvGrpSpPr/>
          <p:nvPr/>
        </p:nvGrpSpPr>
        <p:grpSpPr>
          <a:xfrm>
            <a:off x="5271678" y="1167833"/>
            <a:ext cx="1415601" cy="1648533"/>
            <a:chOff x="1839112" y="2209163"/>
            <a:chExt cx="1918159" cy="2233784"/>
          </a:xfrm>
        </p:grpSpPr>
        <p:sp>
          <p:nvSpPr>
            <p:cNvPr id="7036" name="Google Shape;7036;p6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39" name="Google Shape;7039;p63"/>
            <p:cNvCxnSpPr>
              <a:stCxn id="7036" idx="6"/>
              <a:endCxn id="7037" idx="2"/>
            </p:cNvCxnSpPr>
            <p:nvPr/>
          </p:nvCxnSpPr>
          <p:spPr>
            <a:xfrm>
              <a:off x="2414212" y="2496713"/>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040" name="Google Shape;7040;p63"/>
            <p:cNvCxnSpPr>
              <a:stCxn id="7037" idx="4"/>
              <a:endCxn id="704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042" name="Google Shape;7042;p63"/>
            <p:cNvCxnSpPr>
              <a:stCxn id="7041" idx="6"/>
              <a:endCxn id="7038" idx="2"/>
            </p:cNvCxnSpPr>
            <p:nvPr/>
          </p:nvCxnSpPr>
          <p:spPr>
            <a:xfrm>
              <a:off x="2414212" y="3328316"/>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043" name="Google Shape;7043;p63"/>
            <p:cNvCxnSpPr>
              <a:stCxn id="7038" idx="4"/>
              <a:endCxn id="704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041" name="Google Shape;7041;p6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46" name="Google Shape;7046;p63"/>
            <p:cNvCxnSpPr>
              <a:endCxn id="704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047" name="Google Shape;7047;p63"/>
          <p:cNvGrpSpPr/>
          <p:nvPr/>
        </p:nvGrpSpPr>
        <p:grpSpPr>
          <a:xfrm>
            <a:off x="3428944" y="1185917"/>
            <a:ext cx="1637968" cy="154942"/>
            <a:chOff x="238125" y="2506075"/>
            <a:chExt cx="7115411" cy="673075"/>
          </a:xfrm>
        </p:grpSpPr>
        <p:sp>
          <p:nvSpPr>
            <p:cNvPr id="7048" name="Google Shape;7048;p6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63"/>
          <p:cNvGrpSpPr/>
          <p:nvPr/>
        </p:nvGrpSpPr>
        <p:grpSpPr>
          <a:xfrm>
            <a:off x="1969680" y="1500635"/>
            <a:ext cx="1262932" cy="785408"/>
            <a:chOff x="548861" y="389676"/>
            <a:chExt cx="3843371" cy="2390163"/>
          </a:xfrm>
        </p:grpSpPr>
        <p:cxnSp>
          <p:nvCxnSpPr>
            <p:cNvPr id="7054" name="Google Shape;7054;p6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055" name="Google Shape;7055;p6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056" name="Google Shape;7056;p6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057" name="Google Shape;7057;p6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058" name="Google Shape;7058;p6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059" name="Google Shape;7059;p6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0" name="Google Shape;7060;p6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061" name="Google Shape;7061;p6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3"/>
          <p:cNvGrpSpPr/>
          <p:nvPr/>
        </p:nvGrpSpPr>
        <p:grpSpPr>
          <a:xfrm>
            <a:off x="757812" y="2607512"/>
            <a:ext cx="1412054" cy="633562"/>
            <a:chOff x="1187400" y="2529299"/>
            <a:chExt cx="6769193" cy="2241903"/>
          </a:xfrm>
        </p:grpSpPr>
        <p:sp>
          <p:nvSpPr>
            <p:cNvPr id="7068" name="Google Shape;7068;p6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069" name="Google Shape;7069;p6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70" name="Google Shape;7070;p6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71" name="Google Shape;7071;p6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72" name="Google Shape;7072;p6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73" name="Google Shape;7073;p6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074" name="Google Shape;7074;p6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075" name="Google Shape;7075;p63"/>
            <p:cNvCxnSpPr>
              <a:stCxn id="7068" idx="2"/>
              <a:endCxn id="7069" idx="0"/>
            </p:cNvCxnSpPr>
            <p:nvPr/>
          </p:nvCxnSpPr>
          <p:spPr>
            <a:xfrm flipH="1" rot="-5400000">
              <a:off x="5228393" y="2315399"/>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076" name="Google Shape;7076;p63"/>
            <p:cNvCxnSpPr>
              <a:stCxn id="7070" idx="0"/>
              <a:endCxn id="7068" idx="2"/>
            </p:cNvCxnSpPr>
            <p:nvPr/>
          </p:nvCxnSpPr>
          <p:spPr>
            <a:xfrm rot="-5400000">
              <a:off x="3458097" y="2315100"/>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077" name="Google Shape;7077;p63"/>
            <p:cNvCxnSpPr>
              <a:stCxn id="7070" idx="2"/>
              <a:endCxn id="7072" idx="0"/>
            </p:cNvCxnSpPr>
            <p:nvPr/>
          </p:nvCxnSpPr>
          <p:spPr>
            <a:xfrm flipH="1" rot="-5400000">
              <a:off x="2995797"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078" name="Google Shape;7078;p63"/>
            <p:cNvCxnSpPr>
              <a:stCxn id="7071" idx="0"/>
              <a:endCxn id="7070" idx="2"/>
            </p:cNvCxnSpPr>
            <p:nvPr/>
          </p:nvCxnSpPr>
          <p:spPr>
            <a:xfrm rot="-5400000">
              <a:off x="21505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079" name="Google Shape;7079;p63"/>
            <p:cNvCxnSpPr>
              <a:stCxn id="7069" idx="2"/>
              <a:endCxn id="7074" idx="0"/>
            </p:cNvCxnSpPr>
            <p:nvPr/>
          </p:nvCxnSpPr>
          <p:spPr>
            <a:xfrm flipH="1" rot="-5400000">
              <a:off x="6536390"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080" name="Google Shape;7080;p63"/>
            <p:cNvCxnSpPr>
              <a:stCxn id="7073" idx="0"/>
              <a:endCxn id="7069" idx="2"/>
            </p:cNvCxnSpPr>
            <p:nvPr/>
          </p:nvCxnSpPr>
          <p:spPr>
            <a:xfrm rot="-5400000">
              <a:off x="56911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081" name="Google Shape;7081;p63"/>
          <p:cNvGrpSpPr/>
          <p:nvPr/>
        </p:nvGrpSpPr>
        <p:grpSpPr>
          <a:xfrm>
            <a:off x="6844058" y="3100221"/>
            <a:ext cx="1579035" cy="540873"/>
            <a:chOff x="6895650" y="3126697"/>
            <a:chExt cx="1436662" cy="492105"/>
          </a:xfrm>
        </p:grpSpPr>
        <p:sp>
          <p:nvSpPr>
            <p:cNvPr id="7082" name="Google Shape;7082;p6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7" name="Google Shape;7087;p63"/>
            <p:cNvGrpSpPr/>
            <p:nvPr/>
          </p:nvGrpSpPr>
          <p:grpSpPr>
            <a:xfrm>
              <a:off x="6995957" y="3335810"/>
              <a:ext cx="1230393" cy="71754"/>
              <a:chOff x="6995957" y="3287964"/>
              <a:chExt cx="1230393" cy="71754"/>
            </a:xfrm>
          </p:grpSpPr>
          <p:sp>
            <p:nvSpPr>
              <p:cNvPr id="7088" name="Google Shape;7088;p6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3" name="Google Shape;7093;p63"/>
          <p:cNvGrpSpPr/>
          <p:nvPr/>
        </p:nvGrpSpPr>
        <p:grpSpPr>
          <a:xfrm>
            <a:off x="6842640" y="3736984"/>
            <a:ext cx="1581862" cy="650625"/>
            <a:chOff x="6777990" y="3710194"/>
            <a:chExt cx="1646915" cy="677382"/>
          </a:xfrm>
        </p:grpSpPr>
        <p:grpSp>
          <p:nvGrpSpPr>
            <p:cNvPr id="7094" name="Google Shape;7094;p63"/>
            <p:cNvGrpSpPr/>
            <p:nvPr/>
          </p:nvGrpSpPr>
          <p:grpSpPr>
            <a:xfrm>
              <a:off x="6777990" y="3874492"/>
              <a:ext cx="411129" cy="513083"/>
              <a:chOff x="6777990" y="3874492"/>
              <a:chExt cx="411129" cy="513083"/>
            </a:xfrm>
          </p:grpSpPr>
          <p:cxnSp>
            <p:nvCxnSpPr>
              <p:cNvPr id="7095" name="Google Shape;7095;p6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096" name="Google Shape;7096;p6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63"/>
            <p:cNvGrpSpPr/>
            <p:nvPr/>
          </p:nvGrpSpPr>
          <p:grpSpPr>
            <a:xfrm>
              <a:off x="7188425" y="3710194"/>
              <a:ext cx="411123" cy="520535"/>
              <a:chOff x="7188425" y="3710194"/>
              <a:chExt cx="411123" cy="520535"/>
            </a:xfrm>
          </p:grpSpPr>
          <p:cxnSp>
            <p:nvCxnSpPr>
              <p:cNvPr id="7098" name="Google Shape;7098;p6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099" name="Google Shape;7099;p6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63"/>
            <p:cNvGrpSpPr/>
            <p:nvPr/>
          </p:nvGrpSpPr>
          <p:grpSpPr>
            <a:xfrm>
              <a:off x="7603341" y="3874492"/>
              <a:ext cx="411474" cy="513083"/>
              <a:chOff x="7603341" y="3874492"/>
              <a:chExt cx="411474" cy="513083"/>
            </a:xfrm>
          </p:grpSpPr>
          <p:cxnSp>
            <p:nvCxnSpPr>
              <p:cNvPr id="7101" name="Google Shape;7101;p6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102" name="Google Shape;7102;p6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63"/>
            <p:cNvGrpSpPr/>
            <p:nvPr/>
          </p:nvGrpSpPr>
          <p:grpSpPr>
            <a:xfrm>
              <a:off x="8013776" y="3722847"/>
              <a:ext cx="411129" cy="507881"/>
              <a:chOff x="8013776" y="3722847"/>
              <a:chExt cx="411129" cy="507881"/>
            </a:xfrm>
          </p:grpSpPr>
          <p:cxnSp>
            <p:nvCxnSpPr>
              <p:cNvPr id="7104" name="Google Shape;7104;p6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105" name="Google Shape;7105;p6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6" name="Google Shape;7106;p63"/>
          <p:cNvGrpSpPr/>
          <p:nvPr/>
        </p:nvGrpSpPr>
        <p:grpSpPr>
          <a:xfrm>
            <a:off x="5262155" y="2909824"/>
            <a:ext cx="1421889" cy="1020603"/>
            <a:chOff x="5190863" y="2824811"/>
            <a:chExt cx="1544860" cy="1108869"/>
          </a:xfrm>
        </p:grpSpPr>
        <p:grpSp>
          <p:nvGrpSpPr>
            <p:cNvPr id="7107" name="Google Shape;7107;p63"/>
            <p:cNvGrpSpPr/>
            <p:nvPr/>
          </p:nvGrpSpPr>
          <p:grpSpPr>
            <a:xfrm>
              <a:off x="5938695" y="3176919"/>
              <a:ext cx="685761" cy="404739"/>
              <a:chOff x="5938695" y="3176919"/>
              <a:chExt cx="685761" cy="404739"/>
            </a:xfrm>
          </p:grpSpPr>
          <p:grpSp>
            <p:nvGrpSpPr>
              <p:cNvPr id="7108" name="Google Shape;7108;p63"/>
              <p:cNvGrpSpPr/>
              <p:nvPr/>
            </p:nvGrpSpPr>
            <p:grpSpPr>
              <a:xfrm>
                <a:off x="5938695" y="3176919"/>
                <a:ext cx="685761" cy="404739"/>
                <a:chOff x="5938695" y="3176919"/>
                <a:chExt cx="685761" cy="404739"/>
              </a:xfrm>
            </p:grpSpPr>
            <p:sp>
              <p:nvSpPr>
                <p:cNvPr id="7109" name="Google Shape;7109;p6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1" name="Google Shape;7111;p6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63"/>
            <p:cNvGrpSpPr/>
            <p:nvPr/>
          </p:nvGrpSpPr>
          <p:grpSpPr>
            <a:xfrm>
              <a:off x="5305233" y="3176835"/>
              <a:ext cx="685971" cy="404655"/>
              <a:chOff x="5305233" y="3176835"/>
              <a:chExt cx="685971" cy="404655"/>
            </a:xfrm>
          </p:grpSpPr>
          <p:grpSp>
            <p:nvGrpSpPr>
              <p:cNvPr id="7113" name="Google Shape;7113;p63"/>
              <p:cNvGrpSpPr/>
              <p:nvPr/>
            </p:nvGrpSpPr>
            <p:grpSpPr>
              <a:xfrm>
                <a:off x="5305233" y="3176835"/>
                <a:ext cx="685971" cy="404655"/>
                <a:chOff x="5305233" y="3176835"/>
                <a:chExt cx="685971" cy="404655"/>
              </a:xfrm>
            </p:grpSpPr>
            <p:sp>
              <p:nvSpPr>
                <p:cNvPr id="7114" name="Google Shape;7114;p6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6" name="Google Shape;7116;p6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7" name="Google Shape;7117;p6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8" name="Google Shape;7118;p63"/>
            <p:cNvGrpSpPr/>
            <p:nvPr/>
          </p:nvGrpSpPr>
          <p:grpSpPr>
            <a:xfrm>
              <a:off x="5657361" y="2824811"/>
              <a:ext cx="1078361" cy="404655"/>
              <a:chOff x="5657361" y="2824811"/>
              <a:chExt cx="1078361" cy="404655"/>
            </a:xfrm>
          </p:grpSpPr>
          <p:grpSp>
            <p:nvGrpSpPr>
              <p:cNvPr id="7119" name="Google Shape;7119;p63"/>
              <p:cNvGrpSpPr/>
              <p:nvPr/>
            </p:nvGrpSpPr>
            <p:grpSpPr>
              <a:xfrm>
                <a:off x="5657361" y="2824811"/>
                <a:ext cx="1078361" cy="404655"/>
                <a:chOff x="5657361" y="2824811"/>
                <a:chExt cx="1078361" cy="404655"/>
              </a:xfrm>
            </p:grpSpPr>
            <p:grpSp>
              <p:nvGrpSpPr>
                <p:cNvPr id="7120" name="Google Shape;7120;p63"/>
                <p:cNvGrpSpPr/>
                <p:nvPr/>
              </p:nvGrpSpPr>
              <p:grpSpPr>
                <a:xfrm>
                  <a:off x="5938485" y="2824811"/>
                  <a:ext cx="797237" cy="404655"/>
                  <a:chOff x="5938485" y="2824811"/>
                  <a:chExt cx="797237" cy="404655"/>
                </a:xfrm>
              </p:grpSpPr>
              <p:sp>
                <p:nvSpPr>
                  <p:cNvPr id="7121" name="Google Shape;7121;p6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3" name="Google Shape;7123;p6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4" name="Google Shape;7124;p6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63"/>
            <p:cNvGrpSpPr/>
            <p:nvPr/>
          </p:nvGrpSpPr>
          <p:grpSpPr>
            <a:xfrm>
              <a:off x="5190863" y="3528942"/>
              <a:ext cx="1078026" cy="404739"/>
              <a:chOff x="5190863" y="3528942"/>
              <a:chExt cx="1078026" cy="404739"/>
            </a:xfrm>
          </p:grpSpPr>
          <p:sp>
            <p:nvSpPr>
              <p:cNvPr id="7126" name="Google Shape;7126;p6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7" name="Google Shape;7127;p63"/>
              <p:cNvGrpSpPr/>
              <p:nvPr/>
            </p:nvGrpSpPr>
            <p:grpSpPr>
              <a:xfrm>
                <a:off x="5190863" y="3528942"/>
                <a:ext cx="1078026" cy="404739"/>
                <a:chOff x="5190863" y="3528942"/>
                <a:chExt cx="1078026" cy="404739"/>
              </a:xfrm>
            </p:grpSpPr>
            <p:sp>
              <p:nvSpPr>
                <p:cNvPr id="7128" name="Google Shape;7128;p6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30" name="Google Shape;7130;p63"/>
          <p:cNvGrpSpPr/>
          <p:nvPr/>
        </p:nvGrpSpPr>
        <p:grpSpPr>
          <a:xfrm>
            <a:off x="728162" y="1474292"/>
            <a:ext cx="1086719" cy="879487"/>
            <a:chOff x="803162" y="1474292"/>
            <a:chExt cx="1086719" cy="879487"/>
          </a:xfrm>
        </p:grpSpPr>
        <p:grpSp>
          <p:nvGrpSpPr>
            <p:cNvPr id="7131" name="Google Shape;7131;p63"/>
            <p:cNvGrpSpPr/>
            <p:nvPr/>
          </p:nvGrpSpPr>
          <p:grpSpPr>
            <a:xfrm>
              <a:off x="803162" y="1625948"/>
              <a:ext cx="445856" cy="576579"/>
              <a:chOff x="803162" y="1625948"/>
              <a:chExt cx="445856" cy="576579"/>
            </a:xfrm>
          </p:grpSpPr>
          <p:sp>
            <p:nvSpPr>
              <p:cNvPr id="7132" name="Google Shape;7132;p6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3" name="Google Shape;7133;p63"/>
              <p:cNvGrpSpPr/>
              <p:nvPr/>
            </p:nvGrpSpPr>
            <p:grpSpPr>
              <a:xfrm>
                <a:off x="1056023" y="1625948"/>
                <a:ext cx="192995" cy="576579"/>
                <a:chOff x="1056023" y="1625948"/>
                <a:chExt cx="192995" cy="576579"/>
              </a:xfrm>
            </p:grpSpPr>
            <p:sp>
              <p:nvSpPr>
                <p:cNvPr id="7134" name="Google Shape;7134;p6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9" name="Google Shape;7139;p63"/>
            <p:cNvGrpSpPr/>
            <p:nvPr/>
          </p:nvGrpSpPr>
          <p:grpSpPr>
            <a:xfrm>
              <a:off x="1371406" y="1474292"/>
              <a:ext cx="518475" cy="879487"/>
              <a:chOff x="1398231" y="1474292"/>
              <a:chExt cx="518475" cy="879487"/>
            </a:xfrm>
          </p:grpSpPr>
          <p:grpSp>
            <p:nvGrpSpPr>
              <p:cNvPr id="7140" name="Google Shape;7140;p63"/>
              <p:cNvGrpSpPr/>
              <p:nvPr/>
            </p:nvGrpSpPr>
            <p:grpSpPr>
              <a:xfrm>
                <a:off x="1398231" y="1474292"/>
                <a:ext cx="518475" cy="341643"/>
                <a:chOff x="1398231" y="1474292"/>
                <a:chExt cx="518475" cy="341643"/>
              </a:xfrm>
            </p:grpSpPr>
            <p:sp>
              <p:nvSpPr>
                <p:cNvPr id="7141" name="Google Shape;7141;p6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2" name="Google Shape;7142;p63"/>
                <p:cNvGrpSpPr/>
                <p:nvPr/>
              </p:nvGrpSpPr>
              <p:grpSpPr>
                <a:xfrm>
                  <a:off x="1616453" y="1474292"/>
                  <a:ext cx="300253" cy="341643"/>
                  <a:chOff x="1616453" y="1475379"/>
                  <a:chExt cx="300253" cy="341643"/>
                </a:xfrm>
              </p:grpSpPr>
              <p:sp>
                <p:nvSpPr>
                  <p:cNvPr id="7143" name="Google Shape;7143;p6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63"/>
                  <p:cNvGrpSpPr/>
                  <p:nvPr/>
                </p:nvGrpSpPr>
                <p:grpSpPr>
                  <a:xfrm>
                    <a:off x="1839639" y="1475379"/>
                    <a:ext cx="77067" cy="341643"/>
                    <a:chOff x="1839639" y="1475379"/>
                    <a:chExt cx="77067" cy="341643"/>
                  </a:xfrm>
                </p:grpSpPr>
                <p:sp>
                  <p:nvSpPr>
                    <p:cNvPr id="7151" name="Google Shape;7151;p6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53" name="Google Shape;7153;p63"/>
              <p:cNvGrpSpPr/>
              <p:nvPr/>
            </p:nvGrpSpPr>
            <p:grpSpPr>
              <a:xfrm>
                <a:off x="1398451" y="2012951"/>
                <a:ext cx="518255" cy="340828"/>
                <a:chOff x="1398451" y="2012951"/>
                <a:chExt cx="518255" cy="340828"/>
              </a:xfrm>
            </p:grpSpPr>
            <p:sp>
              <p:nvSpPr>
                <p:cNvPr id="7154" name="Google Shape;7154;p6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5" name="Google Shape;7155;p63"/>
                <p:cNvGrpSpPr/>
                <p:nvPr/>
              </p:nvGrpSpPr>
              <p:grpSpPr>
                <a:xfrm>
                  <a:off x="1616453" y="2012951"/>
                  <a:ext cx="300253" cy="340828"/>
                  <a:chOff x="1616453" y="2013538"/>
                  <a:chExt cx="300253" cy="340828"/>
                </a:xfrm>
              </p:grpSpPr>
              <p:sp>
                <p:nvSpPr>
                  <p:cNvPr id="7156" name="Google Shape;7156;p6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3" name="Google Shape;7163;p63"/>
                  <p:cNvGrpSpPr/>
                  <p:nvPr/>
                </p:nvGrpSpPr>
                <p:grpSpPr>
                  <a:xfrm>
                    <a:off x="1839639" y="2013538"/>
                    <a:ext cx="77067" cy="340828"/>
                    <a:chOff x="1839639" y="2013538"/>
                    <a:chExt cx="77067" cy="340828"/>
                  </a:xfrm>
                </p:grpSpPr>
                <p:sp>
                  <p:nvSpPr>
                    <p:cNvPr id="7164" name="Google Shape;7164;p6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166" name="Google Shape;7166;p63"/>
          <p:cNvGrpSpPr/>
          <p:nvPr/>
        </p:nvGrpSpPr>
        <p:grpSpPr>
          <a:xfrm>
            <a:off x="724986" y="3605478"/>
            <a:ext cx="1368681" cy="682918"/>
            <a:chOff x="724986" y="3605478"/>
            <a:chExt cx="1368681" cy="682918"/>
          </a:xfrm>
        </p:grpSpPr>
        <p:grpSp>
          <p:nvGrpSpPr>
            <p:cNvPr id="7167" name="Google Shape;7167;p63"/>
            <p:cNvGrpSpPr/>
            <p:nvPr/>
          </p:nvGrpSpPr>
          <p:grpSpPr>
            <a:xfrm>
              <a:off x="1289102" y="3823629"/>
              <a:ext cx="240442" cy="250435"/>
              <a:chOff x="-165066" y="3843615"/>
              <a:chExt cx="221259" cy="230455"/>
            </a:xfrm>
          </p:grpSpPr>
          <p:sp>
            <p:nvSpPr>
              <p:cNvPr id="7168" name="Google Shape;7168;p6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63"/>
            <p:cNvGrpSpPr/>
            <p:nvPr/>
          </p:nvGrpSpPr>
          <p:grpSpPr>
            <a:xfrm>
              <a:off x="724986" y="3605478"/>
              <a:ext cx="1368681" cy="682918"/>
              <a:chOff x="724986" y="3605478"/>
              <a:chExt cx="1368681" cy="682918"/>
            </a:xfrm>
          </p:grpSpPr>
          <p:grpSp>
            <p:nvGrpSpPr>
              <p:cNvPr id="7189" name="Google Shape;7189;p63"/>
              <p:cNvGrpSpPr/>
              <p:nvPr/>
            </p:nvGrpSpPr>
            <p:grpSpPr>
              <a:xfrm>
                <a:off x="1498221" y="4047614"/>
                <a:ext cx="529172" cy="240783"/>
                <a:chOff x="1498221" y="4047614"/>
                <a:chExt cx="529172" cy="240783"/>
              </a:xfrm>
            </p:grpSpPr>
            <p:grpSp>
              <p:nvGrpSpPr>
                <p:cNvPr id="7190" name="Google Shape;7190;p63"/>
                <p:cNvGrpSpPr/>
                <p:nvPr/>
              </p:nvGrpSpPr>
              <p:grpSpPr>
                <a:xfrm>
                  <a:off x="1826655" y="4224370"/>
                  <a:ext cx="200738" cy="25631"/>
                  <a:chOff x="1826655" y="4224370"/>
                  <a:chExt cx="200738" cy="25631"/>
                </a:xfrm>
              </p:grpSpPr>
              <p:sp>
                <p:nvSpPr>
                  <p:cNvPr id="7191" name="Google Shape;7191;p6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3"/>
                <p:cNvGrpSpPr/>
                <p:nvPr/>
              </p:nvGrpSpPr>
              <p:grpSpPr>
                <a:xfrm>
                  <a:off x="1498221" y="4047614"/>
                  <a:ext cx="328444" cy="240783"/>
                  <a:chOff x="1498221" y="4047614"/>
                  <a:chExt cx="328444" cy="240783"/>
                </a:xfrm>
              </p:grpSpPr>
              <p:sp>
                <p:nvSpPr>
                  <p:cNvPr id="7194" name="Google Shape;7194;p6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5" name="Google Shape;7195;p63"/>
                  <p:cNvGrpSpPr/>
                  <p:nvPr/>
                </p:nvGrpSpPr>
                <p:grpSpPr>
                  <a:xfrm>
                    <a:off x="1498221" y="4047614"/>
                    <a:ext cx="150566" cy="190416"/>
                    <a:chOff x="1498221" y="4047614"/>
                    <a:chExt cx="150566" cy="190416"/>
                  </a:xfrm>
                </p:grpSpPr>
                <p:sp>
                  <p:nvSpPr>
                    <p:cNvPr id="7196" name="Google Shape;7196;p6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98" name="Google Shape;7198;p63"/>
              <p:cNvGrpSpPr/>
              <p:nvPr/>
            </p:nvGrpSpPr>
            <p:grpSpPr>
              <a:xfrm>
                <a:off x="1560718" y="3800594"/>
                <a:ext cx="532948" cy="302090"/>
                <a:chOff x="1560718" y="3800594"/>
                <a:chExt cx="532948" cy="302090"/>
              </a:xfrm>
            </p:grpSpPr>
            <p:grpSp>
              <p:nvGrpSpPr>
                <p:cNvPr id="7199" name="Google Shape;7199;p63"/>
                <p:cNvGrpSpPr/>
                <p:nvPr/>
              </p:nvGrpSpPr>
              <p:grpSpPr>
                <a:xfrm>
                  <a:off x="1912179" y="3827344"/>
                  <a:ext cx="181487" cy="25631"/>
                  <a:chOff x="1912179" y="3827344"/>
                  <a:chExt cx="181487" cy="25631"/>
                </a:xfrm>
              </p:grpSpPr>
              <p:sp>
                <p:nvSpPr>
                  <p:cNvPr id="7200" name="Google Shape;7200;p6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63"/>
                <p:cNvGrpSpPr/>
                <p:nvPr/>
              </p:nvGrpSpPr>
              <p:grpSpPr>
                <a:xfrm>
                  <a:off x="1912179" y="4044505"/>
                  <a:ext cx="181487" cy="25622"/>
                  <a:chOff x="1912179" y="4044506"/>
                  <a:chExt cx="181487" cy="25622"/>
                </a:xfrm>
              </p:grpSpPr>
              <p:sp>
                <p:nvSpPr>
                  <p:cNvPr id="7203" name="Google Shape;7203;p6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63"/>
                <p:cNvGrpSpPr/>
                <p:nvPr/>
              </p:nvGrpSpPr>
              <p:grpSpPr>
                <a:xfrm>
                  <a:off x="1560718" y="3800594"/>
                  <a:ext cx="351472" cy="302090"/>
                  <a:chOff x="1560718" y="3800594"/>
                  <a:chExt cx="351472" cy="302090"/>
                </a:xfrm>
              </p:grpSpPr>
              <p:grpSp>
                <p:nvGrpSpPr>
                  <p:cNvPr id="7206" name="Google Shape;7206;p63"/>
                  <p:cNvGrpSpPr/>
                  <p:nvPr/>
                </p:nvGrpSpPr>
                <p:grpSpPr>
                  <a:xfrm>
                    <a:off x="1560718" y="3842857"/>
                    <a:ext cx="173586" cy="217131"/>
                    <a:chOff x="1560718" y="3842857"/>
                    <a:chExt cx="173586" cy="217131"/>
                  </a:xfrm>
                </p:grpSpPr>
                <p:sp>
                  <p:nvSpPr>
                    <p:cNvPr id="7207" name="Google Shape;7207;p6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0" name="Google Shape;7210;p6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212" name="Google Shape;7212;p6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3" name="Google Shape;7213;p63"/>
              <p:cNvGrpSpPr/>
              <p:nvPr/>
            </p:nvGrpSpPr>
            <p:grpSpPr>
              <a:xfrm>
                <a:off x="785350" y="3605478"/>
                <a:ext cx="535311" cy="249245"/>
                <a:chOff x="785350" y="3605478"/>
                <a:chExt cx="535311" cy="249245"/>
              </a:xfrm>
            </p:grpSpPr>
            <p:grpSp>
              <p:nvGrpSpPr>
                <p:cNvPr id="7214" name="Google Shape;7214;p63"/>
                <p:cNvGrpSpPr/>
                <p:nvPr/>
              </p:nvGrpSpPr>
              <p:grpSpPr>
                <a:xfrm>
                  <a:off x="785350" y="3605478"/>
                  <a:ext cx="376191" cy="102736"/>
                  <a:chOff x="785350" y="3605478"/>
                  <a:chExt cx="376191" cy="102736"/>
                </a:xfrm>
              </p:grpSpPr>
              <p:sp>
                <p:nvSpPr>
                  <p:cNvPr id="7215" name="Google Shape;7215;p6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3"/>
                <p:cNvGrpSpPr/>
                <p:nvPr/>
              </p:nvGrpSpPr>
              <p:grpSpPr>
                <a:xfrm>
                  <a:off x="1161530" y="3655851"/>
                  <a:ext cx="159131" cy="198872"/>
                  <a:chOff x="1161530" y="3655851"/>
                  <a:chExt cx="159131" cy="198872"/>
                </a:xfrm>
              </p:grpSpPr>
              <p:sp>
                <p:nvSpPr>
                  <p:cNvPr id="7219" name="Google Shape;7219;p6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1" name="Google Shape;7221;p63"/>
              <p:cNvGrpSpPr/>
              <p:nvPr/>
            </p:nvGrpSpPr>
            <p:grpSpPr>
              <a:xfrm>
                <a:off x="785350" y="4047614"/>
                <a:ext cx="535311" cy="240783"/>
                <a:chOff x="785350" y="4047614"/>
                <a:chExt cx="535311" cy="240783"/>
              </a:xfrm>
            </p:grpSpPr>
            <p:grpSp>
              <p:nvGrpSpPr>
                <p:cNvPr id="7222" name="Google Shape;7222;p63"/>
                <p:cNvGrpSpPr/>
                <p:nvPr/>
              </p:nvGrpSpPr>
              <p:grpSpPr>
                <a:xfrm>
                  <a:off x="1161636" y="4047614"/>
                  <a:ext cx="159025" cy="190415"/>
                  <a:chOff x="1161636" y="4047614"/>
                  <a:chExt cx="159025" cy="190415"/>
                </a:xfrm>
              </p:grpSpPr>
              <p:sp>
                <p:nvSpPr>
                  <p:cNvPr id="7223" name="Google Shape;7223;p6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63"/>
                <p:cNvGrpSpPr/>
                <p:nvPr/>
              </p:nvGrpSpPr>
              <p:grpSpPr>
                <a:xfrm>
                  <a:off x="785350" y="4185661"/>
                  <a:ext cx="376191" cy="102736"/>
                  <a:chOff x="785350" y="4185661"/>
                  <a:chExt cx="376191" cy="102736"/>
                </a:xfrm>
              </p:grpSpPr>
              <p:sp>
                <p:nvSpPr>
                  <p:cNvPr id="7226" name="Google Shape;7226;p6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9" name="Google Shape;7229;p63"/>
              <p:cNvGrpSpPr/>
              <p:nvPr/>
            </p:nvGrpSpPr>
            <p:grpSpPr>
              <a:xfrm>
                <a:off x="1501054" y="3605478"/>
                <a:ext cx="526340" cy="249240"/>
                <a:chOff x="1501054" y="3605478"/>
                <a:chExt cx="526340" cy="249240"/>
              </a:xfrm>
            </p:grpSpPr>
            <p:grpSp>
              <p:nvGrpSpPr>
                <p:cNvPr id="7230" name="Google Shape;7230;p63"/>
                <p:cNvGrpSpPr/>
                <p:nvPr/>
              </p:nvGrpSpPr>
              <p:grpSpPr>
                <a:xfrm>
                  <a:off x="1834208" y="3643867"/>
                  <a:ext cx="193185" cy="25622"/>
                  <a:chOff x="1834208" y="3643867"/>
                  <a:chExt cx="193185" cy="25622"/>
                </a:xfrm>
              </p:grpSpPr>
              <p:sp>
                <p:nvSpPr>
                  <p:cNvPr id="7231" name="Google Shape;7231;p6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63"/>
                <p:cNvGrpSpPr/>
                <p:nvPr/>
              </p:nvGrpSpPr>
              <p:grpSpPr>
                <a:xfrm>
                  <a:off x="1501054" y="3605478"/>
                  <a:ext cx="333165" cy="249240"/>
                  <a:chOff x="1501054" y="3605478"/>
                  <a:chExt cx="333165" cy="249240"/>
                </a:xfrm>
              </p:grpSpPr>
              <p:sp>
                <p:nvSpPr>
                  <p:cNvPr id="7234" name="Google Shape;7234;p6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5" name="Google Shape;7235;p63"/>
                  <p:cNvGrpSpPr/>
                  <p:nvPr/>
                </p:nvGrpSpPr>
                <p:grpSpPr>
                  <a:xfrm>
                    <a:off x="1501054" y="3655851"/>
                    <a:ext cx="155286" cy="198867"/>
                    <a:chOff x="1501054" y="3655851"/>
                    <a:chExt cx="155286" cy="198867"/>
                  </a:xfrm>
                </p:grpSpPr>
                <p:sp>
                  <p:nvSpPr>
                    <p:cNvPr id="7236" name="Google Shape;7236;p6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38" name="Google Shape;7238;p63"/>
              <p:cNvGrpSpPr/>
              <p:nvPr/>
            </p:nvGrpSpPr>
            <p:grpSpPr>
              <a:xfrm>
                <a:off x="724986" y="3800594"/>
                <a:ext cx="532950" cy="302090"/>
                <a:chOff x="724986" y="3800594"/>
                <a:chExt cx="532950" cy="302090"/>
              </a:xfrm>
            </p:grpSpPr>
            <p:grpSp>
              <p:nvGrpSpPr>
                <p:cNvPr id="7239" name="Google Shape;7239;p63"/>
                <p:cNvGrpSpPr/>
                <p:nvPr/>
              </p:nvGrpSpPr>
              <p:grpSpPr>
                <a:xfrm>
                  <a:off x="724986" y="4044367"/>
                  <a:ext cx="181314" cy="25626"/>
                  <a:chOff x="724986" y="4044367"/>
                  <a:chExt cx="181314" cy="25626"/>
                </a:xfrm>
              </p:grpSpPr>
              <p:sp>
                <p:nvSpPr>
                  <p:cNvPr id="7240" name="Google Shape;7240;p6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3"/>
                <p:cNvGrpSpPr/>
                <p:nvPr/>
              </p:nvGrpSpPr>
              <p:grpSpPr>
                <a:xfrm>
                  <a:off x="906290" y="3800594"/>
                  <a:ext cx="351646" cy="302090"/>
                  <a:chOff x="906290" y="3800594"/>
                  <a:chExt cx="351646" cy="302090"/>
                </a:xfrm>
              </p:grpSpPr>
              <p:grpSp>
                <p:nvGrpSpPr>
                  <p:cNvPr id="7243" name="Google Shape;7243;p63"/>
                  <p:cNvGrpSpPr/>
                  <p:nvPr/>
                </p:nvGrpSpPr>
                <p:grpSpPr>
                  <a:xfrm>
                    <a:off x="1084172" y="3842857"/>
                    <a:ext cx="173764" cy="217131"/>
                    <a:chOff x="1084172" y="3842857"/>
                    <a:chExt cx="173764" cy="217131"/>
                  </a:xfrm>
                </p:grpSpPr>
                <p:grpSp>
                  <p:nvGrpSpPr>
                    <p:cNvPr id="7244" name="Google Shape;7244;p63"/>
                    <p:cNvGrpSpPr/>
                    <p:nvPr/>
                  </p:nvGrpSpPr>
                  <p:grpSpPr>
                    <a:xfrm>
                      <a:off x="1156862" y="3936509"/>
                      <a:ext cx="101073" cy="25622"/>
                      <a:chOff x="1156862" y="3936509"/>
                      <a:chExt cx="101073" cy="25622"/>
                    </a:xfrm>
                  </p:grpSpPr>
                  <p:sp>
                    <p:nvSpPr>
                      <p:cNvPr id="7245" name="Google Shape;7245;p6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7" name="Google Shape;7247;p6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8" name="Google Shape;7248;p6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63"/>
                <p:cNvGrpSpPr/>
                <p:nvPr/>
              </p:nvGrpSpPr>
              <p:grpSpPr>
                <a:xfrm>
                  <a:off x="724986" y="3830189"/>
                  <a:ext cx="189533" cy="25626"/>
                  <a:chOff x="724986" y="3830189"/>
                  <a:chExt cx="189533" cy="25626"/>
                </a:xfrm>
              </p:grpSpPr>
              <p:sp>
                <p:nvSpPr>
                  <p:cNvPr id="7251" name="Google Shape;7251;p6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253" name="Google Shape;7253;p63"/>
          <p:cNvGrpSpPr/>
          <p:nvPr/>
        </p:nvGrpSpPr>
        <p:grpSpPr>
          <a:xfrm>
            <a:off x="2253298" y="2455640"/>
            <a:ext cx="948701" cy="935378"/>
            <a:chOff x="2253298" y="2428317"/>
            <a:chExt cx="948701" cy="935378"/>
          </a:xfrm>
        </p:grpSpPr>
        <p:sp>
          <p:nvSpPr>
            <p:cNvPr id="7254" name="Google Shape;7254;p6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0" name="Shape 7290"/>
        <p:cNvGrpSpPr/>
        <p:nvPr/>
      </p:nvGrpSpPr>
      <p:grpSpPr>
        <a:xfrm>
          <a:off x="0" y="0"/>
          <a:ext cx="0" cy="0"/>
          <a:chOff x="0" y="0"/>
          <a:chExt cx="0" cy="0"/>
        </a:xfrm>
      </p:grpSpPr>
      <p:grpSp>
        <p:nvGrpSpPr>
          <p:cNvPr id="7291" name="Google Shape;7291;p64"/>
          <p:cNvGrpSpPr/>
          <p:nvPr/>
        </p:nvGrpSpPr>
        <p:grpSpPr>
          <a:xfrm>
            <a:off x="3353582" y="1145627"/>
            <a:ext cx="2363393" cy="1017867"/>
            <a:chOff x="3292400" y="1219146"/>
            <a:chExt cx="2615240" cy="1110239"/>
          </a:xfrm>
        </p:grpSpPr>
        <p:sp>
          <p:nvSpPr>
            <p:cNvPr id="7292" name="Google Shape;7292;p6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7293" name="Google Shape;7293;p6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294" name="Google Shape;7294;p6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295" name="Google Shape;7295;p6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296" name="Google Shape;7296;p6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297" name="Google Shape;7297;p6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298" name="Google Shape;7298;p6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299" name="Google Shape;7299;p6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300" name="Google Shape;7300;p6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301" name="Google Shape;7301;p6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302" name="Google Shape;7302;p6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303" name="Google Shape;7303;p6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304" name="Google Shape;7304;p6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305" name="Google Shape;7305;p6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306" name="Google Shape;7306;p64"/>
            <p:cNvGrpSpPr/>
            <p:nvPr/>
          </p:nvGrpSpPr>
          <p:grpSpPr>
            <a:xfrm>
              <a:off x="3748438" y="1378608"/>
              <a:ext cx="2159202" cy="903971"/>
              <a:chOff x="1683525" y="2179850"/>
              <a:chExt cx="4519050" cy="2134525"/>
            </a:xfrm>
          </p:grpSpPr>
          <p:sp>
            <p:nvSpPr>
              <p:cNvPr id="7307" name="Google Shape;7307;p6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08" name="Google Shape;7308;p6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09" name="Google Shape;7309;p6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0" name="Google Shape;7310;p6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1" name="Google Shape;7311;p6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2" name="Google Shape;7312;p6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3" name="Google Shape;7313;p6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4" name="Google Shape;7314;p6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5" name="Google Shape;7315;p6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6" name="Google Shape;7316;p6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7" name="Google Shape;7317;p6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318" name="Google Shape;7318;p6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7319" name="Google Shape;7319;p64"/>
          <p:cNvGraphicFramePr/>
          <p:nvPr/>
        </p:nvGraphicFramePr>
        <p:xfrm>
          <a:off x="5949675" y="2323100"/>
          <a:ext cx="3000000" cy="3000000"/>
        </p:xfrm>
        <a:graphic>
          <a:graphicData uri="http://schemas.openxmlformats.org/drawingml/2006/table">
            <a:tbl>
              <a:tblPr>
                <a:noFill/>
                <a:tableStyleId>{CD037B19-EDFF-425C-B661-E171D1CC8EAE}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320" name="Google Shape;7320;p64"/>
          <p:cNvGrpSpPr/>
          <p:nvPr/>
        </p:nvGrpSpPr>
        <p:grpSpPr>
          <a:xfrm>
            <a:off x="5926924" y="3381697"/>
            <a:ext cx="2519825" cy="1001454"/>
            <a:chOff x="1906114" y="789980"/>
            <a:chExt cx="1487676" cy="606868"/>
          </a:xfrm>
        </p:grpSpPr>
        <p:cxnSp>
          <p:nvCxnSpPr>
            <p:cNvPr id="7321" name="Google Shape;7321;p6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322" name="Google Shape;7322;p6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323" name="Google Shape;7323;p6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324" name="Google Shape;7324;p6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325" name="Google Shape;7325;p6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326" name="Google Shape;7326;p6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327" name="Google Shape;7327;p6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328" name="Google Shape;7328;p6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335" name="Google Shape;7335;p6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336" name="Google Shape;7336;p6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337" name="Google Shape;7337;p6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64"/>
          <p:cNvGrpSpPr/>
          <p:nvPr/>
        </p:nvGrpSpPr>
        <p:grpSpPr>
          <a:xfrm>
            <a:off x="726399" y="1190655"/>
            <a:ext cx="2394370" cy="976502"/>
            <a:chOff x="749309" y="1112739"/>
            <a:chExt cx="2371603" cy="976502"/>
          </a:xfrm>
        </p:grpSpPr>
        <p:sp>
          <p:nvSpPr>
            <p:cNvPr id="7339" name="Google Shape;7339;p6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371" name="Google Shape;7371;p64"/>
          <p:cNvGraphicFramePr/>
          <p:nvPr/>
        </p:nvGraphicFramePr>
        <p:xfrm>
          <a:off x="5949700" y="1188950"/>
          <a:ext cx="3000000" cy="3000000"/>
        </p:xfrm>
        <a:graphic>
          <a:graphicData uri="http://schemas.openxmlformats.org/drawingml/2006/table">
            <a:tbl>
              <a:tblPr>
                <a:noFill/>
                <a:tableStyleId>{CD037B19-EDFF-425C-B661-E171D1CC8EAE}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372" name="Google Shape;7372;p64"/>
          <p:cNvGraphicFramePr/>
          <p:nvPr/>
        </p:nvGraphicFramePr>
        <p:xfrm>
          <a:off x="3356413" y="2323100"/>
          <a:ext cx="3000000" cy="3000000"/>
        </p:xfrm>
        <a:graphic>
          <a:graphicData uri="http://schemas.openxmlformats.org/drawingml/2006/table">
            <a:tbl>
              <a:tblPr>
                <a:noFill/>
                <a:tableStyleId>{CD037B19-EDFF-425C-B661-E171D1CC8EAE}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373" name="Google Shape;7373;p64"/>
          <p:cNvGrpSpPr/>
          <p:nvPr/>
        </p:nvGrpSpPr>
        <p:grpSpPr>
          <a:xfrm>
            <a:off x="4100342" y="2709743"/>
            <a:ext cx="1517436" cy="74460"/>
            <a:chOff x="3980086" y="2804397"/>
            <a:chExt cx="1227600" cy="66900"/>
          </a:xfrm>
        </p:grpSpPr>
        <p:sp>
          <p:nvSpPr>
            <p:cNvPr id="7374" name="Google Shape;7374;p6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64"/>
          <p:cNvGrpSpPr/>
          <p:nvPr/>
        </p:nvGrpSpPr>
        <p:grpSpPr>
          <a:xfrm>
            <a:off x="4725406" y="3002330"/>
            <a:ext cx="892956" cy="74460"/>
            <a:chOff x="3980086" y="2804397"/>
            <a:chExt cx="1227600" cy="66900"/>
          </a:xfrm>
        </p:grpSpPr>
        <p:sp>
          <p:nvSpPr>
            <p:cNvPr id="7377" name="Google Shape;7377;p6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64"/>
          <p:cNvGrpSpPr/>
          <p:nvPr/>
        </p:nvGrpSpPr>
        <p:grpSpPr>
          <a:xfrm>
            <a:off x="3358498" y="3361213"/>
            <a:ext cx="2363244" cy="1005943"/>
            <a:chOff x="3358415" y="3361302"/>
            <a:chExt cx="2363244" cy="1024695"/>
          </a:xfrm>
        </p:grpSpPr>
        <p:grpSp>
          <p:nvGrpSpPr>
            <p:cNvPr id="7380" name="Google Shape;7380;p64"/>
            <p:cNvGrpSpPr/>
            <p:nvPr/>
          </p:nvGrpSpPr>
          <p:grpSpPr>
            <a:xfrm>
              <a:off x="3358415" y="3361302"/>
              <a:ext cx="441300" cy="1024695"/>
              <a:chOff x="3358415" y="3361302"/>
              <a:chExt cx="441300" cy="1024695"/>
            </a:xfrm>
          </p:grpSpPr>
          <p:sp>
            <p:nvSpPr>
              <p:cNvPr id="7381" name="Google Shape;7381;p6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4"/>
            <p:cNvGrpSpPr/>
            <p:nvPr/>
          </p:nvGrpSpPr>
          <p:grpSpPr>
            <a:xfrm>
              <a:off x="3838901" y="3361302"/>
              <a:ext cx="441300" cy="1024695"/>
              <a:chOff x="3838901" y="3361302"/>
              <a:chExt cx="441300" cy="1024695"/>
            </a:xfrm>
          </p:grpSpPr>
          <p:sp>
            <p:nvSpPr>
              <p:cNvPr id="7388" name="Google Shape;7388;p6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64"/>
            <p:cNvGrpSpPr/>
            <p:nvPr/>
          </p:nvGrpSpPr>
          <p:grpSpPr>
            <a:xfrm>
              <a:off x="4319387" y="3361302"/>
              <a:ext cx="441300" cy="1024695"/>
              <a:chOff x="4319387" y="3361302"/>
              <a:chExt cx="441300" cy="1024695"/>
            </a:xfrm>
          </p:grpSpPr>
          <p:sp>
            <p:nvSpPr>
              <p:cNvPr id="7395" name="Google Shape;7395;p6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4"/>
            <p:cNvGrpSpPr/>
            <p:nvPr/>
          </p:nvGrpSpPr>
          <p:grpSpPr>
            <a:xfrm>
              <a:off x="4799873" y="3361302"/>
              <a:ext cx="441300" cy="1024695"/>
              <a:chOff x="4799873" y="3361302"/>
              <a:chExt cx="441300" cy="1024695"/>
            </a:xfrm>
          </p:grpSpPr>
          <p:sp>
            <p:nvSpPr>
              <p:cNvPr id="7402" name="Google Shape;7402;p6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64"/>
            <p:cNvGrpSpPr/>
            <p:nvPr/>
          </p:nvGrpSpPr>
          <p:grpSpPr>
            <a:xfrm>
              <a:off x="5280360" y="3361302"/>
              <a:ext cx="441300" cy="1024695"/>
              <a:chOff x="5280360" y="3361302"/>
              <a:chExt cx="441300" cy="1024695"/>
            </a:xfrm>
          </p:grpSpPr>
          <p:sp>
            <p:nvSpPr>
              <p:cNvPr id="7409" name="Google Shape;7409;p6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415" name="Google Shape;7415;p64"/>
          <p:cNvGraphicFramePr/>
          <p:nvPr/>
        </p:nvGraphicFramePr>
        <p:xfrm>
          <a:off x="724925" y="2323100"/>
          <a:ext cx="3000000" cy="3000000"/>
        </p:xfrm>
        <a:graphic>
          <a:graphicData uri="http://schemas.openxmlformats.org/drawingml/2006/table">
            <a:tbl>
              <a:tblPr>
                <a:noFill/>
                <a:tableStyleId>{CD037B19-EDFF-425C-B661-E171D1CC8EAE}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416" name="Google Shape;7416;p64"/>
          <p:cNvGrpSpPr/>
          <p:nvPr/>
        </p:nvGrpSpPr>
        <p:grpSpPr>
          <a:xfrm>
            <a:off x="726450" y="3372825"/>
            <a:ext cx="2403614" cy="1005900"/>
            <a:chOff x="726450" y="3372825"/>
            <a:chExt cx="2403614" cy="1005900"/>
          </a:xfrm>
        </p:grpSpPr>
        <p:grpSp>
          <p:nvGrpSpPr>
            <p:cNvPr id="7417" name="Google Shape;7417;p64"/>
            <p:cNvGrpSpPr/>
            <p:nvPr/>
          </p:nvGrpSpPr>
          <p:grpSpPr>
            <a:xfrm>
              <a:off x="726450" y="3696000"/>
              <a:ext cx="2403614" cy="500898"/>
              <a:chOff x="726450" y="3696000"/>
              <a:chExt cx="2403614" cy="500898"/>
            </a:xfrm>
          </p:grpSpPr>
          <p:sp>
            <p:nvSpPr>
              <p:cNvPr id="7418" name="Google Shape;7418;p6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19" name="Google Shape;7419;p6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420" name="Google Shape;7420;p64"/>
            <p:cNvGrpSpPr/>
            <p:nvPr/>
          </p:nvGrpSpPr>
          <p:grpSpPr>
            <a:xfrm>
              <a:off x="1348050" y="3372825"/>
              <a:ext cx="1720425" cy="1005900"/>
              <a:chOff x="1348050" y="3372825"/>
              <a:chExt cx="1720425" cy="1005900"/>
            </a:xfrm>
          </p:grpSpPr>
          <p:sp>
            <p:nvSpPr>
              <p:cNvPr id="7421" name="Google Shape;7421;p6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22" name="Google Shape;7422;p6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23" name="Google Shape;7423;p6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24" name="Google Shape;7424;p6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425" name="Google Shape;7425;p6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426" name="Google Shape;7426;p64"/>
            <p:cNvGrpSpPr/>
            <p:nvPr/>
          </p:nvGrpSpPr>
          <p:grpSpPr>
            <a:xfrm>
              <a:off x="1455707" y="3731058"/>
              <a:ext cx="1491150" cy="417657"/>
              <a:chOff x="1455707" y="3731058"/>
              <a:chExt cx="1491150" cy="417657"/>
            </a:xfrm>
          </p:grpSpPr>
          <p:grpSp>
            <p:nvGrpSpPr>
              <p:cNvPr id="7427" name="Google Shape;7427;p64"/>
              <p:cNvGrpSpPr/>
              <p:nvPr/>
            </p:nvGrpSpPr>
            <p:grpSpPr>
              <a:xfrm>
                <a:off x="1472938" y="3745828"/>
                <a:ext cx="72126" cy="53788"/>
                <a:chOff x="1472938" y="3745828"/>
                <a:chExt cx="72126" cy="53788"/>
              </a:xfrm>
            </p:grpSpPr>
            <p:sp>
              <p:nvSpPr>
                <p:cNvPr id="7428" name="Google Shape;7428;p6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64"/>
              <p:cNvGrpSpPr/>
              <p:nvPr/>
            </p:nvGrpSpPr>
            <p:grpSpPr>
              <a:xfrm>
                <a:off x="1819181" y="4089633"/>
                <a:ext cx="72126" cy="53788"/>
                <a:chOff x="1819181" y="4089633"/>
                <a:chExt cx="72126" cy="53788"/>
              </a:xfrm>
            </p:grpSpPr>
            <p:sp>
              <p:nvSpPr>
                <p:cNvPr id="7431" name="Google Shape;7431;p6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4"/>
              <p:cNvGrpSpPr/>
              <p:nvPr/>
            </p:nvGrpSpPr>
            <p:grpSpPr>
              <a:xfrm>
                <a:off x="1455707" y="4084171"/>
                <a:ext cx="64321" cy="64544"/>
                <a:chOff x="1455707" y="4084171"/>
                <a:chExt cx="64321" cy="64544"/>
              </a:xfrm>
            </p:grpSpPr>
            <p:sp>
              <p:nvSpPr>
                <p:cNvPr id="7434" name="Google Shape;7434;p6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4"/>
              <p:cNvGrpSpPr/>
              <p:nvPr/>
            </p:nvGrpSpPr>
            <p:grpSpPr>
              <a:xfrm>
                <a:off x="1818610" y="3731058"/>
                <a:ext cx="64321" cy="64544"/>
                <a:chOff x="1818610" y="3731058"/>
                <a:chExt cx="64321" cy="64544"/>
              </a:xfrm>
            </p:grpSpPr>
            <p:sp>
              <p:nvSpPr>
                <p:cNvPr id="7437" name="Google Shape;7437;p6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4"/>
              <p:cNvGrpSpPr/>
              <p:nvPr/>
            </p:nvGrpSpPr>
            <p:grpSpPr>
              <a:xfrm>
                <a:off x="2172491" y="4089633"/>
                <a:ext cx="72126" cy="53788"/>
                <a:chOff x="2172491" y="4089633"/>
                <a:chExt cx="72126" cy="53788"/>
              </a:xfrm>
            </p:grpSpPr>
            <p:sp>
              <p:nvSpPr>
                <p:cNvPr id="7440" name="Google Shape;7440;p6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64"/>
              <p:cNvGrpSpPr/>
              <p:nvPr/>
            </p:nvGrpSpPr>
            <p:grpSpPr>
              <a:xfrm>
                <a:off x="2171920" y="3731058"/>
                <a:ext cx="64321" cy="64544"/>
                <a:chOff x="2171920" y="3731058"/>
                <a:chExt cx="64321" cy="64544"/>
              </a:xfrm>
            </p:grpSpPr>
            <p:sp>
              <p:nvSpPr>
                <p:cNvPr id="7443" name="Google Shape;7443;p6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4"/>
              <p:cNvGrpSpPr/>
              <p:nvPr/>
            </p:nvGrpSpPr>
            <p:grpSpPr>
              <a:xfrm>
                <a:off x="2874730" y="3745828"/>
                <a:ext cx="72126" cy="53788"/>
                <a:chOff x="2874730" y="3745828"/>
                <a:chExt cx="72126" cy="53788"/>
              </a:xfrm>
            </p:grpSpPr>
            <p:sp>
              <p:nvSpPr>
                <p:cNvPr id="7446" name="Google Shape;7446;p6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64"/>
              <p:cNvGrpSpPr/>
              <p:nvPr/>
            </p:nvGrpSpPr>
            <p:grpSpPr>
              <a:xfrm>
                <a:off x="2878589" y="4081481"/>
                <a:ext cx="64321" cy="64544"/>
                <a:chOff x="2878589" y="4081481"/>
                <a:chExt cx="64321" cy="64544"/>
              </a:xfrm>
            </p:grpSpPr>
            <p:sp>
              <p:nvSpPr>
                <p:cNvPr id="7449" name="Google Shape;7449;p6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4"/>
              <p:cNvGrpSpPr/>
              <p:nvPr/>
            </p:nvGrpSpPr>
            <p:grpSpPr>
              <a:xfrm>
                <a:off x="2525796" y="4089633"/>
                <a:ext cx="72126" cy="53788"/>
                <a:chOff x="2525796" y="4089633"/>
                <a:chExt cx="72126" cy="53788"/>
              </a:xfrm>
            </p:grpSpPr>
            <p:sp>
              <p:nvSpPr>
                <p:cNvPr id="7452" name="Google Shape;7452;p6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64"/>
              <p:cNvGrpSpPr/>
              <p:nvPr/>
            </p:nvGrpSpPr>
            <p:grpSpPr>
              <a:xfrm>
                <a:off x="2525225" y="3731058"/>
                <a:ext cx="64321" cy="64544"/>
                <a:chOff x="2525225" y="3731058"/>
                <a:chExt cx="64321" cy="64544"/>
              </a:xfrm>
            </p:grpSpPr>
            <p:sp>
              <p:nvSpPr>
                <p:cNvPr id="7455" name="Google Shape;7455;p6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0" name="Shape 7460"/>
        <p:cNvGrpSpPr/>
        <p:nvPr/>
      </p:nvGrpSpPr>
      <p:grpSpPr>
        <a:xfrm>
          <a:off x="0" y="0"/>
          <a:ext cx="0" cy="0"/>
          <a:chOff x="0" y="0"/>
          <a:chExt cx="0" cy="0"/>
        </a:xfrm>
      </p:grpSpPr>
      <p:grpSp>
        <p:nvGrpSpPr>
          <p:cNvPr id="7461" name="Google Shape;7461;p65"/>
          <p:cNvGrpSpPr/>
          <p:nvPr/>
        </p:nvGrpSpPr>
        <p:grpSpPr>
          <a:xfrm>
            <a:off x="732428" y="1171356"/>
            <a:ext cx="845921" cy="690752"/>
            <a:chOff x="732428" y="1198513"/>
            <a:chExt cx="845921" cy="690752"/>
          </a:xfrm>
        </p:grpSpPr>
        <p:grpSp>
          <p:nvGrpSpPr>
            <p:cNvPr id="7462" name="Google Shape;7462;p65"/>
            <p:cNvGrpSpPr/>
            <p:nvPr/>
          </p:nvGrpSpPr>
          <p:grpSpPr>
            <a:xfrm>
              <a:off x="823030" y="1198513"/>
              <a:ext cx="755319" cy="690752"/>
              <a:chOff x="823030" y="1198513"/>
              <a:chExt cx="755319" cy="690752"/>
            </a:xfrm>
          </p:grpSpPr>
          <p:sp>
            <p:nvSpPr>
              <p:cNvPr id="7463" name="Google Shape;7463;p6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65"/>
            <p:cNvGrpSpPr/>
            <p:nvPr/>
          </p:nvGrpSpPr>
          <p:grpSpPr>
            <a:xfrm>
              <a:off x="732428" y="1239937"/>
              <a:ext cx="739912" cy="607886"/>
              <a:chOff x="732428" y="1239937"/>
              <a:chExt cx="739912" cy="607886"/>
            </a:xfrm>
          </p:grpSpPr>
          <p:sp>
            <p:nvSpPr>
              <p:cNvPr id="7466" name="Google Shape;7466;p6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5"/>
            <p:cNvGrpSpPr/>
            <p:nvPr/>
          </p:nvGrpSpPr>
          <p:grpSpPr>
            <a:xfrm>
              <a:off x="732428" y="1277018"/>
              <a:ext cx="702832" cy="533758"/>
              <a:chOff x="732428" y="1277018"/>
              <a:chExt cx="702832" cy="533758"/>
            </a:xfrm>
          </p:grpSpPr>
          <p:sp>
            <p:nvSpPr>
              <p:cNvPr id="7469" name="Google Shape;7469;p6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65"/>
            <p:cNvGrpSpPr/>
            <p:nvPr/>
          </p:nvGrpSpPr>
          <p:grpSpPr>
            <a:xfrm>
              <a:off x="931170" y="1306653"/>
              <a:ext cx="647179" cy="474455"/>
              <a:chOff x="931170" y="1306653"/>
              <a:chExt cx="647179" cy="474455"/>
            </a:xfrm>
          </p:grpSpPr>
          <p:sp>
            <p:nvSpPr>
              <p:cNvPr id="7472" name="Google Shape;7472;p6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4" name="Google Shape;7474;p6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65"/>
          <p:cNvGrpSpPr/>
          <p:nvPr/>
        </p:nvGrpSpPr>
        <p:grpSpPr>
          <a:xfrm>
            <a:off x="3964037" y="1171363"/>
            <a:ext cx="634656" cy="699982"/>
            <a:chOff x="5985650" y="2860025"/>
            <a:chExt cx="1396075" cy="1539775"/>
          </a:xfrm>
        </p:grpSpPr>
        <p:sp>
          <p:nvSpPr>
            <p:cNvPr id="7476" name="Google Shape;7476;p6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65"/>
          <p:cNvGrpSpPr/>
          <p:nvPr/>
        </p:nvGrpSpPr>
        <p:grpSpPr>
          <a:xfrm>
            <a:off x="4719687" y="1171356"/>
            <a:ext cx="725845" cy="699975"/>
            <a:chOff x="4249973" y="1201875"/>
            <a:chExt cx="1958568" cy="1888762"/>
          </a:xfrm>
        </p:grpSpPr>
        <p:sp>
          <p:nvSpPr>
            <p:cNvPr id="7509" name="Google Shape;7509;p6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0" name="Google Shape;7510;p65"/>
            <p:cNvGrpSpPr/>
            <p:nvPr/>
          </p:nvGrpSpPr>
          <p:grpSpPr>
            <a:xfrm>
              <a:off x="5853086" y="1789142"/>
              <a:ext cx="355454" cy="1048099"/>
              <a:chOff x="5576108" y="2016725"/>
              <a:chExt cx="565200" cy="1666560"/>
            </a:xfrm>
          </p:grpSpPr>
          <p:sp>
            <p:nvSpPr>
              <p:cNvPr id="7511" name="Google Shape;7511;p6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12" name="Google Shape;7512;p6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5"/>
            <p:cNvGrpSpPr/>
            <p:nvPr/>
          </p:nvGrpSpPr>
          <p:grpSpPr>
            <a:xfrm>
              <a:off x="4869455" y="2691676"/>
              <a:ext cx="1013897" cy="398961"/>
              <a:chOff x="4012057" y="3451825"/>
              <a:chExt cx="1612175" cy="634379"/>
            </a:xfrm>
          </p:grpSpPr>
          <p:sp>
            <p:nvSpPr>
              <p:cNvPr id="7514" name="Google Shape;7514;p6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15" name="Google Shape;7515;p6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65"/>
            <p:cNvGrpSpPr/>
            <p:nvPr/>
          </p:nvGrpSpPr>
          <p:grpSpPr>
            <a:xfrm>
              <a:off x="4276937" y="2155961"/>
              <a:ext cx="651965" cy="891358"/>
              <a:chOff x="3069908" y="2599997"/>
              <a:chExt cx="1036675" cy="1417328"/>
            </a:xfrm>
          </p:grpSpPr>
          <p:sp>
            <p:nvSpPr>
              <p:cNvPr id="7517" name="Google Shape;7517;p6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18" name="Google Shape;7518;p6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65"/>
            <p:cNvGrpSpPr/>
            <p:nvPr/>
          </p:nvGrpSpPr>
          <p:grpSpPr>
            <a:xfrm>
              <a:off x="5054918" y="1201875"/>
              <a:ext cx="999548" cy="602711"/>
              <a:chOff x="4306958" y="1082925"/>
              <a:chExt cx="1589359" cy="958358"/>
            </a:xfrm>
          </p:grpSpPr>
          <p:sp>
            <p:nvSpPr>
              <p:cNvPr id="7520" name="Google Shape;7520;p6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21" name="Google Shape;7521;p6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65"/>
            <p:cNvGrpSpPr/>
            <p:nvPr/>
          </p:nvGrpSpPr>
          <p:grpSpPr>
            <a:xfrm>
              <a:off x="4249973" y="1303451"/>
              <a:ext cx="799317" cy="841334"/>
              <a:chOff x="3027033" y="1244439"/>
              <a:chExt cx="1270977" cy="1337786"/>
            </a:xfrm>
          </p:grpSpPr>
          <p:sp>
            <p:nvSpPr>
              <p:cNvPr id="7523" name="Google Shape;7523;p6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524" name="Google Shape;7524;p6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5" name="Google Shape;7525;p65"/>
          <p:cNvGrpSpPr/>
          <p:nvPr/>
        </p:nvGrpSpPr>
        <p:grpSpPr>
          <a:xfrm>
            <a:off x="4072551" y="2058137"/>
            <a:ext cx="750769" cy="683784"/>
            <a:chOff x="4204684" y="2104422"/>
            <a:chExt cx="699822" cy="637382"/>
          </a:xfrm>
        </p:grpSpPr>
        <p:grpSp>
          <p:nvGrpSpPr>
            <p:cNvPr id="7526" name="Google Shape;7526;p65"/>
            <p:cNvGrpSpPr/>
            <p:nvPr/>
          </p:nvGrpSpPr>
          <p:grpSpPr>
            <a:xfrm>
              <a:off x="4204684" y="2430067"/>
              <a:ext cx="342957" cy="311738"/>
              <a:chOff x="4204684" y="2430067"/>
              <a:chExt cx="342957" cy="311738"/>
            </a:xfrm>
          </p:grpSpPr>
          <p:sp>
            <p:nvSpPr>
              <p:cNvPr id="7527" name="Google Shape;7527;p6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5"/>
            <p:cNvGrpSpPr/>
            <p:nvPr/>
          </p:nvGrpSpPr>
          <p:grpSpPr>
            <a:xfrm>
              <a:off x="4561586" y="2430067"/>
              <a:ext cx="342920" cy="311738"/>
              <a:chOff x="4561586" y="2430067"/>
              <a:chExt cx="342920" cy="311738"/>
            </a:xfrm>
          </p:grpSpPr>
          <p:sp>
            <p:nvSpPr>
              <p:cNvPr id="7530" name="Google Shape;7530;p6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5"/>
            <p:cNvGrpSpPr/>
            <p:nvPr/>
          </p:nvGrpSpPr>
          <p:grpSpPr>
            <a:xfrm>
              <a:off x="4561586" y="2104422"/>
              <a:ext cx="342920" cy="311738"/>
              <a:chOff x="4561586" y="2104422"/>
              <a:chExt cx="342920" cy="311738"/>
            </a:xfrm>
          </p:grpSpPr>
          <p:sp>
            <p:nvSpPr>
              <p:cNvPr id="7533" name="Google Shape;7533;p6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5"/>
            <p:cNvGrpSpPr/>
            <p:nvPr/>
          </p:nvGrpSpPr>
          <p:grpSpPr>
            <a:xfrm>
              <a:off x="4204684" y="2104422"/>
              <a:ext cx="342957" cy="311664"/>
              <a:chOff x="4204684" y="2104422"/>
              <a:chExt cx="342957" cy="311664"/>
            </a:xfrm>
          </p:grpSpPr>
          <p:sp>
            <p:nvSpPr>
              <p:cNvPr id="7536" name="Google Shape;7536;p6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8" name="Google Shape;7538;p65"/>
          <p:cNvGrpSpPr/>
          <p:nvPr/>
        </p:nvGrpSpPr>
        <p:grpSpPr>
          <a:xfrm>
            <a:off x="5536984" y="1171351"/>
            <a:ext cx="660591" cy="688867"/>
            <a:chOff x="5830645" y="1267368"/>
            <a:chExt cx="530340" cy="553040"/>
          </a:xfrm>
        </p:grpSpPr>
        <p:sp>
          <p:nvSpPr>
            <p:cNvPr id="7539" name="Google Shape;7539;p6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0" name="Google Shape;7540;p65"/>
            <p:cNvGrpSpPr/>
            <p:nvPr/>
          </p:nvGrpSpPr>
          <p:grpSpPr>
            <a:xfrm>
              <a:off x="5830645" y="1267368"/>
              <a:ext cx="259743" cy="269909"/>
              <a:chOff x="5830645" y="1267368"/>
              <a:chExt cx="259743" cy="269909"/>
            </a:xfrm>
          </p:grpSpPr>
          <p:sp>
            <p:nvSpPr>
              <p:cNvPr id="7541" name="Google Shape;7541;p6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65"/>
            <p:cNvGrpSpPr/>
            <p:nvPr/>
          </p:nvGrpSpPr>
          <p:grpSpPr>
            <a:xfrm>
              <a:off x="6101293" y="1267368"/>
              <a:ext cx="259692" cy="269909"/>
              <a:chOff x="6101293" y="1267368"/>
              <a:chExt cx="259692" cy="269909"/>
            </a:xfrm>
          </p:grpSpPr>
          <p:sp>
            <p:nvSpPr>
              <p:cNvPr id="7544" name="Google Shape;7544;p6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5"/>
            <p:cNvGrpSpPr/>
            <p:nvPr/>
          </p:nvGrpSpPr>
          <p:grpSpPr>
            <a:xfrm>
              <a:off x="5830645" y="1550500"/>
              <a:ext cx="259692" cy="269909"/>
              <a:chOff x="5830645" y="1550500"/>
              <a:chExt cx="259692" cy="269909"/>
            </a:xfrm>
          </p:grpSpPr>
          <p:sp>
            <p:nvSpPr>
              <p:cNvPr id="7547" name="Google Shape;7547;p6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65"/>
            <p:cNvGrpSpPr/>
            <p:nvPr/>
          </p:nvGrpSpPr>
          <p:grpSpPr>
            <a:xfrm>
              <a:off x="6101293" y="1550500"/>
              <a:ext cx="259692" cy="269909"/>
              <a:chOff x="6101293" y="1550500"/>
              <a:chExt cx="259692" cy="269909"/>
            </a:xfrm>
          </p:grpSpPr>
          <p:sp>
            <p:nvSpPr>
              <p:cNvPr id="7550" name="Google Shape;7550;p6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2" name="Google Shape;7552;p65"/>
          <p:cNvGrpSpPr/>
          <p:nvPr/>
        </p:nvGrpSpPr>
        <p:grpSpPr>
          <a:xfrm>
            <a:off x="739138" y="2061810"/>
            <a:ext cx="697154" cy="679574"/>
            <a:chOff x="2679875" y="2361475"/>
            <a:chExt cx="780425" cy="760575"/>
          </a:xfrm>
        </p:grpSpPr>
        <p:sp>
          <p:nvSpPr>
            <p:cNvPr id="7553" name="Google Shape;7553;p6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5"/>
          <p:cNvGrpSpPr/>
          <p:nvPr/>
        </p:nvGrpSpPr>
        <p:grpSpPr>
          <a:xfrm>
            <a:off x="3138297" y="1171402"/>
            <a:ext cx="735829" cy="684547"/>
            <a:chOff x="3351965" y="1148808"/>
            <a:chExt cx="750770" cy="698375"/>
          </a:xfrm>
        </p:grpSpPr>
        <p:grpSp>
          <p:nvGrpSpPr>
            <p:cNvPr id="7560" name="Google Shape;7560;p65"/>
            <p:cNvGrpSpPr/>
            <p:nvPr/>
          </p:nvGrpSpPr>
          <p:grpSpPr>
            <a:xfrm>
              <a:off x="3586796" y="1148808"/>
              <a:ext cx="294857" cy="286830"/>
              <a:chOff x="3750225" y="1774000"/>
              <a:chExt cx="149575" cy="145525"/>
            </a:xfrm>
          </p:grpSpPr>
          <p:sp>
            <p:nvSpPr>
              <p:cNvPr id="7561" name="Google Shape;7561;p6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5"/>
            <p:cNvGrpSpPr/>
            <p:nvPr/>
          </p:nvGrpSpPr>
          <p:grpSpPr>
            <a:xfrm>
              <a:off x="3779245" y="1375768"/>
              <a:ext cx="323490" cy="286978"/>
              <a:chOff x="3847850" y="1889150"/>
              <a:chExt cx="164100" cy="145600"/>
            </a:xfrm>
          </p:grpSpPr>
          <p:sp>
            <p:nvSpPr>
              <p:cNvPr id="7564" name="Google Shape;7564;p6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65"/>
            <p:cNvGrpSpPr/>
            <p:nvPr/>
          </p:nvGrpSpPr>
          <p:grpSpPr>
            <a:xfrm>
              <a:off x="3351965" y="1330435"/>
              <a:ext cx="295449" cy="285401"/>
              <a:chOff x="3631100" y="1866150"/>
              <a:chExt cx="149875" cy="144800"/>
            </a:xfrm>
          </p:grpSpPr>
          <p:sp>
            <p:nvSpPr>
              <p:cNvPr id="7567" name="Google Shape;7567;p6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65"/>
            <p:cNvGrpSpPr/>
            <p:nvPr/>
          </p:nvGrpSpPr>
          <p:grpSpPr>
            <a:xfrm>
              <a:off x="3548208" y="1560352"/>
              <a:ext cx="294808" cy="286830"/>
              <a:chOff x="3730650" y="1982800"/>
              <a:chExt cx="149550" cy="145525"/>
            </a:xfrm>
          </p:grpSpPr>
          <p:sp>
            <p:nvSpPr>
              <p:cNvPr id="7570" name="Google Shape;7570;p6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2" name="Google Shape;7572;p65"/>
          <p:cNvGrpSpPr/>
          <p:nvPr/>
        </p:nvGrpSpPr>
        <p:grpSpPr>
          <a:xfrm>
            <a:off x="7639949" y="1171356"/>
            <a:ext cx="804565" cy="677795"/>
            <a:chOff x="7636443" y="1204988"/>
            <a:chExt cx="804565" cy="677795"/>
          </a:xfrm>
        </p:grpSpPr>
        <p:grpSp>
          <p:nvGrpSpPr>
            <p:cNvPr id="7573" name="Google Shape;7573;p65"/>
            <p:cNvGrpSpPr/>
            <p:nvPr/>
          </p:nvGrpSpPr>
          <p:grpSpPr>
            <a:xfrm>
              <a:off x="7636443" y="1509705"/>
              <a:ext cx="804565" cy="373078"/>
              <a:chOff x="7636443" y="1509705"/>
              <a:chExt cx="804565" cy="373078"/>
            </a:xfrm>
          </p:grpSpPr>
          <p:sp>
            <p:nvSpPr>
              <p:cNvPr id="7574" name="Google Shape;7574;p6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5"/>
            <p:cNvGrpSpPr/>
            <p:nvPr/>
          </p:nvGrpSpPr>
          <p:grpSpPr>
            <a:xfrm>
              <a:off x="7636443" y="1408133"/>
              <a:ext cx="804565" cy="373078"/>
              <a:chOff x="7636443" y="1408133"/>
              <a:chExt cx="804565" cy="373078"/>
            </a:xfrm>
          </p:grpSpPr>
          <p:sp>
            <p:nvSpPr>
              <p:cNvPr id="7577" name="Google Shape;7577;p6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65"/>
            <p:cNvGrpSpPr/>
            <p:nvPr/>
          </p:nvGrpSpPr>
          <p:grpSpPr>
            <a:xfrm>
              <a:off x="7636443" y="1306560"/>
              <a:ext cx="804565" cy="373078"/>
              <a:chOff x="7636443" y="1306560"/>
              <a:chExt cx="804565" cy="373078"/>
            </a:xfrm>
          </p:grpSpPr>
          <p:sp>
            <p:nvSpPr>
              <p:cNvPr id="7580" name="Google Shape;7580;p6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65"/>
            <p:cNvGrpSpPr/>
            <p:nvPr/>
          </p:nvGrpSpPr>
          <p:grpSpPr>
            <a:xfrm>
              <a:off x="7636443" y="1204988"/>
              <a:ext cx="804565" cy="373078"/>
              <a:chOff x="7636443" y="1204988"/>
              <a:chExt cx="804565" cy="373078"/>
            </a:xfrm>
          </p:grpSpPr>
          <p:sp>
            <p:nvSpPr>
              <p:cNvPr id="7583" name="Google Shape;7583;p6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5" name="Google Shape;7585;p65"/>
          <p:cNvGrpSpPr/>
          <p:nvPr/>
        </p:nvGrpSpPr>
        <p:grpSpPr>
          <a:xfrm>
            <a:off x="4978796" y="2078771"/>
            <a:ext cx="661339" cy="661188"/>
            <a:chOff x="3990000" y="975400"/>
            <a:chExt cx="3934200" cy="3933300"/>
          </a:xfrm>
        </p:grpSpPr>
        <p:sp>
          <p:nvSpPr>
            <p:cNvPr id="7586" name="Google Shape;7586;p6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65"/>
          <p:cNvGrpSpPr/>
          <p:nvPr/>
        </p:nvGrpSpPr>
        <p:grpSpPr>
          <a:xfrm>
            <a:off x="6622444" y="2057409"/>
            <a:ext cx="868881" cy="684241"/>
            <a:chOff x="6598259" y="2078634"/>
            <a:chExt cx="868881" cy="684241"/>
          </a:xfrm>
        </p:grpSpPr>
        <p:sp>
          <p:nvSpPr>
            <p:cNvPr id="7591" name="Google Shape;7591;p6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7" name="Google Shape;7597;p65"/>
            <p:cNvGrpSpPr/>
            <p:nvPr/>
          </p:nvGrpSpPr>
          <p:grpSpPr>
            <a:xfrm>
              <a:off x="6808175" y="2078634"/>
              <a:ext cx="452229" cy="684241"/>
              <a:chOff x="6808175" y="2078634"/>
              <a:chExt cx="452229" cy="684241"/>
            </a:xfrm>
          </p:grpSpPr>
          <p:sp>
            <p:nvSpPr>
              <p:cNvPr id="7598" name="Google Shape;7598;p6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4" name="Google Shape;7604;p65"/>
              <p:cNvGrpSpPr/>
              <p:nvPr/>
            </p:nvGrpSpPr>
            <p:grpSpPr>
              <a:xfrm>
                <a:off x="6821586" y="2078634"/>
                <a:ext cx="426871" cy="684241"/>
                <a:chOff x="6821586" y="2078634"/>
                <a:chExt cx="426871" cy="684241"/>
              </a:xfrm>
            </p:grpSpPr>
            <p:grpSp>
              <p:nvGrpSpPr>
                <p:cNvPr id="7605" name="Google Shape;7605;p65"/>
                <p:cNvGrpSpPr/>
                <p:nvPr/>
              </p:nvGrpSpPr>
              <p:grpSpPr>
                <a:xfrm>
                  <a:off x="6821586" y="2078634"/>
                  <a:ext cx="426871" cy="684241"/>
                  <a:chOff x="6821586" y="2078634"/>
                  <a:chExt cx="426871" cy="684241"/>
                </a:xfrm>
              </p:grpSpPr>
              <p:sp>
                <p:nvSpPr>
                  <p:cNvPr id="7606" name="Google Shape;7606;p6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5" name="Google Shape;7625;p6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31" name="Google Shape;7631;p65"/>
          <p:cNvGrpSpPr/>
          <p:nvPr/>
        </p:nvGrpSpPr>
        <p:grpSpPr>
          <a:xfrm>
            <a:off x="5795610" y="2063018"/>
            <a:ext cx="671358" cy="671358"/>
            <a:chOff x="6535625" y="760425"/>
            <a:chExt cx="1665900" cy="1665900"/>
          </a:xfrm>
        </p:grpSpPr>
        <p:sp>
          <p:nvSpPr>
            <p:cNvPr id="7632" name="Google Shape;7632;p65"/>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5"/>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5"/>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5"/>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5"/>
          <p:cNvGrpSpPr/>
          <p:nvPr/>
        </p:nvGrpSpPr>
        <p:grpSpPr>
          <a:xfrm>
            <a:off x="732427" y="3731418"/>
            <a:ext cx="1340789" cy="640830"/>
            <a:chOff x="238125" y="1151100"/>
            <a:chExt cx="7139450" cy="3412300"/>
          </a:xfrm>
        </p:grpSpPr>
        <p:sp>
          <p:nvSpPr>
            <p:cNvPr id="7637" name="Google Shape;7637;p6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5"/>
          <p:cNvGrpSpPr/>
          <p:nvPr/>
        </p:nvGrpSpPr>
        <p:grpSpPr>
          <a:xfrm>
            <a:off x="5599650" y="2934699"/>
            <a:ext cx="985357" cy="585764"/>
            <a:chOff x="5145061" y="2881789"/>
            <a:chExt cx="1107641" cy="658458"/>
          </a:xfrm>
        </p:grpSpPr>
        <p:grpSp>
          <p:nvGrpSpPr>
            <p:cNvPr id="7650" name="Google Shape;7650;p65"/>
            <p:cNvGrpSpPr/>
            <p:nvPr/>
          </p:nvGrpSpPr>
          <p:grpSpPr>
            <a:xfrm>
              <a:off x="5722989" y="3244587"/>
              <a:ext cx="529713" cy="295659"/>
              <a:chOff x="5722989" y="3244587"/>
              <a:chExt cx="529713" cy="295659"/>
            </a:xfrm>
          </p:grpSpPr>
          <p:sp>
            <p:nvSpPr>
              <p:cNvPr id="7651" name="Google Shape;7651;p6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52" name="Google Shape;7652;p6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53" name="Google Shape;7653;p65"/>
            <p:cNvGrpSpPr/>
            <p:nvPr/>
          </p:nvGrpSpPr>
          <p:grpSpPr>
            <a:xfrm>
              <a:off x="5145061" y="3244587"/>
              <a:ext cx="536807" cy="295659"/>
              <a:chOff x="5145061" y="3244587"/>
              <a:chExt cx="536807" cy="295659"/>
            </a:xfrm>
          </p:grpSpPr>
          <p:sp>
            <p:nvSpPr>
              <p:cNvPr id="7654" name="Google Shape;7654;p6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55" name="Google Shape;7655;p6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56" name="Google Shape;7656;p65"/>
            <p:cNvGrpSpPr/>
            <p:nvPr/>
          </p:nvGrpSpPr>
          <p:grpSpPr>
            <a:xfrm>
              <a:off x="5341327" y="2898245"/>
              <a:ext cx="532309" cy="614891"/>
              <a:chOff x="5341327" y="2898245"/>
              <a:chExt cx="532309" cy="614891"/>
            </a:xfrm>
          </p:grpSpPr>
          <p:sp>
            <p:nvSpPr>
              <p:cNvPr id="7657" name="Google Shape;7657;p6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58" name="Google Shape;7658;p6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659" name="Google Shape;7659;p65"/>
            <p:cNvGrpSpPr/>
            <p:nvPr/>
          </p:nvGrpSpPr>
          <p:grpSpPr>
            <a:xfrm>
              <a:off x="5532290" y="2881789"/>
              <a:ext cx="620516" cy="305456"/>
              <a:chOff x="5532290" y="2881789"/>
              <a:chExt cx="620516" cy="305456"/>
            </a:xfrm>
          </p:grpSpPr>
          <p:sp>
            <p:nvSpPr>
              <p:cNvPr id="7660" name="Google Shape;7660;p6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661" name="Google Shape;7661;p6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662" name="Google Shape;7662;p65"/>
          <p:cNvGrpSpPr/>
          <p:nvPr/>
        </p:nvGrpSpPr>
        <p:grpSpPr>
          <a:xfrm>
            <a:off x="8178573" y="3726757"/>
            <a:ext cx="269068" cy="645491"/>
            <a:chOff x="7026852" y="3311869"/>
            <a:chExt cx="434331" cy="1041954"/>
          </a:xfrm>
        </p:grpSpPr>
        <p:sp>
          <p:nvSpPr>
            <p:cNvPr id="7663" name="Google Shape;7663;p6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5"/>
          <p:cNvGrpSpPr/>
          <p:nvPr/>
        </p:nvGrpSpPr>
        <p:grpSpPr>
          <a:xfrm>
            <a:off x="6195154" y="3765995"/>
            <a:ext cx="293882" cy="293836"/>
            <a:chOff x="4873519" y="3311869"/>
            <a:chExt cx="499374" cy="499296"/>
          </a:xfrm>
        </p:grpSpPr>
        <p:sp>
          <p:nvSpPr>
            <p:cNvPr id="7667" name="Google Shape;7667;p6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65"/>
          <p:cNvGrpSpPr/>
          <p:nvPr/>
        </p:nvGrpSpPr>
        <p:grpSpPr>
          <a:xfrm>
            <a:off x="6195154" y="4078366"/>
            <a:ext cx="293882" cy="293882"/>
            <a:chOff x="4873519" y="3875839"/>
            <a:chExt cx="499374" cy="499374"/>
          </a:xfrm>
        </p:grpSpPr>
        <p:sp>
          <p:nvSpPr>
            <p:cNvPr id="7670" name="Google Shape;7670;p6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65"/>
          <p:cNvGrpSpPr/>
          <p:nvPr/>
        </p:nvGrpSpPr>
        <p:grpSpPr>
          <a:xfrm>
            <a:off x="2425681" y="2050319"/>
            <a:ext cx="698104" cy="698208"/>
            <a:chOff x="2565073" y="2075876"/>
            <a:chExt cx="672482" cy="672518"/>
          </a:xfrm>
        </p:grpSpPr>
        <p:sp>
          <p:nvSpPr>
            <p:cNvPr id="7673" name="Google Shape;7673;p6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5"/>
          <p:cNvGrpSpPr/>
          <p:nvPr/>
        </p:nvGrpSpPr>
        <p:grpSpPr>
          <a:xfrm>
            <a:off x="5649092" y="3734919"/>
            <a:ext cx="438354" cy="637329"/>
            <a:chOff x="1697726" y="3244179"/>
            <a:chExt cx="788124" cy="1146069"/>
          </a:xfrm>
        </p:grpSpPr>
        <p:sp>
          <p:nvSpPr>
            <p:cNvPr id="7680" name="Google Shape;7680;p6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2" name="Google Shape;7682;p6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3" name="Google Shape;7683;p65"/>
          <p:cNvGrpSpPr/>
          <p:nvPr/>
        </p:nvGrpSpPr>
        <p:grpSpPr>
          <a:xfrm>
            <a:off x="7650306" y="2063282"/>
            <a:ext cx="799565" cy="670282"/>
            <a:chOff x="7617850" y="2063282"/>
            <a:chExt cx="799565" cy="670282"/>
          </a:xfrm>
        </p:grpSpPr>
        <p:cxnSp>
          <p:nvCxnSpPr>
            <p:cNvPr id="7684" name="Google Shape;7684;p6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85" name="Google Shape;7685;p6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86" name="Google Shape;7686;p6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87" name="Google Shape;7687;p6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688" name="Google Shape;7688;p6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689" name="Google Shape;7689;p6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690" name="Google Shape;7690;p65"/>
            <p:cNvGrpSpPr/>
            <p:nvPr/>
          </p:nvGrpSpPr>
          <p:grpSpPr>
            <a:xfrm>
              <a:off x="7734309" y="2063282"/>
              <a:ext cx="570957" cy="620095"/>
              <a:chOff x="7734309" y="2063282"/>
              <a:chExt cx="570957" cy="620095"/>
            </a:xfrm>
          </p:grpSpPr>
          <p:grpSp>
            <p:nvGrpSpPr>
              <p:cNvPr id="7691" name="Google Shape;7691;p65"/>
              <p:cNvGrpSpPr/>
              <p:nvPr/>
            </p:nvGrpSpPr>
            <p:grpSpPr>
              <a:xfrm>
                <a:off x="8031573" y="2063282"/>
                <a:ext cx="273693" cy="620095"/>
                <a:chOff x="8031573" y="2063282"/>
                <a:chExt cx="273693" cy="620095"/>
              </a:xfrm>
            </p:grpSpPr>
            <p:sp>
              <p:nvSpPr>
                <p:cNvPr id="7692" name="Google Shape;7692;p6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65"/>
              <p:cNvGrpSpPr/>
              <p:nvPr/>
            </p:nvGrpSpPr>
            <p:grpSpPr>
              <a:xfrm flipH="1">
                <a:off x="7734309" y="2063282"/>
                <a:ext cx="273693" cy="620095"/>
                <a:chOff x="8031573" y="2063282"/>
                <a:chExt cx="273693" cy="620095"/>
              </a:xfrm>
            </p:grpSpPr>
            <p:sp>
              <p:nvSpPr>
                <p:cNvPr id="7697" name="Google Shape;7697;p6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701" name="Google Shape;7701;p65"/>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5"/>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3" name="Google Shape;7703;p65"/>
          <p:cNvGrpSpPr/>
          <p:nvPr/>
        </p:nvGrpSpPr>
        <p:grpSpPr>
          <a:xfrm>
            <a:off x="7836913" y="2916765"/>
            <a:ext cx="602567" cy="601884"/>
            <a:chOff x="1186975" y="238125"/>
            <a:chExt cx="5244275" cy="5238325"/>
          </a:xfrm>
        </p:grpSpPr>
        <p:sp>
          <p:nvSpPr>
            <p:cNvPr id="7704" name="Google Shape;7704;p6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65"/>
          <p:cNvGrpSpPr/>
          <p:nvPr/>
        </p:nvGrpSpPr>
        <p:grpSpPr>
          <a:xfrm>
            <a:off x="3279650" y="2056249"/>
            <a:ext cx="651848" cy="687338"/>
            <a:chOff x="3400515" y="2056248"/>
            <a:chExt cx="698134" cy="735987"/>
          </a:xfrm>
        </p:grpSpPr>
        <p:grpSp>
          <p:nvGrpSpPr>
            <p:cNvPr id="7709" name="Google Shape;7709;p65"/>
            <p:cNvGrpSpPr/>
            <p:nvPr/>
          </p:nvGrpSpPr>
          <p:grpSpPr>
            <a:xfrm>
              <a:off x="3400515" y="2283913"/>
              <a:ext cx="312919" cy="219900"/>
              <a:chOff x="3400515" y="2283913"/>
              <a:chExt cx="312919" cy="219900"/>
            </a:xfrm>
          </p:grpSpPr>
          <p:sp>
            <p:nvSpPr>
              <p:cNvPr id="7710" name="Google Shape;7710;p6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11" name="Google Shape;7711;p6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712" name="Google Shape;7712;p65"/>
            <p:cNvGrpSpPr/>
            <p:nvPr/>
          </p:nvGrpSpPr>
          <p:grpSpPr>
            <a:xfrm>
              <a:off x="3547823" y="2461089"/>
              <a:ext cx="219900" cy="331146"/>
              <a:chOff x="3547823" y="2461089"/>
              <a:chExt cx="219900" cy="331146"/>
            </a:xfrm>
          </p:grpSpPr>
          <p:sp>
            <p:nvSpPr>
              <p:cNvPr id="7713" name="Google Shape;7713;p6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14" name="Google Shape;7714;p6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715" name="Google Shape;7715;p65"/>
            <p:cNvGrpSpPr/>
            <p:nvPr/>
          </p:nvGrpSpPr>
          <p:grpSpPr>
            <a:xfrm>
              <a:off x="3734138" y="2461089"/>
              <a:ext cx="219900" cy="331146"/>
              <a:chOff x="3734138" y="2461089"/>
              <a:chExt cx="219900" cy="331146"/>
            </a:xfrm>
          </p:grpSpPr>
          <p:sp>
            <p:nvSpPr>
              <p:cNvPr id="7716" name="Google Shape;7716;p6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17" name="Google Shape;7717;p6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718" name="Google Shape;7718;p65"/>
            <p:cNvGrpSpPr/>
            <p:nvPr/>
          </p:nvGrpSpPr>
          <p:grpSpPr>
            <a:xfrm>
              <a:off x="3787560" y="2281742"/>
              <a:ext cx="311089" cy="219900"/>
              <a:chOff x="3787560" y="2281742"/>
              <a:chExt cx="311089" cy="219900"/>
            </a:xfrm>
          </p:grpSpPr>
          <p:sp>
            <p:nvSpPr>
              <p:cNvPr id="7719" name="Google Shape;7719;p6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20" name="Google Shape;7720;p6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721" name="Google Shape;7721;p65"/>
            <p:cNvGrpSpPr/>
            <p:nvPr/>
          </p:nvGrpSpPr>
          <p:grpSpPr>
            <a:xfrm>
              <a:off x="3637290" y="2056248"/>
              <a:ext cx="219900" cy="330736"/>
              <a:chOff x="3637290" y="2056248"/>
              <a:chExt cx="219900" cy="330736"/>
            </a:xfrm>
          </p:grpSpPr>
          <p:sp>
            <p:nvSpPr>
              <p:cNvPr id="7722" name="Google Shape;7722;p6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723" name="Google Shape;7723;p6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724" name="Google Shape;7724;p65"/>
          <p:cNvGrpSpPr/>
          <p:nvPr/>
        </p:nvGrpSpPr>
        <p:grpSpPr>
          <a:xfrm>
            <a:off x="2571356" y="2926255"/>
            <a:ext cx="1268144" cy="592394"/>
            <a:chOff x="238125" y="1188750"/>
            <a:chExt cx="7140450" cy="3335550"/>
          </a:xfrm>
        </p:grpSpPr>
        <p:sp>
          <p:nvSpPr>
            <p:cNvPr id="7725" name="Google Shape;7725;p6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5"/>
          <p:cNvGrpSpPr/>
          <p:nvPr/>
        </p:nvGrpSpPr>
        <p:grpSpPr>
          <a:xfrm>
            <a:off x="6679257" y="2928410"/>
            <a:ext cx="1053944" cy="590147"/>
            <a:chOff x="238125" y="1335475"/>
            <a:chExt cx="5418735" cy="3034175"/>
          </a:xfrm>
        </p:grpSpPr>
        <p:sp>
          <p:nvSpPr>
            <p:cNvPr id="7731" name="Google Shape;7731;p6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5"/>
          <p:cNvGrpSpPr/>
          <p:nvPr/>
        </p:nvGrpSpPr>
        <p:grpSpPr>
          <a:xfrm>
            <a:off x="4110066" y="3733309"/>
            <a:ext cx="1268207" cy="638939"/>
            <a:chOff x="3967651" y="3645904"/>
            <a:chExt cx="1479304" cy="745292"/>
          </a:xfrm>
        </p:grpSpPr>
        <p:grpSp>
          <p:nvGrpSpPr>
            <p:cNvPr id="7735" name="Google Shape;7735;p65"/>
            <p:cNvGrpSpPr/>
            <p:nvPr/>
          </p:nvGrpSpPr>
          <p:grpSpPr>
            <a:xfrm>
              <a:off x="3967651" y="4009026"/>
              <a:ext cx="1479304" cy="382170"/>
              <a:chOff x="3967651" y="4009026"/>
              <a:chExt cx="1479304" cy="382170"/>
            </a:xfrm>
          </p:grpSpPr>
          <p:grpSp>
            <p:nvGrpSpPr>
              <p:cNvPr id="7736" name="Google Shape;7736;p65"/>
              <p:cNvGrpSpPr/>
              <p:nvPr/>
            </p:nvGrpSpPr>
            <p:grpSpPr>
              <a:xfrm>
                <a:off x="4892216" y="4195630"/>
                <a:ext cx="554739" cy="195566"/>
                <a:chOff x="3604375" y="4892160"/>
                <a:chExt cx="1651500" cy="582215"/>
              </a:xfrm>
            </p:grpSpPr>
            <p:sp>
              <p:nvSpPr>
                <p:cNvPr id="7737" name="Google Shape;7737;p6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5"/>
              <p:cNvGrpSpPr/>
              <p:nvPr/>
            </p:nvGrpSpPr>
            <p:grpSpPr>
              <a:xfrm>
                <a:off x="3967651" y="4146303"/>
                <a:ext cx="579402" cy="244893"/>
                <a:chOff x="851875" y="4745310"/>
                <a:chExt cx="1724925" cy="729065"/>
              </a:xfrm>
            </p:grpSpPr>
            <p:sp>
              <p:nvSpPr>
                <p:cNvPr id="7740" name="Google Shape;7740;p6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5"/>
              <p:cNvGrpSpPr/>
              <p:nvPr/>
            </p:nvGrpSpPr>
            <p:grpSpPr>
              <a:xfrm>
                <a:off x="4460753" y="4009026"/>
                <a:ext cx="493110" cy="382170"/>
                <a:chOff x="2319875" y="4336625"/>
                <a:chExt cx="1468025" cy="1137750"/>
              </a:xfrm>
            </p:grpSpPr>
            <p:sp>
              <p:nvSpPr>
                <p:cNvPr id="7743" name="Google Shape;7743;p6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5" name="Google Shape;7745;p65"/>
            <p:cNvGrpSpPr/>
            <p:nvPr/>
          </p:nvGrpSpPr>
          <p:grpSpPr>
            <a:xfrm>
              <a:off x="4479443" y="3645904"/>
              <a:ext cx="455965" cy="388789"/>
              <a:chOff x="2957425" y="238100"/>
              <a:chExt cx="1910200" cy="1628775"/>
            </a:xfrm>
          </p:grpSpPr>
          <p:sp>
            <p:nvSpPr>
              <p:cNvPr id="7746" name="Google Shape;7746;p6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6" name="Google Shape;7756;p65"/>
          <p:cNvGrpSpPr/>
          <p:nvPr/>
        </p:nvGrpSpPr>
        <p:grpSpPr>
          <a:xfrm>
            <a:off x="2496179" y="3734510"/>
            <a:ext cx="1243128" cy="637739"/>
            <a:chOff x="2496310" y="3693351"/>
            <a:chExt cx="1342906" cy="688926"/>
          </a:xfrm>
        </p:grpSpPr>
        <p:grpSp>
          <p:nvGrpSpPr>
            <p:cNvPr id="7757" name="Google Shape;7757;p65"/>
            <p:cNvGrpSpPr/>
            <p:nvPr/>
          </p:nvGrpSpPr>
          <p:grpSpPr>
            <a:xfrm>
              <a:off x="2496310" y="3693351"/>
              <a:ext cx="1342906" cy="688875"/>
              <a:chOff x="2496310" y="3693351"/>
              <a:chExt cx="1342906" cy="688875"/>
            </a:xfrm>
          </p:grpSpPr>
          <p:sp>
            <p:nvSpPr>
              <p:cNvPr id="7758" name="Google Shape;7758;p6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64" name="Google Shape;7764;p65"/>
              <p:cNvCxnSpPr>
                <a:stCxn id="776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765" name="Google Shape;7765;p65"/>
              <p:cNvCxnSpPr>
                <a:stCxn id="775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766" name="Google Shape;7766;p65"/>
              <p:cNvCxnSpPr>
                <a:stCxn id="776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767" name="Google Shape;7767;p65"/>
              <p:cNvCxnSpPr>
                <a:stCxn id="776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768" name="Google Shape;7768;p65"/>
              <p:cNvCxnSpPr>
                <a:stCxn id="776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769" name="Google Shape;7769;p65"/>
            <p:cNvGrpSpPr/>
            <p:nvPr/>
          </p:nvGrpSpPr>
          <p:grpSpPr>
            <a:xfrm>
              <a:off x="2675275" y="3930557"/>
              <a:ext cx="1003306" cy="451719"/>
              <a:chOff x="2675275" y="4174282"/>
              <a:chExt cx="1003306" cy="451719"/>
            </a:xfrm>
          </p:grpSpPr>
          <p:sp>
            <p:nvSpPr>
              <p:cNvPr id="7770" name="Google Shape;7770;p6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3" name="Google Shape;7773;p65"/>
          <p:cNvGrpSpPr/>
          <p:nvPr/>
        </p:nvGrpSpPr>
        <p:grpSpPr>
          <a:xfrm>
            <a:off x="1669850" y="1171356"/>
            <a:ext cx="574511" cy="874709"/>
            <a:chOff x="1715404" y="1112080"/>
            <a:chExt cx="642270" cy="977984"/>
          </a:xfrm>
        </p:grpSpPr>
        <p:grpSp>
          <p:nvGrpSpPr>
            <p:cNvPr id="7774" name="Google Shape;7774;p65"/>
            <p:cNvGrpSpPr/>
            <p:nvPr/>
          </p:nvGrpSpPr>
          <p:grpSpPr>
            <a:xfrm>
              <a:off x="1715404" y="1112080"/>
              <a:ext cx="642270" cy="977984"/>
              <a:chOff x="1715404" y="1112080"/>
              <a:chExt cx="642270" cy="977984"/>
            </a:xfrm>
          </p:grpSpPr>
          <p:sp>
            <p:nvSpPr>
              <p:cNvPr id="7775" name="Google Shape;7775;p6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65"/>
            <p:cNvGrpSpPr/>
            <p:nvPr/>
          </p:nvGrpSpPr>
          <p:grpSpPr>
            <a:xfrm>
              <a:off x="1768927" y="1165603"/>
              <a:ext cx="535225" cy="851367"/>
              <a:chOff x="1768927" y="1165603"/>
              <a:chExt cx="535225" cy="851367"/>
            </a:xfrm>
          </p:grpSpPr>
          <p:sp>
            <p:nvSpPr>
              <p:cNvPr id="7778" name="Google Shape;7778;p6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65"/>
            <p:cNvGrpSpPr/>
            <p:nvPr/>
          </p:nvGrpSpPr>
          <p:grpSpPr>
            <a:xfrm>
              <a:off x="1822449" y="1219125"/>
              <a:ext cx="428180" cy="718859"/>
              <a:chOff x="1822449" y="1219125"/>
              <a:chExt cx="428180" cy="718859"/>
            </a:xfrm>
          </p:grpSpPr>
          <p:sp>
            <p:nvSpPr>
              <p:cNvPr id="7781" name="Google Shape;7781;p6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5"/>
            <p:cNvGrpSpPr/>
            <p:nvPr/>
          </p:nvGrpSpPr>
          <p:grpSpPr>
            <a:xfrm>
              <a:off x="1875972" y="1272648"/>
              <a:ext cx="321135" cy="586939"/>
              <a:chOff x="1875972" y="1272648"/>
              <a:chExt cx="321135" cy="586939"/>
            </a:xfrm>
          </p:grpSpPr>
          <p:sp>
            <p:nvSpPr>
              <p:cNvPr id="7784" name="Google Shape;7784;p6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6" name="Google Shape;7786;p65"/>
          <p:cNvGrpSpPr/>
          <p:nvPr/>
        </p:nvGrpSpPr>
        <p:grpSpPr>
          <a:xfrm>
            <a:off x="7777011" y="3728078"/>
            <a:ext cx="293855" cy="644170"/>
            <a:chOff x="241025" y="3151575"/>
            <a:chExt cx="293855" cy="644170"/>
          </a:xfrm>
        </p:grpSpPr>
        <p:sp>
          <p:nvSpPr>
            <p:cNvPr id="7787" name="Google Shape;7787;p6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5"/>
          <p:cNvGrpSpPr/>
          <p:nvPr/>
        </p:nvGrpSpPr>
        <p:grpSpPr>
          <a:xfrm>
            <a:off x="724994" y="2928078"/>
            <a:ext cx="1779649" cy="591620"/>
            <a:chOff x="246070" y="1983375"/>
            <a:chExt cx="1855347" cy="616849"/>
          </a:xfrm>
        </p:grpSpPr>
        <p:sp>
          <p:nvSpPr>
            <p:cNvPr id="7790" name="Google Shape;7790;p6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65"/>
          <p:cNvGrpSpPr/>
          <p:nvPr/>
        </p:nvGrpSpPr>
        <p:grpSpPr>
          <a:xfrm>
            <a:off x="2335861" y="1171356"/>
            <a:ext cx="711055" cy="745993"/>
            <a:chOff x="2496269" y="1171698"/>
            <a:chExt cx="761953" cy="799392"/>
          </a:xfrm>
        </p:grpSpPr>
        <p:grpSp>
          <p:nvGrpSpPr>
            <p:cNvPr id="7800" name="Google Shape;7800;p65"/>
            <p:cNvGrpSpPr/>
            <p:nvPr/>
          </p:nvGrpSpPr>
          <p:grpSpPr>
            <a:xfrm>
              <a:off x="2496269" y="1171698"/>
              <a:ext cx="761953" cy="723022"/>
              <a:chOff x="2496269" y="1171698"/>
              <a:chExt cx="761953" cy="723022"/>
            </a:xfrm>
          </p:grpSpPr>
          <p:sp>
            <p:nvSpPr>
              <p:cNvPr id="7801" name="Google Shape;7801;p6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3" name="Google Shape;7803;p65"/>
              <p:cNvGrpSpPr/>
              <p:nvPr/>
            </p:nvGrpSpPr>
            <p:grpSpPr>
              <a:xfrm>
                <a:off x="2496269" y="1171698"/>
                <a:ext cx="761953" cy="723022"/>
                <a:chOff x="2496269" y="1120652"/>
                <a:chExt cx="761953" cy="723022"/>
              </a:xfrm>
            </p:grpSpPr>
            <p:grpSp>
              <p:nvGrpSpPr>
                <p:cNvPr id="7804" name="Google Shape;7804;p65"/>
                <p:cNvGrpSpPr/>
                <p:nvPr/>
              </p:nvGrpSpPr>
              <p:grpSpPr>
                <a:xfrm>
                  <a:off x="2496269" y="1120652"/>
                  <a:ext cx="761953" cy="723022"/>
                  <a:chOff x="2496269" y="1120652"/>
                  <a:chExt cx="761953" cy="723022"/>
                </a:xfrm>
              </p:grpSpPr>
              <p:grpSp>
                <p:nvGrpSpPr>
                  <p:cNvPr id="7805" name="Google Shape;7805;p65"/>
                  <p:cNvGrpSpPr/>
                  <p:nvPr/>
                </p:nvGrpSpPr>
                <p:grpSpPr>
                  <a:xfrm>
                    <a:off x="2496269" y="1304589"/>
                    <a:ext cx="407089" cy="305057"/>
                    <a:chOff x="2496269" y="1304589"/>
                    <a:chExt cx="407089" cy="305057"/>
                  </a:xfrm>
                </p:grpSpPr>
                <p:sp>
                  <p:nvSpPr>
                    <p:cNvPr id="7806" name="Google Shape;7806;p6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5"/>
                  <p:cNvGrpSpPr/>
                  <p:nvPr/>
                </p:nvGrpSpPr>
                <p:grpSpPr>
                  <a:xfrm>
                    <a:off x="2586468" y="1493376"/>
                    <a:ext cx="358850" cy="349656"/>
                    <a:chOff x="2586468" y="1493376"/>
                    <a:chExt cx="358850" cy="349656"/>
                  </a:xfrm>
                </p:grpSpPr>
                <p:sp>
                  <p:nvSpPr>
                    <p:cNvPr id="7809" name="Google Shape;7809;p6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65"/>
                  <p:cNvGrpSpPr/>
                  <p:nvPr/>
                </p:nvGrpSpPr>
                <p:grpSpPr>
                  <a:xfrm>
                    <a:off x="2807939" y="1494024"/>
                    <a:ext cx="358857" cy="349650"/>
                    <a:chOff x="2807939" y="1494024"/>
                    <a:chExt cx="358857" cy="349650"/>
                  </a:xfrm>
                </p:grpSpPr>
                <p:sp>
                  <p:nvSpPr>
                    <p:cNvPr id="7812" name="Google Shape;7812;p6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65"/>
                  <p:cNvGrpSpPr/>
                  <p:nvPr/>
                </p:nvGrpSpPr>
                <p:grpSpPr>
                  <a:xfrm>
                    <a:off x="2851133" y="1305635"/>
                    <a:ext cx="407089" cy="305057"/>
                    <a:chOff x="2851133" y="1305635"/>
                    <a:chExt cx="407089" cy="305057"/>
                  </a:xfrm>
                </p:grpSpPr>
                <p:sp>
                  <p:nvSpPr>
                    <p:cNvPr id="7815" name="Google Shape;7815;p6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65"/>
                  <p:cNvGrpSpPr/>
                  <p:nvPr/>
                </p:nvGrpSpPr>
                <p:grpSpPr>
                  <a:xfrm>
                    <a:off x="2727495" y="1120652"/>
                    <a:ext cx="300271" cy="396358"/>
                    <a:chOff x="2727495" y="1120652"/>
                    <a:chExt cx="300271" cy="396358"/>
                  </a:xfrm>
                </p:grpSpPr>
                <p:sp>
                  <p:nvSpPr>
                    <p:cNvPr id="7818" name="Google Shape;7818;p6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0" name="Google Shape;7820;p65"/>
                <p:cNvGrpSpPr/>
                <p:nvPr/>
              </p:nvGrpSpPr>
              <p:grpSpPr>
                <a:xfrm>
                  <a:off x="2722305" y="1350460"/>
                  <a:ext cx="308357" cy="308344"/>
                  <a:chOff x="2722305" y="1350460"/>
                  <a:chExt cx="308357" cy="308344"/>
                </a:xfrm>
              </p:grpSpPr>
              <p:sp>
                <p:nvSpPr>
                  <p:cNvPr id="7821" name="Google Shape;7821;p6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2" name="Google Shape;7822;p65"/>
                  <p:cNvGrpSpPr/>
                  <p:nvPr/>
                </p:nvGrpSpPr>
                <p:grpSpPr>
                  <a:xfrm>
                    <a:off x="2725064" y="1364529"/>
                    <a:ext cx="297954" cy="280182"/>
                    <a:chOff x="2725064" y="1364529"/>
                    <a:chExt cx="297954" cy="280182"/>
                  </a:xfrm>
                </p:grpSpPr>
                <p:sp>
                  <p:nvSpPr>
                    <p:cNvPr id="7823" name="Google Shape;7823;p6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828" name="Google Shape;7828;p6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5"/>
          <p:cNvGrpSpPr/>
          <p:nvPr/>
        </p:nvGrpSpPr>
        <p:grpSpPr>
          <a:xfrm>
            <a:off x="3924561" y="2927462"/>
            <a:ext cx="1569144" cy="591015"/>
            <a:chOff x="3820100" y="3023049"/>
            <a:chExt cx="1303926" cy="491162"/>
          </a:xfrm>
        </p:grpSpPr>
        <p:grpSp>
          <p:nvGrpSpPr>
            <p:cNvPr id="7834" name="Google Shape;7834;p65"/>
            <p:cNvGrpSpPr/>
            <p:nvPr/>
          </p:nvGrpSpPr>
          <p:grpSpPr>
            <a:xfrm>
              <a:off x="3820100" y="3023072"/>
              <a:ext cx="1303926" cy="491139"/>
              <a:chOff x="3820100" y="3023072"/>
              <a:chExt cx="1303926" cy="491139"/>
            </a:xfrm>
          </p:grpSpPr>
          <p:sp>
            <p:nvSpPr>
              <p:cNvPr id="7835" name="Google Shape;7835;p6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5"/>
            <p:cNvGrpSpPr/>
            <p:nvPr/>
          </p:nvGrpSpPr>
          <p:grpSpPr>
            <a:xfrm>
              <a:off x="4132439" y="3023645"/>
              <a:ext cx="393633" cy="177096"/>
              <a:chOff x="4132439" y="3023645"/>
              <a:chExt cx="393633" cy="177096"/>
            </a:xfrm>
          </p:grpSpPr>
          <p:sp>
            <p:nvSpPr>
              <p:cNvPr id="7838" name="Google Shape;7838;p6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65"/>
            <p:cNvGrpSpPr/>
            <p:nvPr/>
          </p:nvGrpSpPr>
          <p:grpSpPr>
            <a:xfrm>
              <a:off x="3921811" y="3023049"/>
              <a:ext cx="1002397" cy="388943"/>
              <a:chOff x="3921811" y="3023049"/>
              <a:chExt cx="1002397" cy="388943"/>
            </a:xfrm>
          </p:grpSpPr>
          <p:sp>
            <p:nvSpPr>
              <p:cNvPr id="7841" name="Google Shape;7841;p6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65"/>
            <p:cNvGrpSpPr/>
            <p:nvPr/>
          </p:nvGrpSpPr>
          <p:grpSpPr>
            <a:xfrm>
              <a:off x="4023645" y="3023049"/>
              <a:ext cx="683032" cy="286722"/>
              <a:chOff x="4023645" y="3023049"/>
              <a:chExt cx="683032" cy="286722"/>
            </a:xfrm>
          </p:grpSpPr>
          <p:sp>
            <p:nvSpPr>
              <p:cNvPr id="7844" name="Google Shape;7844;p6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6" name="Google Shape;7846;p65"/>
          <p:cNvGrpSpPr/>
          <p:nvPr/>
        </p:nvGrpSpPr>
        <p:grpSpPr>
          <a:xfrm>
            <a:off x="1556683" y="2054307"/>
            <a:ext cx="713522" cy="688025"/>
            <a:chOff x="1706078" y="2092648"/>
            <a:chExt cx="660913" cy="637296"/>
          </a:xfrm>
        </p:grpSpPr>
        <p:sp>
          <p:nvSpPr>
            <p:cNvPr id="7847" name="Google Shape;7847;p6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8" name="Google Shape;7848;p65"/>
            <p:cNvGrpSpPr/>
            <p:nvPr/>
          </p:nvGrpSpPr>
          <p:grpSpPr>
            <a:xfrm>
              <a:off x="1706078" y="2092648"/>
              <a:ext cx="660913" cy="575241"/>
              <a:chOff x="1706078" y="2092648"/>
              <a:chExt cx="660913" cy="575241"/>
            </a:xfrm>
          </p:grpSpPr>
          <p:sp>
            <p:nvSpPr>
              <p:cNvPr id="7849" name="Google Shape;7849;p6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2" name="Google Shape;7852;p65"/>
          <p:cNvGrpSpPr/>
          <p:nvPr/>
        </p:nvGrpSpPr>
        <p:grpSpPr>
          <a:xfrm>
            <a:off x="6318542" y="1171856"/>
            <a:ext cx="1317459" cy="684168"/>
            <a:chOff x="238125" y="999450"/>
            <a:chExt cx="7140700" cy="3708225"/>
          </a:xfrm>
        </p:grpSpPr>
        <p:sp>
          <p:nvSpPr>
            <p:cNvPr id="7853" name="Google Shape;7853;p6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5" name="Shape 7865"/>
        <p:cNvGrpSpPr/>
        <p:nvPr/>
      </p:nvGrpSpPr>
      <p:grpSpPr>
        <a:xfrm>
          <a:off x="0" y="0"/>
          <a:ext cx="0" cy="0"/>
          <a:chOff x="0" y="0"/>
          <a:chExt cx="0" cy="0"/>
        </a:xfrm>
      </p:grpSpPr>
      <p:grpSp>
        <p:nvGrpSpPr>
          <p:cNvPr id="7866" name="Google Shape;7866;p66"/>
          <p:cNvGrpSpPr/>
          <p:nvPr/>
        </p:nvGrpSpPr>
        <p:grpSpPr>
          <a:xfrm>
            <a:off x="729238" y="1179665"/>
            <a:ext cx="1636117" cy="1526144"/>
            <a:chOff x="729238" y="1179665"/>
            <a:chExt cx="1636117" cy="1526144"/>
          </a:xfrm>
        </p:grpSpPr>
        <p:grpSp>
          <p:nvGrpSpPr>
            <p:cNvPr id="7867" name="Google Shape;7867;p66"/>
            <p:cNvGrpSpPr/>
            <p:nvPr/>
          </p:nvGrpSpPr>
          <p:grpSpPr>
            <a:xfrm>
              <a:off x="729238" y="1179665"/>
              <a:ext cx="80700" cy="1526144"/>
              <a:chOff x="729238" y="1179665"/>
              <a:chExt cx="80700" cy="1526144"/>
            </a:xfrm>
          </p:grpSpPr>
          <p:sp>
            <p:nvSpPr>
              <p:cNvPr id="7868" name="Google Shape;7868;p6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66"/>
            <p:cNvGrpSpPr/>
            <p:nvPr/>
          </p:nvGrpSpPr>
          <p:grpSpPr>
            <a:xfrm>
              <a:off x="903098" y="1179665"/>
              <a:ext cx="80700" cy="1526144"/>
              <a:chOff x="903098" y="1179665"/>
              <a:chExt cx="80700" cy="1526144"/>
            </a:xfrm>
          </p:grpSpPr>
          <p:sp>
            <p:nvSpPr>
              <p:cNvPr id="7879" name="Google Shape;7879;p6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6"/>
            <p:cNvGrpSpPr/>
            <p:nvPr/>
          </p:nvGrpSpPr>
          <p:grpSpPr>
            <a:xfrm>
              <a:off x="1076958" y="1179665"/>
              <a:ext cx="80700" cy="1526144"/>
              <a:chOff x="1076958" y="1179665"/>
              <a:chExt cx="80700" cy="1526144"/>
            </a:xfrm>
          </p:grpSpPr>
          <p:sp>
            <p:nvSpPr>
              <p:cNvPr id="7890" name="Google Shape;7890;p6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66"/>
            <p:cNvGrpSpPr/>
            <p:nvPr/>
          </p:nvGrpSpPr>
          <p:grpSpPr>
            <a:xfrm>
              <a:off x="1247707" y="1179665"/>
              <a:ext cx="80700" cy="1526144"/>
              <a:chOff x="1247707" y="1179665"/>
              <a:chExt cx="80700" cy="1526144"/>
            </a:xfrm>
          </p:grpSpPr>
          <p:sp>
            <p:nvSpPr>
              <p:cNvPr id="7901" name="Google Shape;7901;p6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66"/>
            <p:cNvGrpSpPr/>
            <p:nvPr/>
          </p:nvGrpSpPr>
          <p:grpSpPr>
            <a:xfrm>
              <a:off x="1421567" y="1179665"/>
              <a:ext cx="80700" cy="1526144"/>
              <a:chOff x="1421567" y="1179665"/>
              <a:chExt cx="80700" cy="1526144"/>
            </a:xfrm>
          </p:grpSpPr>
          <p:sp>
            <p:nvSpPr>
              <p:cNvPr id="7912" name="Google Shape;7912;p6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66"/>
            <p:cNvGrpSpPr/>
            <p:nvPr/>
          </p:nvGrpSpPr>
          <p:grpSpPr>
            <a:xfrm>
              <a:off x="1592327" y="1179665"/>
              <a:ext cx="80700" cy="1526144"/>
              <a:chOff x="1592327" y="1179665"/>
              <a:chExt cx="80700" cy="1526144"/>
            </a:xfrm>
          </p:grpSpPr>
          <p:sp>
            <p:nvSpPr>
              <p:cNvPr id="7923" name="Google Shape;7923;p6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66"/>
            <p:cNvGrpSpPr/>
            <p:nvPr/>
          </p:nvGrpSpPr>
          <p:grpSpPr>
            <a:xfrm>
              <a:off x="1766187" y="1179665"/>
              <a:ext cx="80700" cy="1526144"/>
              <a:chOff x="1766187" y="1179665"/>
              <a:chExt cx="80700" cy="1526144"/>
            </a:xfrm>
          </p:grpSpPr>
          <p:sp>
            <p:nvSpPr>
              <p:cNvPr id="7934" name="Google Shape;7934;p6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66"/>
            <p:cNvGrpSpPr/>
            <p:nvPr/>
          </p:nvGrpSpPr>
          <p:grpSpPr>
            <a:xfrm>
              <a:off x="1936935" y="1179665"/>
              <a:ext cx="80700" cy="1526144"/>
              <a:chOff x="1936935" y="1179665"/>
              <a:chExt cx="80700" cy="1526144"/>
            </a:xfrm>
          </p:grpSpPr>
          <p:sp>
            <p:nvSpPr>
              <p:cNvPr id="7945" name="Google Shape;7945;p6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66"/>
            <p:cNvGrpSpPr/>
            <p:nvPr/>
          </p:nvGrpSpPr>
          <p:grpSpPr>
            <a:xfrm>
              <a:off x="2110795" y="1179665"/>
              <a:ext cx="80700" cy="1526144"/>
              <a:chOff x="2110795" y="1179665"/>
              <a:chExt cx="80700" cy="1526144"/>
            </a:xfrm>
          </p:grpSpPr>
          <p:sp>
            <p:nvSpPr>
              <p:cNvPr id="7956" name="Google Shape;7956;p6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6"/>
            <p:cNvGrpSpPr/>
            <p:nvPr/>
          </p:nvGrpSpPr>
          <p:grpSpPr>
            <a:xfrm>
              <a:off x="2284655" y="1179665"/>
              <a:ext cx="80700" cy="1526144"/>
              <a:chOff x="2284655" y="1179665"/>
              <a:chExt cx="80700" cy="1526144"/>
            </a:xfrm>
          </p:grpSpPr>
          <p:sp>
            <p:nvSpPr>
              <p:cNvPr id="7967" name="Google Shape;7967;p6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7" name="Google Shape;7977;p66"/>
          <p:cNvGrpSpPr/>
          <p:nvPr/>
        </p:nvGrpSpPr>
        <p:grpSpPr>
          <a:xfrm>
            <a:off x="2623904" y="1198803"/>
            <a:ext cx="1364248" cy="1102133"/>
            <a:chOff x="2623904" y="1198803"/>
            <a:chExt cx="1364248" cy="1102133"/>
          </a:xfrm>
        </p:grpSpPr>
        <p:grpSp>
          <p:nvGrpSpPr>
            <p:cNvPr id="7978" name="Google Shape;7978;p66"/>
            <p:cNvGrpSpPr/>
            <p:nvPr/>
          </p:nvGrpSpPr>
          <p:grpSpPr>
            <a:xfrm>
              <a:off x="2623907" y="1198803"/>
              <a:ext cx="1364245" cy="273000"/>
              <a:chOff x="2623907" y="1198803"/>
              <a:chExt cx="1364245" cy="273000"/>
            </a:xfrm>
          </p:grpSpPr>
          <p:sp>
            <p:nvSpPr>
              <p:cNvPr id="7979" name="Google Shape;7979;p6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66"/>
            <p:cNvGrpSpPr/>
            <p:nvPr/>
          </p:nvGrpSpPr>
          <p:grpSpPr>
            <a:xfrm>
              <a:off x="2623904" y="1476964"/>
              <a:ext cx="1364245" cy="273000"/>
              <a:chOff x="2623904" y="1476964"/>
              <a:chExt cx="1364245" cy="273000"/>
            </a:xfrm>
          </p:grpSpPr>
          <p:sp>
            <p:nvSpPr>
              <p:cNvPr id="7985" name="Google Shape;7985;p6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66"/>
            <p:cNvGrpSpPr/>
            <p:nvPr/>
          </p:nvGrpSpPr>
          <p:grpSpPr>
            <a:xfrm>
              <a:off x="2623907" y="1749775"/>
              <a:ext cx="1364245" cy="273000"/>
              <a:chOff x="2623907" y="1749775"/>
              <a:chExt cx="1364245" cy="273000"/>
            </a:xfrm>
          </p:grpSpPr>
          <p:sp>
            <p:nvSpPr>
              <p:cNvPr id="7991" name="Google Shape;7991;p6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66"/>
            <p:cNvGrpSpPr/>
            <p:nvPr/>
          </p:nvGrpSpPr>
          <p:grpSpPr>
            <a:xfrm>
              <a:off x="2623904" y="2027936"/>
              <a:ext cx="1364245" cy="273000"/>
              <a:chOff x="2623904" y="2027936"/>
              <a:chExt cx="1364245" cy="273000"/>
            </a:xfrm>
          </p:grpSpPr>
          <p:sp>
            <p:nvSpPr>
              <p:cNvPr id="7997" name="Google Shape;7997;p6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2" name="Google Shape;8002;p66"/>
          <p:cNvGrpSpPr/>
          <p:nvPr/>
        </p:nvGrpSpPr>
        <p:grpSpPr>
          <a:xfrm>
            <a:off x="2613365" y="2657876"/>
            <a:ext cx="1387541" cy="159124"/>
            <a:chOff x="3200660" y="2180272"/>
            <a:chExt cx="2563824" cy="378237"/>
          </a:xfrm>
        </p:grpSpPr>
        <p:sp>
          <p:nvSpPr>
            <p:cNvPr id="8003" name="Google Shape;8003;p6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6"/>
          <p:cNvGrpSpPr/>
          <p:nvPr/>
        </p:nvGrpSpPr>
        <p:grpSpPr>
          <a:xfrm>
            <a:off x="2609890" y="2935640"/>
            <a:ext cx="1390502" cy="159625"/>
            <a:chOff x="3530150" y="2790075"/>
            <a:chExt cx="1962600" cy="225300"/>
          </a:xfrm>
        </p:grpSpPr>
        <p:sp>
          <p:nvSpPr>
            <p:cNvPr id="8022" name="Google Shape;8022;p6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6"/>
          <p:cNvGrpSpPr/>
          <p:nvPr/>
        </p:nvGrpSpPr>
        <p:grpSpPr>
          <a:xfrm>
            <a:off x="2609948" y="3213905"/>
            <a:ext cx="1411629" cy="154175"/>
            <a:chOff x="3558802" y="4011244"/>
            <a:chExt cx="1866000" cy="111600"/>
          </a:xfrm>
        </p:grpSpPr>
        <p:sp>
          <p:nvSpPr>
            <p:cNvPr id="8025" name="Google Shape;8025;p6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6"/>
          <p:cNvGrpSpPr/>
          <p:nvPr/>
        </p:nvGrpSpPr>
        <p:grpSpPr>
          <a:xfrm>
            <a:off x="2610235" y="2419475"/>
            <a:ext cx="1383503" cy="119761"/>
            <a:chOff x="3465975" y="2270258"/>
            <a:chExt cx="1986364" cy="171947"/>
          </a:xfrm>
        </p:grpSpPr>
        <p:sp>
          <p:nvSpPr>
            <p:cNvPr id="8028" name="Google Shape;8028;p6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66"/>
          <p:cNvGrpSpPr/>
          <p:nvPr/>
        </p:nvGrpSpPr>
        <p:grpSpPr>
          <a:xfrm>
            <a:off x="2621243" y="3783248"/>
            <a:ext cx="1369531" cy="195460"/>
            <a:chOff x="723300" y="4253549"/>
            <a:chExt cx="2276482" cy="324900"/>
          </a:xfrm>
        </p:grpSpPr>
        <p:sp>
          <p:nvSpPr>
            <p:cNvPr id="8037" name="Google Shape;8037;p6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6"/>
          <p:cNvGrpSpPr/>
          <p:nvPr/>
        </p:nvGrpSpPr>
        <p:grpSpPr>
          <a:xfrm>
            <a:off x="2610803" y="3484489"/>
            <a:ext cx="1389066" cy="180119"/>
            <a:chOff x="705948" y="3788465"/>
            <a:chExt cx="2308953" cy="299400"/>
          </a:xfrm>
        </p:grpSpPr>
        <p:sp>
          <p:nvSpPr>
            <p:cNvPr id="8043" name="Google Shape;8043;p6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6"/>
          <p:cNvGrpSpPr/>
          <p:nvPr/>
        </p:nvGrpSpPr>
        <p:grpSpPr>
          <a:xfrm>
            <a:off x="4207794" y="2088443"/>
            <a:ext cx="1433821" cy="191501"/>
            <a:chOff x="4273350" y="2088443"/>
            <a:chExt cx="1433821" cy="191501"/>
          </a:xfrm>
        </p:grpSpPr>
        <p:grpSp>
          <p:nvGrpSpPr>
            <p:cNvPr id="8049" name="Google Shape;8049;p66"/>
            <p:cNvGrpSpPr/>
            <p:nvPr/>
          </p:nvGrpSpPr>
          <p:grpSpPr>
            <a:xfrm>
              <a:off x="4273350" y="2088443"/>
              <a:ext cx="1433821" cy="0"/>
              <a:chOff x="5224975" y="2962250"/>
              <a:chExt cx="1544400" cy="0"/>
            </a:xfrm>
          </p:grpSpPr>
          <p:cxnSp>
            <p:nvCxnSpPr>
              <p:cNvPr id="8050" name="Google Shape;8050;p6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051" name="Google Shape;8051;p6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052" name="Google Shape;8052;p66"/>
            <p:cNvGrpSpPr/>
            <p:nvPr/>
          </p:nvGrpSpPr>
          <p:grpSpPr>
            <a:xfrm>
              <a:off x="4273350" y="2279944"/>
              <a:ext cx="1433821" cy="0"/>
              <a:chOff x="5224975" y="2962250"/>
              <a:chExt cx="1544400" cy="0"/>
            </a:xfrm>
          </p:grpSpPr>
          <p:cxnSp>
            <p:nvCxnSpPr>
              <p:cNvPr id="8053" name="Google Shape;8053;p6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054" name="Google Shape;8054;p6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055" name="Google Shape;8055;p66"/>
          <p:cNvGrpSpPr/>
          <p:nvPr/>
        </p:nvGrpSpPr>
        <p:grpSpPr>
          <a:xfrm>
            <a:off x="2658741" y="4097347"/>
            <a:ext cx="1304609" cy="294074"/>
            <a:chOff x="2658741" y="4097347"/>
            <a:chExt cx="1304609" cy="294074"/>
          </a:xfrm>
        </p:grpSpPr>
        <p:grpSp>
          <p:nvGrpSpPr>
            <p:cNvPr id="8056" name="Google Shape;8056;p66"/>
            <p:cNvGrpSpPr/>
            <p:nvPr/>
          </p:nvGrpSpPr>
          <p:grpSpPr>
            <a:xfrm>
              <a:off x="2658741" y="4097347"/>
              <a:ext cx="118572" cy="294074"/>
              <a:chOff x="3343310" y="4475555"/>
              <a:chExt cx="127717" cy="316753"/>
            </a:xfrm>
          </p:grpSpPr>
          <p:sp>
            <p:nvSpPr>
              <p:cNvPr id="8057" name="Google Shape;8057;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6"/>
            <p:cNvGrpSpPr/>
            <p:nvPr/>
          </p:nvGrpSpPr>
          <p:grpSpPr>
            <a:xfrm>
              <a:off x="3815519" y="4098388"/>
              <a:ext cx="147831" cy="291991"/>
              <a:chOff x="3527539" y="4476677"/>
              <a:chExt cx="159232" cy="314510"/>
            </a:xfrm>
          </p:grpSpPr>
          <p:sp>
            <p:nvSpPr>
              <p:cNvPr id="8060" name="Google Shape;8060;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66"/>
            <p:cNvGrpSpPr/>
            <p:nvPr/>
          </p:nvGrpSpPr>
          <p:grpSpPr>
            <a:xfrm>
              <a:off x="3511696" y="4098388"/>
              <a:ext cx="147831" cy="291991"/>
              <a:chOff x="3527539" y="4476677"/>
              <a:chExt cx="159232" cy="314510"/>
            </a:xfrm>
          </p:grpSpPr>
          <p:sp>
            <p:nvSpPr>
              <p:cNvPr id="8063" name="Google Shape;8063;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6"/>
            <p:cNvGrpSpPr/>
            <p:nvPr/>
          </p:nvGrpSpPr>
          <p:grpSpPr>
            <a:xfrm>
              <a:off x="3207874" y="4098388"/>
              <a:ext cx="147831" cy="291991"/>
              <a:chOff x="3527539" y="4476677"/>
              <a:chExt cx="159232" cy="314510"/>
            </a:xfrm>
          </p:grpSpPr>
          <p:sp>
            <p:nvSpPr>
              <p:cNvPr id="8066" name="Google Shape;8066;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66"/>
            <p:cNvGrpSpPr/>
            <p:nvPr/>
          </p:nvGrpSpPr>
          <p:grpSpPr>
            <a:xfrm>
              <a:off x="2933305" y="4097347"/>
              <a:ext cx="118572" cy="294074"/>
              <a:chOff x="3343310" y="4475555"/>
              <a:chExt cx="127717" cy="316753"/>
            </a:xfrm>
          </p:grpSpPr>
          <p:sp>
            <p:nvSpPr>
              <p:cNvPr id="8069" name="Google Shape;8069;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1" name="Google Shape;8071;p66"/>
          <p:cNvGrpSpPr/>
          <p:nvPr/>
        </p:nvGrpSpPr>
        <p:grpSpPr>
          <a:xfrm>
            <a:off x="4209349" y="1176041"/>
            <a:ext cx="1430711" cy="751237"/>
            <a:chOff x="5159450" y="1919950"/>
            <a:chExt cx="1541050" cy="862500"/>
          </a:xfrm>
        </p:grpSpPr>
        <p:sp>
          <p:nvSpPr>
            <p:cNvPr id="8072" name="Google Shape;8072;p6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073" name="Google Shape;8073;p66"/>
            <p:cNvGrpSpPr/>
            <p:nvPr/>
          </p:nvGrpSpPr>
          <p:grpSpPr>
            <a:xfrm>
              <a:off x="5159450" y="1919950"/>
              <a:ext cx="1541050" cy="862500"/>
              <a:chOff x="5159450" y="1919950"/>
              <a:chExt cx="1541050" cy="862500"/>
            </a:xfrm>
          </p:grpSpPr>
          <p:cxnSp>
            <p:nvCxnSpPr>
              <p:cNvPr id="8074" name="Google Shape;8074;p6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075" name="Google Shape;8075;p6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076" name="Google Shape;8076;p66"/>
          <p:cNvGrpSpPr/>
          <p:nvPr/>
        </p:nvGrpSpPr>
        <p:grpSpPr>
          <a:xfrm>
            <a:off x="4257486" y="2439811"/>
            <a:ext cx="1334436" cy="967914"/>
            <a:chOff x="4294923" y="2439811"/>
            <a:chExt cx="1334436" cy="967914"/>
          </a:xfrm>
        </p:grpSpPr>
        <p:grpSp>
          <p:nvGrpSpPr>
            <p:cNvPr id="8077" name="Google Shape;8077;p66"/>
            <p:cNvGrpSpPr/>
            <p:nvPr/>
          </p:nvGrpSpPr>
          <p:grpSpPr>
            <a:xfrm>
              <a:off x="4960455" y="2469658"/>
              <a:ext cx="668904" cy="885524"/>
              <a:chOff x="4960455" y="2469658"/>
              <a:chExt cx="668904" cy="885524"/>
            </a:xfrm>
          </p:grpSpPr>
          <p:sp>
            <p:nvSpPr>
              <p:cNvPr id="8078" name="Google Shape;8078;p6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66"/>
            <p:cNvGrpSpPr/>
            <p:nvPr/>
          </p:nvGrpSpPr>
          <p:grpSpPr>
            <a:xfrm>
              <a:off x="4294923" y="2469658"/>
              <a:ext cx="668951" cy="885524"/>
              <a:chOff x="4294923" y="2469658"/>
              <a:chExt cx="668951" cy="885524"/>
            </a:xfrm>
          </p:grpSpPr>
          <p:sp>
            <p:nvSpPr>
              <p:cNvPr id="8085" name="Google Shape;8085;p6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1" name="Google Shape;8091;p6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66"/>
          <p:cNvGrpSpPr/>
          <p:nvPr/>
        </p:nvGrpSpPr>
        <p:grpSpPr>
          <a:xfrm>
            <a:off x="4243690" y="3494256"/>
            <a:ext cx="1430949" cy="897289"/>
            <a:chOff x="4351371" y="3547942"/>
            <a:chExt cx="1345130" cy="843475"/>
          </a:xfrm>
        </p:grpSpPr>
        <p:grpSp>
          <p:nvGrpSpPr>
            <p:cNvPr id="8093" name="Google Shape;8093;p66"/>
            <p:cNvGrpSpPr/>
            <p:nvPr/>
          </p:nvGrpSpPr>
          <p:grpSpPr>
            <a:xfrm>
              <a:off x="4351371" y="4209917"/>
              <a:ext cx="1345130" cy="181500"/>
              <a:chOff x="4351371" y="4209917"/>
              <a:chExt cx="1345130" cy="181500"/>
            </a:xfrm>
          </p:grpSpPr>
          <p:sp>
            <p:nvSpPr>
              <p:cNvPr id="8094" name="Google Shape;8094;p6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5" name="Google Shape;8095;p6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096" name="Google Shape;8096;p66"/>
            <p:cNvGrpSpPr/>
            <p:nvPr/>
          </p:nvGrpSpPr>
          <p:grpSpPr>
            <a:xfrm>
              <a:off x="4403010" y="3985221"/>
              <a:ext cx="1109518" cy="181500"/>
              <a:chOff x="4403010" y="3985221"/>
              <a:chExt cx="1109518" cy="181500"/>
            </a:xfrm>
          </p:grpSpPr>
          <p:sp>
            <p:nvSpPr>
              <p:cNvPr id="8097" name="Google Shape;8097;p6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8" name="Google Shape;8098;p6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099" name="Google Shape;8099;p66"/>
            <p:cNvGrpSpPr/>
            <p:nvPr/>
          </p:nvGrpSpPr>
          <p:grpSpPr>
            <a:xfrm>
              <a:off x="4618704" y="3766582"/>
              <a:ext cx="807858" cy="181500"/>
              <a:chOff x="4618704" y="3766582"/>
              <a:chExt cx="807858" cy="181500"/>
            </a:xfrm>
          </p:grpSpPr>
          <p:sp>
            <p:nvSpPr>
              <p:cNvPr id="8100" name="Google Shape;8100;p6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1" name="Google Shape;8101;p6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102" name="Google Shape;8102;p66"/>
            <p:cNvGrpSpPr/>
            <p:nvPr/>
          </p:nvGrpSpPr>
          <p:grpSpPr>
            <a:xfrm>
              <a:off x="4735238" y="3547942"/>
              <a:ext cx="462839" cy="181500"/>
              <a:chOff x="4735238" y="3547942"/>
              <a:chExt cx="462839" cy="181500"/>
            </a:xfrm>
          </p:grpSpPr>
          <p:sp>
            <p:nvSpPr>
              <p:cNvPr id="8103" name="Google Shape;8103;p6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4" name="Google Shape;8104;p6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105" name="Google Shape;8105;p66"/>
          <p:cNvGrpSpPr/>
          <p:nvPr/>
        </p:nvGrpSpPr>
        <p:grpSpPr>
          <a:xfrm>
            <a:off x="7420047" y="2429580"/>
            <a:ext cx="1020955" cy="928853"/>
            <a:chOff x="926675" y="238125"/>
            <a:chExt cx="5755100" cy="5232975"/>
          </a:xfrm>
        </p:grpSpPr>
        <p:sp>
          <p:nvSpPr>
            <p:cNvPr id="8106" name="Google Shape;8106;p6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66"/>
          <p:cNvGrpSpPr/>
          <p:nvPr/>
        </p:nvGrpSpPr>
        <p:grpSpPr>
          <a:xfrm>
            <a:off x="727421" y="2828315"/>
            <a:ext cx="1695374" cy="1560837"/>
            <a:chOff x="727421" y="2828315"/>
            <a:chExt cx="1695374" cy="1560837"/>
          </a:xfrm>
        </p:grpSpPr>
        <p:grpSp>
          <p:nvGrpSpPr>
            <p:cNvPr id="8111" name="Google Shape;8111;p66"/>
            <p:cNvGrpSpPr/>
            <p:nvPr/>
          </p:nvGrpSpPr>
          <p:grpSpPr>
            <a:xfrm>
              <a:off x="727421" y="2828315"/>
              <a:ext cx="1695374" cy="1560837"/>
              <a:chOff x="734799" y="2782450"/>
              <a:chExt cx="1571100" cy="1577400"/>
            </a:xfrm>
          </p:grpSpPr>
          <p:cxnSp>
            <p:nvCxnSpPr>
              <p:cNvPr id="8112" name="Google Shape;8112;p6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113" name="Google Shape;8113;p6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114" name="Google Shape;8114;p66"/>
            <p:cNvGrpSpPr/>
            <p:nvPr/>
          </p:nvGrpSpPr>
          <p:grpSpPr>
            <a:xfrm>
              <a:off x="819108" y="2882501"/>
              <a:ext cx="1556791" cy="1426186"/>
              <a:chOff x="819108" y="2882501"/>
              <a:chExt cx="1556791" cy="1426186"/>
            </a:xfrm>
          </p:grpSpPr>
          <p:grpSp>
            <p:nvGrpSpPr>
              <p:cNvPr id="8115" name="Google Shape;8115;p66"/>
              <p:cNvGrpSpPr/>
              <p:nvPr/>
            </p:nvGrpSpPr>
            <p:grpSpPr>
              <a:xfrm>
                <a:off x="819108" y="2882501"/>
                <a:ext cx="103104" cy="1426186"/>
                <a:chOff x="4674013" y="3100904"/>
                <a:chExt cx="122758" cy="1698043"/>
              </a:xfrm>
            </p:grpSpPr>
            <p:sp>
              <p:nvSpPr>
                <p:cNvPr id="8116" name="Google Shape;8116;p6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66"/>
              <p:cNvGrpSpPr/>
              <p:nvPr/>
            </p:nvGrpSpPr>
            <p:grpSpPr>
              <a:xfrm>
                <a:off x="1062475" y="2882501"/>
                <a:ext cx="103104" cy="1426186"/>
                <a:chOff x="4940438" y="3100904"/>
                <a:chExt cx="122758" cy="1698043"/>
              </a:xfrm>
            </p:grpSpPr>
            <p:sp>
              <p:nvSpPr>
                <p:cNvPr id="8124" name="Google Shape;8124;p6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66"/>
              <p:cNvGrpSpPr/>
              <p:nvPr/>
            </p:nvGrpSpPr>
            <p:grpSpPr>
              <a:xfrm>
                <a:off x="1299324" y="2882501"/>
                <a:ext cx="103104" cy="1426186"/>
                <a:chOff x="5206863" y="3100904"/>
                <a:chExt cx="122758" cy="1698043"/>
              </a:xfrm>
            </p:grpSpPr>
            <p:sp>
              <p:nvSpPr>
                <p:cNvPr id="8132" name="Google Shape;8132;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66"/>
              <p:cNvGrpSpPr/>
              <p:nvPr/>
            </p:nvGrpSpPr>
            <p:grpSpPr>
              <a:xfrm>
                <a:off x="1786057" y="2882501"/>
                <a:ext cx="103104" cy="1426186"/>
                <a:chOff x="6006138" y="3143629"/>
                <a:chExt cx="122758" cy="1698043"/>
              </a:xfrm>
            </p:grpSpPr>
            <p:sp>
              <p:nvSpPr>
                <p:cNvPr id="8140" name="Google Shape;8140;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66"/>
              <p:cNvGrpSpPr/>
              <p:nvPr/>
            </p:nvGrpSpPr>
            <p:grpSpPr>
              <a:xfrm>
                <a:off x="2029422" y="2882501"/>
                <a:ext cx="103104" cy="1426186"/>
                <a:chOff x="6805413" y="3100904"/>
                <a:chExt cx="122758" cy="1698043"/>
              </a:xfrm>
            </p:grpSpPr>
            <p:sp>
              <p:nvSpPr>
                <p:cNvPr id="8148" name="Google Shape;8148;p6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66"/>
              <p:cNvGrpSpPr/>
              <p:nvPr/>
            </p:nvGrpSpPr>
            <p:grpSpPr>
              <a:xfrm>
                <a:off x="2272795" y="2882501"/>
                <a:ext cx="103104" cy="1426186"/>
                <a:chOff x="5206863" y="3100904"/>
                <a:chExt cx="122758" cy="1698043"/>
              </a:xfrm>
            </p:grpSpPr>
            <p:sp>
              <p:nvSpPr>
                <p:cNvPr id="8156" name="Google Shape;8156;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66"/>
              <p:cNvGrpSpPr/>
              <p:nvPr/>
            </p:nvGrpSpPr>
            <p:grpSpPr>
              <a:xfrm>
                <a:off x="1542694" y="2882501"/>
                <a:ext cx="103104" cy="1426186"/>
                <a:chOff x="6006138" y="3143629"/>
                <a:chExt cx="122758" cy="1698043"/>
              </a:xfrm>
            </p:grpSpPr>
            <p:sp>
              <p:nvSpPr>
                <p:cNvPr id="8164" name="Google Shape;8164;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71" name="Google Shape;8171;p66"/>
          <p:cNvGrpSpPr/>
          <p:nvPr/>
        </p:nvGrpSpPr>
        <p:grpSpPr>
          <a:xfrm>
            <a:off x="5683472" y="3518037"/>
            <a:ext cx="2749952" cy="870677"/>
            <a:chOff x="238125" y="1725700"/>
            <a:chExt cx="7139025" cy="2260325"/>
          </a:xfrm>
        </p:grpSpPr>
        <p:sp>
          <p:nvSpPr>
            <p:cNvPr id="8172" name="Google Shape;8172;p6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6"/>
          <p:cNvGrpSpPr/>
          <p:nvPr/>
        </p:nvGrpSpPr>
        <p:grpSpPr>
          <a:xfrm>
            <a:off x="5953636" y="2459783"/>
            <a:ext cx="1105452" cy="916747"/>
            <a:chOff x="5249100" y="1210600"/>
            <a:chExt cx="3502700" cy="2904775"/>
          </a:xfrm>
        </p:grpSpPr>
        <p:sp>
          <p:nvSpPr>
            <p:cNvPr id="8183" name="Google Shape;8183;p6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7" name="Google Shape;8187;p6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188" name="Google Shape;8188;p6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189" name="Google Shape;8189;p6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190" name="Google Shape;8190;p6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191" name="Google Shape;8191;p6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66"/>
          <p:cNvGrpSpPr/>
          <p:nvPr/>
        </p:nvGrpSpPr>
        <p:grpSpPr>
          <a:xfrm>
            <a:off x="7136183" y="1179201"/>
            <a:ext cx="1304650" cy="1124856"/>
            <a:chOff x="7287122" y="1165658"/>
            <a:chExt cx="1219413" cy="1051365"/>
          </a:xfrm>
        </p:grpSpPr>
        <p:grpSp>
          <p:nvGrpSpPr>
            <p:cNvPr id="8193" name="Google Shape;8193;p66"/>
            <p:cNvGrpSpPr/>
            <p:nvPr/>
          </p:nvGrpSpPr>
          <p:grpSpPr>
            <a:xfrm>
              <a:off x="7287122" y="1969723"/>
              <a:ext cx="1219413" cy="247300"/>
              <a:chOff x="7287122" y="1969723"/>
              <a:chExt cx="1219413" cy="247300"/>
            </a:xfrm>
          </p:grpSpPr>
          <p:sp>
            <p:nvSpPr>
              <p:cNvPr id="8194" name="Google Shape;8194;p6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5" name="Google Shape;8195;p66"/>
              <p:cNvGrpSpPr/>
              <p:nvPr/>
            </p:nvGrpSpPr>
            <p:grpSpPr>
              <a:xfrm>
                <a:off x="7287122" y="2063892"/>
                <a:ext cx="1151753" cy="73428"/>
                <a:chOff x="7287122" y="2063892"/>
                <a:chExt cx="1151753" cy="73428"/>
              </a:xfrm>
            </p:grpSpPr>
            <p:sp>
              <p:nvSpPr>
                <p:cNvPr id="8196" name="Google Shape;8196;p6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7" name="Google Shape;8197;p6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198" name="Google Shape;8198;p66"/>
            <p:cNvGrpSpPr/>
            <p:nvPr/>
          </p:nvGrpSpPr>
          <p:grpSpPr>
            <a:xfrm>
              <a:off x="7287122" y="1712201"/>
              <a:ext cx="1219403" cy="246767"/>
              <a:chOff x="7287122" y="1712201"/>
              <a:chExt cx="1219403" cy="246767"/>
            </a:xfrm>
          </p:grpSpPr>
          <p:sp>
            <p:nvSpPr>
              <p:cNvPr id="8199" name="Google Shape;8199;p6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0" name="Google Shape;8200;p66"/>
              <p:cNvGrpSpPr/>
              <p:nvPr/>
            </p:nvGrpSpPr>
            <p:grpSpPr>
              <a:xfrm>
                <a:off x="7287122" y="1842861"/>
                <a:ext cx="1005303" cy="73419"/>
                <a:chOff x="7287122" y="1842861"/>
                <a:chExt cx="1005303" cy="73419"/>
              </a:xfrm>
            </p:grpSpPr>
            <p:sp>
              <p:nvSpPr>
                <p:cNvPr id="8201" name="Google Shape;8201;p6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2" name="Google Shape;8202;p6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203" name="Google Shape;8203;p66"/>
            <p:cNvGrpSpPr/>
            <p:nvPr/>
          </p:nvGrpSpPr>
          <p:grpSpPr>
            <a:xfrm>
              <a:off x="7287122" y="1447520"/>
              <a:ext cx="1219403" cy="286667"/>
              <a:chOff x="7287122" y="1447520"/>
              <a:chExt cx="1219403" cy="286667"/>
            </a:xfrm>
          </p:grpSpPr>
          <p:sp>
            <p:nvSpPr>
              <p:cNvPr id="8204" name="Google Shape;8204;p6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5" name="Google Shape;8205;p66"/>
              <p:cNvGrpSpPr/>
              <p:nvPr/>
            </p:nvGrpSpPr>
            <p:grpSpPr>
              <a:xfrm>
                <a:off x="7287122" y="1581977"/>
                <a:ext cx="852803" cy="73428"/>
                <a:chOff x="7287122" y="1581977"/>
                <a:chExt cx="852803" cy="73428"/>
              </a:xfrm>
            </p:grpSpPr>
            <p:sp>
              <p:nvSpPr>
                <p:cNvPr id="8206" name="Google Shape;8206;p6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7" name="Google Shape;8207;p6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208" name="Google Shape;8208;p66"/>
            <p:cNvGrpSpPr/>
            <p:nvPr/>
          </p:nvGrpSpPr>
          <p:grpSpPr>
            <a:xfrm>
              <a:off x="7287122" y="1165658"/>
              <a:ext cx="1219403" cy="344253"/>
              <a:chOff x="7287122" y="1165658"/>
              <a:chExt cx="1219403" cy="344253"/>
            </a:xfrm>
          </p:grpSpPr>
          <p:sp>
            <p:nvSpPr>
              <p:cNvPr id="8209" name="Google Shape;8209;p6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0" name="Google Shape;8210;p66"/>
              <p:cNvGrpSpPr/>
              <p:nvPr/>
            </p:nvGrpSpPr>
            <p:grpSpPr>
              <a:xfrm>
                <a:off x="7287122" y="1341025"/>
                <a:ext cx="695703" cy="73419"/>
                <a:chOff x="7287122" y="1341025"/>
                <a:chExt cx="695703" cy="73419"/>
              </a:xfrm>
            </p:grpSpPr>
            <p:sp>
              <p:nvSpPr>
                <p:cNvPr id="8211" name="Google Shape;8211;p6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12" name="Google Shape;8212;p6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213" name="Google Shape;8213;p66"/>
          <p:cNvGrpSpPr/>
          <p:nvPr/>
        </p:nvGrpSpPr>
        <p:grpSpPr>
          <a:xfrm>
            <a:off x="5802676" y="1185224"/>
            <a:ext cx="1397729" cy="1098540"/>
            <a:chOff x="5900602" y="1193063"/>
            <a:chExt cx="1299851" cy="1021707"/>
          </a:xfrm>
        </p:grpSpPr>
        <p:grpSp>
          <p:nvGrpSpPr>
            <p:cNvPr id="8214" name="Google Shape;8214;p66"/>
            <p:cNvGrpSpPr/>
            <p:nvPr/>
          </p:nvGrpSpPr>
          <p:grpSpPr>
            <a:xfrm>
              <a:off x="6520337" y="1193063"/>
              <a:ext cx="341815" cy="799959"/>
              <a:chOff x="6520337" y="1193063"/>
              <a:chExt cx="341815" cy="799959"/>
            </a:xfrm>
          </p:grpSpPr>
          <p:grpSp>
            <p:nvGrpSpPr>
              <p:cNvPr id="8215" name="Google Shape;8215;p66"/>
              <p:cNvGrpSpPr/>
              <p:nvPr/>
            </p:nvGrpSpPr>
            <p:grpSpPr>
              <a:xfrm>
                <a:off x="6520337" y="1589527"/>
                <a:ext cx="213950" cy="403494"/>
                <a:chOff x="6520337" y="1589527"/>
                <a:chExt cx="213950" cy="403494"/>
              </a:xfrm>
            </p:grpSpPr>
            <p:sp>
              <p:nvSpPr>
                <p:cNvPr id="8216" name="Google Shape;8216;p6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66"/>
              <p:cNvGrpSpPr/>
              <p:nvPr/>
            </p:nvGrpSpPr>
            <p:grpSpPr>
              <a:xfrm>
                <a:off x="6577204" y="1193063"/>
                <a:ext cx="284947" cy="464512"/>
                <a:chOff x="6577204" y="1193063"/>
                <a:chExt cx="284947" cy="464512"/>
              </a:xfrm>
            </p:grpSpPr>
            <p:sp>
              <p:nvSpPr>
                <p:cNvPr id="8219" name="Google Shape;8219;p6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0" name="Google Shape;8220;p6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221" name="Google Shape;8221;p66"/>
            <p:cNvGrpSpPr/>
            <p:nvPr/>
          </p:nvGrpSpPr>
          <p:grpSpPr>
            <a:xfrm>
              <a:off x="6238903" y="1193063"/>
              <a:ext cx="300475" cy="900152"/>
              <a:chOff x="6238903" y="1193063"/>
              <a:chExt cx="300475" cy="900152"/>
            </a:xfrm>
          </p:grpSpPr>
          <p:grpSp>
            <p:nvGrpSpPr>
              <p:cNvPr id="8222" name="Google Shape;8222;p66"/>
              <p:cNvGrpSpPr/>
              <p:nvPr/>
            </p:nvGrpSpPr>
            <p:grpSpPr>
              <a:xfrm>
                <a:off x="6290865" y="1489315"/>
                <a:ext cx="248514" cy="603900"/>
                <a:chOff x="6290865" y="1489315"/>
                <a:chExt cx="248514" cy="603900"/>
              </a:xfrm>
            </p:grpSpPr>
            <p:sp>
              <p:nvSpPr>
                <p:cNvPr id="8223" name="Google Shape;8223;p6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66"/>
              <p:cNvGrpSpPr/>
              <p:nvPr/>
            </p:nvGrpSpPr>
            <p:grpSpPr>
              <a:xfrm>
                <a:off x="6238903" y="1193063"/>
                <a:ext cx="284947" cy="333087"/>
                <a:chOff x="6238903" y="1193063"/>
                <a:chExt cx="284947" cy="333087"/>
              </a:xfrm>
            </p:grpSpPr>
            <p:sp>
              <p:nvSpPr>
                <p:cNvPr id="8226" name="Google Shape;8226;p6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7" name="Google Shape;8227;p6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228" name="Google Shape;8228;p66"/>
            <p:cNvGrpSpPr/>
            <p:nvPr/>
          </p:nvGrpSpPr>
          <p:grpSpPr>
            <a:xfrm>
              <a:off x="5900602" y="1193063"/>
              <a:ext cx="444345" cy="1021707"/>
              <a:chOff x="5900602" y="1193063"/>
              <a:chExt cx="444345" cy="1021707"/>
            </a:xfrm>
          </p:grpSpPr>
          <p:grpSp>
            <p:nvGrpSpPr>
              <p:cNvPr id="8229" name="Google Shape;8229;p66"/>
              <p:cNvGrpSpPr/>
              <p:nvPr/>
            </p:nvGrpSpPr>
            <p:grpSpPr>
              <a:xfrm>
                <a:off x="6046501" y="1367785"/>
                <a:ext cx="298446" cy="846986"/>
                <a:chOff x="6046501" y="1367785"/>
                <a:chExt cx="298446" cy="846986"/>
              </a:xfrm>
            </p:grpSpPr>
            <p:sp>
              <p:nvSpPr>
                <p:cNvPr id="8230" name="Google Shape;8230;p6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66"/>
              <p:cNvGrpSpPr/>
              <p:nvPr/>
            </p:nvGrpSpPr>
            <p:grpSpPr>
              <a:xfrm>
                <a:off x="5900602" y="1193063"/>
                <a:ext cx="284947" cy="182312"/>
                <a:chOff x="5900602" y="1193063"/>
                <a:chExt cx="284947" cy="182312"/>
              </a:xfrm>
            </p:grpSpPr>
            <p:sp>
              <p:nvSpPr>
                <p:cNvPr id="8233" name="Google Shape;8233;p6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4" name="Google Shape;8234;p6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235" name="Google Shape;8235;p66"/>
            <p:cNvGrpSpPr/>
            <p:nvPr/>
          </p:nvGrpSpPr>
          <p:grpSpPr>
            <a:xfrm>
              <a:off x="6738300" y="1193063"/>
              <a:ext cx="462153" cy="707634"/>
              <a:chOff x="6738300" y="1193063"/>
              <a:chExt cx="462153" cy="707634"/>
            </a:xfrm>
          </p:grpSpPr>
          <p:grpSp>
            <p:nvGrpSpPr>
              <p:cNvPr id="8236" name="Google Shape;8236;p66"/>
              <p:cNvGrpSpPr/>
              <p:nvPr/>
            </p:nvGrpSpPr>
            <p:grpSpPr>
              <a:xfrm>
                <a:off x="6915505" y="1193063"/>
                <a:ext cx="284947" cy="597387"/>
                <a:chOff x="6915505" y="1193063"/>
                <a:chExt cx="284947" cy="597387"/>
              </a:xfrm>
            </p:grpSpPr>
            <p:sp>
              <p:nvSpPr>
                <p:cNvPr id="8237" name="Google Shape;8237;p6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8" name="Google Shape;8238;p6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239" name="Google Shape;8239;p66"/>
              <p:cNvGrpSpPr/>
              <p:nvPr/>
            </p:nvGrpSpPr>
            <p:grpSpPr>
              <a:xfrm>
                <a:off x="6738300" y="1684725"/>
                <a:ext cx="230066" cy="215971"/>
                <a:chOff x="6738300" y="1684725"/>
                <a:chExt cx="230066" cy="215971"/>
              </a:xfrm>
            </p:grpSpPr>
            <p:sp>
              <p:nvSpPr>
                <p:cNvPr id="8240" name="Google Shape;8240;p6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45" name="Shape 8245"/>
        <p:cNvGrpSpPr/>
        <p:nvPr/>
      </p:nvGrpSpPr>
      <p:grpSpPr>
        <a:xfrm>
          <a:off x="0" y="0"/>
          <a:ext cx="0" cy="0"/>
          <a:chOff x="0" y="0"/>
          <a:chExt cx="0" cy="0"/>
        </a:xfrm>
      </p:grpSpPr>
      <p:sp>
        <p:nvSpPr>
          <p:cNvPr id="8246" name="Google Shape;8246;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247" name="Google Shape;8247;p6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248" name="Google Shape;8248;p67"/>
          <p:cNvGrpSpPr/>
          <p:nvPr/>
        </p:nvGrpSpPr>
        <p:grpSpPr>
          <a:xfrm>
            <a:off x="839307" y="2318098"/>
            <a:ext cx="387992" cy="329326"/>
            <a:chOff x="839307" y="2318098"/>
            <a:chExt cx="387992" cy="329326"/>
          </a:xfrm>
        </p:grpSpPr>
        <p:sp>
          <p:nvSpPr>
            <p:cNvPr id="8249" name="Google Shape;8249;p67"/>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7"/>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7"/>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7"/>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7"/>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7"/>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7"/>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7"/>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67"/>
          <p:cNvGrpSpPr/>
          <p:nvPr/>
        </p:nvGrpSpPr>
        <p:grpSpPr>
          <a:xfrm>
            <a:off x="1414990" y="2289671"/>
            <a:ext cx="387073" cy="385996"/>
            <a:chOff x="1414990" y="2289671"/>
            <a:chExt cx="387073" cy="385996"/>
          </a:xfrm>
        </p:grpSpPr>
        <p:sp>
          <p:nvSpPr>
            <p:cNvPr id="8260" name="Google Shape;8260;p67"/>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7"/>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7"/>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7"/>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7"/>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7"/>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7"/>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7"/>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7"/>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7"/>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7"/>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7"/>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7"/>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7"/>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7"/>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7"/>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7"/>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67"/>
          <p:cNvGrpSpPr/>
          <p:nvPr/>
        </p:nvGrpSpPr>
        <p:grpSpPr>
          <a:xfrm>
            <a:off x="1989911" y="2306065"/>
            <a:ext cx="387099" cy="353207"/>
            <a:chOff x="1989911" y="2306065"/>
            <a:chExt cx="387099" cy="353207"/>
          </a:xfrm>
        </p:grpSpPr>
        <p:sp>
          <p:nvSpPr>
            <p:cNvPr id="8279" name="Google Shape;8279;p67"/>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7"/>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7"/>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7"/>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7"/>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7"/>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7"/>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67"/>
          <p:cNvGrpSpPr/>
          <p:nvPr/>
        </p:nvGrpSpPr>
        <p:grpSpPr>
          <a:xfrm>
            <a:off x="2593102" y="2288778"/>
            <a:ext cx="204663" cy="363007"/>
            <a:chOff x="2593102" y="2288778"/>
            <a:chExt cx="204663" cy="363007"/>
          </a:xfrm>
        </p:grpSpPr>
        <p:sp>
          <p:nvSpPr>
            <p:cNvPr id="8287" name="Google Shape;8287;p67"/>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7"/>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7"/>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7"/>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7"/>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7"/>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7"/>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7"/>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7"/>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67"/>
          <p:cNvGrpSpPr/>
          <p:nvPr/>
        </p:nvGrpSpPr>
        <p:grpSpPr>
          <a:xfrm>
            <a:off x="2970874" y="2329763"/>
            <a:ext cx="403651" cy="305996"/>
            <a:chOff x="2970874" y="2329763"/>
            <a:chExt cx="403651" cy="305996"/>
          </a:xfrm>
        </p:grpSpPr>
        <p:sp>
          <p:nvSpPr>
            <p:cNvPr id="8297" name="Google Shape;8297;p67"/>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7"/>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7"/>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7"/>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7"/>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7"/>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7"/>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67"/>
          <p:cNvGrpSpPr/>
          <p:nvPr/>
        </p:nvGrpSpPr>
        <p:grpSpPr>
          <a:xfrm>
            <a:off x="3545795" y="2318755"/>
            <a:ext cx="387835" cy="327933"/>
            <a:chOff x="3545795" y="2318755"/>
            <a:chExt cx="387835" cy="327933"/>
          </a:xfrm>
        </p:grpSpPr>
        <p:sp>
          <p:nvSpPr>
            <p:cNvPr id="8307" name="Google Shape;8307;p67"/>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7"/>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7"/>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0" name="Google Shape;8310;p67"/>
            <p:cNvGrpSpPr/>
            <p:nvPr/>
          </p:nvGrpSpPr>
          <p:grpSpPr>
            <a:xfrm>
              <a:off x="3545795" y="2322301"/>
              <a:ext cx="387835" cy="324387"/>
              <a:chOff x="3545795" y="2322301"/>
              <a:chExt cx="387835" cy="324387"/>
            </a:xfrm>
          </p:grpSpPr>
          <p:sp>
            <p:nvSpPr>
              <p:cNvPr id="8311" name="Google Shape;8311;p67"/>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7"/>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7"/>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7"/>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8" name="Google Shape;8318;p67"/>
          <p:cNvGrpSpPr/>
          <p:nvPr/>
        </p:nvGrpSpPr>
        <p:grpSpPr>
          <a:xfrm>
            <a:off x="4718468" y="2306984"/>
            <a:ext cx="364294" cy="351552"/>
            <a:chOff x="4718468" y="2306984"/>
            <a:chExt cx="364294" cy="351552"/>
          </a:xfrm>
        </p:grpSpPr>
        <p:sp>
          <p:nvSpPr>
            <p:cNvPr id="8319" name="Google Shape;8319;p67"/>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7"/>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7"/>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7"/>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7"/>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67"/>
          <p:cNvGrpSpPr/>
          <p:nvPr/>
        </p:nvGrpSpPr>
        <p:grpSpPr>
          <a:xfrm>
            <a:off x="4147908" y="2303017"/>
            <a:ext cx="361194" cy="359355"/>
            <a:chOff x="4147908" y="2303017"/>
            <a:chExt cx="361194" cy="359355"/>
          </a:xfrm>
        </p:grpSpPr>
        <p:sp>
          <p:nvSpPr>
            <p:cNvPr id="8330" name="Google Shape;8330;p67"/>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7"/>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7"/>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7"/>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67"/>
          <p:cNvGrpSpPr/>
          <p:nvPr/>
        </p:nvGrpSpPr>
        <p:grpSpPr>
          <a:xfrm>
            <a:off x="5292128" y="2299891"/>
            <a:ext cx="367027" cy="365214"/>
            <a:chOff x="5292128" y="2299891"/>
            <a:chExt cx="367027" cy="365214"/>
          </a:xfrm>
        </p:grpSpPr>
        <p:sp>
          <p:nvSpPr>
            <p:cNvPr id="8345" name="Google Shape;8345;p67"/>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7"/>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7"/>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7"/>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67"/>
          <p:cNvGrpSpPr/>
          <p:nvPr/>
        </p:nvGrpSpPr>
        <p:grpSpPr>
          <a:xfrm>
            <a:off x="5873617" y="2309901"/>
            <a:ext cx="345720" cy="345720"/>
            <a:chOff x="5873617" y="2309901"/>
            <a:chExt cx="345720" cy="345720"/>
          </a:xfrm>
        </p:grpSpPr>
        <p:sp>
          <p:nvSpPr>
            <p:cNvPr id="8352" name="Google Shape;8352;p67"/>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7"/>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7"/>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7"/>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7"/>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7"/>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7"/>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7"/>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7"/>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7"/>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7"/>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7"/>
          <p:cNvGrpSpPr/>
          <p:nvPr/>
        </p:nvGrpSpPr>
        <p:grpSpPr>
          <a:xfrm>
            <a:off x="6863329" y="2297710"/>
            <a:ext cx="391460" cy="370127"/>
            <a:chOff x="6863329" y="2297710"/>
            <a:chExt cx="391460" cy="370127"/>
          </a:xfrm>
        </p:grpSpPr>
        <p:sp>
          <p:nvSpPr>
            <p:cNvPr id="8372" name="Google Shape;8372;p67"/>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7"/>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7"/>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7"/>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67"/>
          <p:cNvGrpSpPr/>
          <p:nvPr/>
        </p:nvGrpSpPr>
        <p:grpSpPr>
          <a:xfrm>
            <a:off x="7421488" y="2318518"/>
            <a:ext cx="342620" cy="328459"/>
            <a:chOff x="7421488" y="2318518"/>
            <a:chExt cx="342620" cy="328459"/>
          </a:xfrm>
        </p:grpSpPr>
        <p:sp>
          <p:nvSpPr>
            <p:cNvPr id="8382" name="Google Shape;8382;p67"/>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7"/>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7"/>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7"/>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7"/>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67"/>
          <p:cNvGrpSpPr/>
          <p:nvPr/>
        </p:nvGrpSpPr>
        <p:grpSpPr>
          <a:xfrm>
            <a:off x="2508373" y="2779889"/>
            <a:ext cx="337523" cy="337680"/>
            <a:chOff x="2508373" y="2779889"/>
            <a:chExt cx="337523" cy="337680"/>
          </a:xfrm>
        </p:grpSpPr>
        <p:sp>
          <p:nvSpPr>
            <p:cNvPr id="8390" name="Google Shape;8390;p67"/>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7"/>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7"/>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7"/>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7"/>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7"/>
          <p:cNvGrpSpPr/>
          <p:nvPr/>
        </p:nvGrpSpPr>
        <p:grpSpPr>
          <a:xfrm>
            <a:off x="1884401" y="4141593"/>
            <a:ext cx="410613" cy="372229"/>
            <a:chOff x="1884401" y="4141593"/>
            <a:chExt cx="410613" cy="372229"/>
          </a:xfrm>
        </p:grpSpPr>
        <p:sp>
          <p:nvSpPr>
            <p:cNvPr id="8397" name="Google Shape;8397;p67"/>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7"/>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7"/>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7"/>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7"/>
          <p:cNvGrpSpPr/>
          <p:nvPr/>
        </p:nvGrpSpPr>
        <p:grpSpPr>
          <a:xfrm>
            <a:off x="1430832" y="2773689"/>
            <a:ext cx="294515" cy="349897"/>
            <a:chOff x="1430832" y="2773689"/>
            <a:chExt cx="294515" cy="349897"/>
          </a:xfrm>
        </p:grpSpPr>
        <p:sp>
          <p:nvSpPr>
            <p:cNvPr id="8405" name="Google Shape;8405;p67"/>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7"/>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7"/>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7"/>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7"/>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7"/>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7"/>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7"/>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67"/>
          <p:cNvGrpSpPr/>
          <p:nvPr/>
        </p:nvGrpSpPr>
        <p:grpSpPr>
          <a:xfrm>
            <a:off x="3082217" y="2788586"/>
            <a:ext cx="288866" cy="320236"/>
            <a:chOff x="3082217" y="2788586"/>
            <a:chExt cx="288866" cy="320236"/>
          </a:xfrm>
        </p:grpSpPr>
        <p:sp>
          <p:nvSpPr>
            <p:cNvPr id="8419" name="Google Shape;8419;p67"/>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7"/>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7"/>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7"/>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7"/>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67"/>
          <p:cNvGrpSpPr/>
          <p:nvPr/>
        </p:nvGrpSpPr>
        <p:grpSpPr>
          <a:xfrm>
            <a:off x="3610557" y="2780704"/>
            <a:ext cx="325017" cy="336052"/>
            <a:chOff x="3610557" y="2780704"/>
            <a:chExt cx="325017" cy="336052"/>
          </a:xfrm>
        </p:grpSpPr>
        <p:sp>
          <p:nvSpPr>
            <p:cNvPr id="8427" name="Google Shape;8427;p6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67"/>
          <p:cNvGrpSpPr/>
          <p:nvPr/>
        </p:nvGrpSpPr>
        <p:grpSpPr>
          <a:xfrm>
            <a:off x="4179067" y="2811495"/>
            <a:ext cx="286475" cy="274390"/>
            <a:chOff x="4179067" y="2811495"/>
            <a:chExt cx="286475" cy="274390"/>
          </a:xfrm>
        </p:grpSpPr>
        <p:sp>
          <p:nvSpPr>
            <p:cNvPr id="8431" name="Google Shape;8431;p67"/>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7"/>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7"/>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7"/>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7"/>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7"/>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7"/>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67"/>
          <p:cNvGrpSpPr/>
          <p:nvPr/>
        </p:nvGrpSpPr>
        <p:grpSpPr>
          <a:xfrm>
            <a:off x="4686757" y="2762156"/>
            <a:ext cx="371047" cy="374199"/>
            <a:chOff x="4686757" y="2762156"/>
            <a:chExt cx="371047" cy="374199"/>
          </a:xfrm>
        </p:grpSpPr>
        <p:sp>
          <p:nvSpPr>
            <p:cNvPr id="8441" name="Google Shape;8441;p67"/>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7"/>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7"/>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7"/>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7"/>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7"/>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7"/>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67"/>
          <p:cNvGrpSpPr/>
          <p:nvPr/>
        </p:nvGrpSpPr>
        <p:grpSpPr>
          <a:xfrm>
            <a:off x="5221613" y="2784802"/>
            <a:ext cx="406567" cy="327855"/>
            <a:chOff x="5221613" y="2784802"/>
            <a:chExt cx="406567" cy="327855"/>
          </a:xfrm>
        </p:grpSpPr>
        <p:sp>
          <p:nvSpPr>
            <p:cNvPr id="8449" name="Google Shape;8449;p67"/>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7"/>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7"/>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7"/>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7"/>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7"/>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7"/>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7"/>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7"/>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7"/>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7"/>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7"/>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7"/>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7"/>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7"/>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7"/>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7"/>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7"/>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7"/>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7"/>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67"/>
          <p:cNvGrpSpPr/>
          <p:nvPr/>
        </p:nvGrpSpPr>
        <p:grpSpPr>
          <a:xfrm>
            <a:off x="5812586" y="2760921"/>
            <a:ext cx="303605" cy="375434"/>
            <a:chOff x="5812586" y="2760921"/>
            <a:chExt cx="303605" cy="375434"/>
          </a:xfrm>
        </p:grpSpPr>
        <p:sp>
          <p:nvSpPr>
            <p:cNvPr id="8480" name="Google Shape;8480;p67"/>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7"/>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7"/>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7"/>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7"/>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7"/>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67"/>
          <p:cNvGrpSpPr/>
          <p:nvPr/>
        </p:nvGrpSpPr>
        <p:grpSpPr>
          <a:xfrm>
            <a:off x="6334673" y="2759633"/>
            <a:ext cx="378508" cy="378166"/>
            <a:chOff x="6334673" y="2759633"/>
            <a:chExt cx="378508" cy="378166"/>
          </a:xfrm>
        </p:grpSpPr>
        <p:sp>
          <p:nvSpPr>
            <p:cNvPr id="8492" name="Google Shape;8492;p67"/>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7"/>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7"/>
          <p:cNvGrpSpPr/>
          <p:nvPr/>
        </p:nvGrpSpPr>
        <p:grpSpPr>
          <a:xfrm>
            <a:off x="8012645" y="2806477"/>
            <a:ext cx="319763" cy="284505"/>
            <a:chOff x="8012645" y="2806477"/>
            <a:chExt cx="319763" cy="284505"/>
          </a:xfrm>
        </p:grpSpPr>
        <p:sp>
          <p:nvSpPr>
            <p:cNvPr id="8497" name="Google Shape;8497;p67"/>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7"/>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7"/>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7"/>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67"/>
          <p:cNvGrpSpPr/>
          <p:nvPr/>
        </p:nvGrpSpPr>
        <p:grpSpPr>
          <a:xfrm>
            <a:off x="2454435" y="4162138"/>
            <a:ext cx="385339" cy="388071"/>
            <a:chOff x="2454435" y="4162138"/>
            <a:chExt cx="385339" cy="388071"/>
          </a:xfrm>
        </p:grpSpPr>
        <p:sp>
          <p:nvSpPr>
            <p:cNvPr id="8508" name="Google Shape;8508;p67"/>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7"/>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7"/>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7"/>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7"/>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67"/>
          <p:cNvGrpSpPr/>
          <p:nvPr/>
        </p:nvGrpSpPr>
        <p:grpSpPr>
          <a:xfrm>
            <a:off x="3601939" y="4161192"/>
            <a:ext cx="275178" cy="388912"/>
            <a:chOff x="3601939" y="4161192"/>
            <a:chExt cx="275178" cy="388912"/>
          </a:xfrm>
        </p:grpSpPr>
        <p:sp>
          <p:nvSpPr>
            <p:cNvPr id="8520" name="Google Shape;8520;p67"/>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7"/>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67"/>
          <p:cNvGrpSpPr/>
          <p:nvPr/>
        </p:nvGrpSpPr>
        <p:grpSpPr>
          <a:xfrm>
            <a:off x="836023" y="3215146"/>
            <a:ext cx="375802" cy="371677"/>
            <a:chOff x="836023" y="3215146"/>
            <a:chExt cx="375802" cy="371677"/>
          </a:xfrm>
        </p:grpSpPr>
        <p:sp>
          <p:nvSpPr>
            <p:cNvPr id="8531" name="Google Shape;8531;p67"/>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7"/>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7"/>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7"/>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7"/>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7"/>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7"/>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7"/>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7"/>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7"/>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67"/>
          <p:cNvGrpSpPr/>
          <p:nvPr/>
        </p:nvGrpSpPr>
        <p:grpSpPr>
          <a:xfrm>
            <a:off x="1356297" y="3210890"/>
            <a:ext cx="431368" cy="380189"/>
            <a:chOff x="1356297" y="3210890"/>
            <a:chExt cx="431368" cy="380189"/>
          </a:xfrm>
        </p:grpSpPr>
        <p:sp>
          <p:nvSpPr>
            <p:cNvPr id="8548" name="Google Shape;8548;p67"/>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7"/>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7"/>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7"/>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7"/>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7"/>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7"/>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7"/>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7"/>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7"/>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7"/>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7"/>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67"/>
          <p:cNvGrpSpPr/>
          <p:nvPr/>
        </p:nvGrpSpPr>
        <p:grpSpPr>
          <a:xfrm>
            <a:off x="1903737" y="3215540"/>
            <a:ext cx="411874" cy="370731"/>
            <a:chOff x="1903737" y="3215540"/>
            <a:chExt cx="411874" cy="370731"/>
          </a:xfrm>
        </p:grpSpPr>
        <p:sp>
          <p:nvSpPr>
            <p:cNvPr id="8562" name="Google Shape;8562;p67"/>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7"/>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7"/>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7"/>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7"/>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7"/>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7"/>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7"/>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7"/>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67"/>
          <p:cNvGrpSpPr/>
          <p:nvPr/>
        </p:nvGrpSpPr>
        <p:grpSpPr>
          <a:xfrm>
            <a:off x="2468465" y="3248854"/>
            <a:ext cx="397818" cy="304078"/>
            <a:chOff x="2468465" y="3248854"/>
            <a:chExt cx="397818" cy="304078"/>
          </a:xfrm>
        </p:grpSpPr>
        <p:sp>
          <p:nvSpPr>
            <p:cNvPr id="8572" name="Google Shape;8572;p67"/>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7"/>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7"/>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7"/>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67"/>
          <p:cNvGrpSpPr/>
          <p:nvPr/>
        </p:nvGrpSpPr>
        <p:grpSpPr>
          <a:xfrm>
            <a:off x="3017166" y="3216013"/>
            <a:ext cx="394376" cy="369812"/>
            <a:chOff x="3017166" y="3216013"/>
            <a:chExt cx="394376" cy="369812"/>
          </a:xfrm>
        </p:grpSpPr>
        <p:sp>
          <p:nvSpPr>
            <p:cNvPr id="8579" name="Google Shape;8579;p67"/>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7"/>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67"/>
          <p:cNvGrpSpPr/>
          <p:nvPr/>
        </p:nvGrpSpPr>
        <p:grpSpPr>
          <a:xfrm>
            <a:off x="4210043" y="3213228"/>
            <a:ext cx="199014" cy="375408"/>
            <a:chOff x="4210043" y="3213228"/>
            <a:chExt cx="199014" cy="375408"/>
          </a:xfrm>
        </p:grpSpPr>
        <p:sp>
          <p:nvSpPr>
            <p:cNvPr id="8582" name="Google Shape;8582;p67"/>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7"/>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7"/>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7"/>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7"/>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7"/>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7"/>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7"/>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7"/>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7"/>
          <p:cNvGrpSpPr/>
          <p:nvPr/>
        </p:nvGrpSpPr>
        <p:grpSpPr>
          <a:xfrm>
            <a:off x="4818146" y="3203323"/>
            <a:ext cx="77845" cy="395165"/>
            <a:chOff x="4818146" y="3203323"/>
            <a:chExt cx="77845" cy="395165"/>
          </a:xfrm>
        </p:grpSpPr>
        <p:sp>
          <p:nvSpPr>
            <p:cNvPr id="8593" name="Google Shape;8593;p67"/>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7"/>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7"/>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7"/>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7"/>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7"/>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7"/>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7"/>
          <p:cNvGrpSpPr/>
          <p:nvPr/>
        </p:nvGrpSpPr>
        <p:grpSpPr>
          <a:xfrm>
            <a:off x="5228890" y="3235428"/>
            <a:ext cx="344091" cy="332767"/>
            <a:chOff x="5228890" y="3235428"/>
            <a:chExt cx="344091" cy="332767"/>
          </a:xfrm>
        </p:grpSpPr>
        <p:sp>
          <p:nvSpPr>
            <p:cNvPr id="8602" name="Google Shape;8602;p67"/>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7"/>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7"/>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7"/>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7"/>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67"/>
          <p:cNvGrpSpPr/>
          <p:nvPr/>
        </p:nvGrpSpPr>
        <p:grpSpPr>
          <a:xfrm>
            <a:off x="5757913" y="3227047"/>
            <a:ext cx="388544" cy="347927"/>
            <a:chOff x="5757913" y="3227047"/>
            <a:chExt cx="388544" cy="347927"/>
          </a:xfrm>
        </p:grpSpPr>
        <p:sp>
          <p:nvSpPr>
            <p:cNvPr id="8608" name="Google Shape;8608;p67"/>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7"/>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0" name="Google Shape;8610;p67"/>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7"/>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7"/>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7"/>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7"/>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7"/>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7"/>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7"/>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7"/>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7"/>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7"/>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7"/>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7"/>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7"/>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7"/>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6" name="Google Shape;8626;p67"/>
          <p:cNvGrpSpPr/>
          <p:nvPr/>
        </p:nvGrpSpPr>
        <p:grpSpPr>
          <a:xfrm>
            <a:off x="7414946" y="3220873"/>
            <a:ext cx="360091" cy="360117"/>
            <a:chOff x="7414946" y="3220873"/>
            <a:chExt cx="360091" cy="360117"/>
          </a:xfrm>
        </p:grpSpPr>
        <p:sp>
          <p:nvSpPr>
            <p:cNvPr id="8627" name="Google Shape;8627;p67"/>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7"/>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7"/>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7"/>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7"/>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7"/>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67"/>
          <p:cNvGrpSpPr/>
          <p:nvPr/>
        </p:nvGrpSpPr>
        <p:grpSpPr>
          <a:xfrm>
            <a:off x="8027227" y="3215041"/>
            <a:ext cx="231829" cy="371782"/>
            <a:chOff x="8027227" y="3215041"/>
            <a:chExt cx="231829" cy="371782"/>
          </a:xfrm>
        </p:grpSpPr>
        <p:sp>
          <p:nvSpPr>
            <p:cNvPr id="8639" name="Google Shape;8639;p67"/>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7"/>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7"/>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7"/>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7"/>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7"/>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7"/>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7"/>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7"/>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7"/>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67"/>
          <p:cNvGrpSpPr/>
          <p:nvPr/>
        </p:nvGrpSpPr>
        <p:grpSpPr>
          <a:xfrm>
            <a:off x="4093603" y="4146138"/>
            <a:ext cx="395638" cy="420544"/>
            <a:chOff x="4093603" y="4146138"/>
            <a:chExt cx="395638" cy="420544"/>
          </a:xfrm>
        </p:grpSpPr>
        <p:sp>
          <p:nvSpPr>
            <p:cNvPr id="8650" name="Google Shape;8650;p67"/>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7"/>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7"/>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7"/>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7"/>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7"/>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7"/>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7"/>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7"/>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7"/>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7"/>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7"/>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7"/>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7"/>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67"/>
          <p:cNvGrpSpPr/>
          <p:nvPr/>
        </p:nvGrpSpPr>
        <p:grpSpPr>
          <a:xfrm>
            <a:off x="4644406" y="4162322"/>
            <a:ext cx="392065" cy="387887"/>
            <a:chOff x="4644406" y="4162322"/>
            <a:chExt cx="392065" cy="387887"/>
          </a:xfrm>
        </p:grpSpPr>
        <p:sp>
          <p:nvSpPr>
            <p:cNvPr id="8668" name="Google Shape;8668;p67"/>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7"/>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7"/>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67"/>
          <p:cNvGrpSpPr/>
          <p:nvPr/>
        </p:nvGrpSpPr>
        <p:grpSpPr>
          <a:xfrm>
            <a:off x="5728383" y="4221698"/>
            <a:ext cx="417128" cy="269162"/>
            <a:chOff x="5728383" y="4221698"/>
            <a:chExt cx="417128" cy="269162"/>
          </a:xfrm>
        </p:grpSpPr>
        <p:sp>
          <p:nvSpPr>
            <p:cNvPr id="8675" name="Google Shape;8675;p67"/>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7"/>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7"/>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7"/>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7"/>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7"/>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7"/>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7"/>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7"/>
          <p:cNvGrpSpPr/>
          <p:nvPr/>
        </p:nvGrpSpPr>
        <p:grpSpPr>
          <a:xfrm>
            <a:off x="834210" y="3696905"/>
            <a:ext cx="371782" cy="342751"/>
            <a:chOff x="834210" y="3696905"/>
            <a:chExt cx="371782" cy="342751"/>
          </a:xfrm>
        </p:grpSpPr>
        <p:sp>
          <p:nvSpPr>
            <p:cNvPr id="8688" name="Google Shape;8688;p67"/>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7"/>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7"/>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7"/>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7"/>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7"/>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7"/>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7"/>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7"/>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7"/>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7"/>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7"/>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67"/>
          <p:cNvGrpSpPr/>
          <p:nvPr/>
        </p:nvGrpSpPr>
        <p:grpSpPr>
          <a:xfrm>
            <a:off x="1359398" y="3682271"/>
            <a:ext cx="395296" cy="371966"/>
            <a:chOff x="1359398" y="3682271"/>
            <a:chExt cx="395296" cy="371966"/>
          </a:xfrm>
        </p:grpSpPr>
        <p:sp>
          <p:nvSpPr>
            <p:cNvPr id="8701" name="Google Shape;8701;p67"/>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7"/>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7"/>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7"/>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7"/>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7"/>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7"/>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7"/>
          <p:cNvGrpSpPr/>
          <p:nvPr/>
        </p:nvGrpSpPr>
        <p:grpSpPr>
          <a:xfrm>
            <a:off x="1908099" y="3682271"/>
            <a:ext cx="395296" cy="371966"/>
            <a:chOff x="1908099" y="3682271"/>
            <a:chExt cx="395296" cy="371966"/>
          </a:xfrm>
        </p:grpSpPr>
        <p:sp>
          <p:nvSpPr>
            <p:cNvPr id="8709" name="Google Shape;8709;p67"/>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7"/>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7"/>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7"/>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7"/>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7"/>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7"/>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67"/>
          <p:cNvGrpSpPr/>
          <p:nvPr/>
        </p:nvGrpSpPr>
        <p:grpSpPr>
          <a:xfrm>
            <a:off x="2456800" y="3682271"/>
            <a:ext cx="395270" cy="371966"/>
            <a:chOff x="2456800" y="3682271"/>
            <a:chExt cx="395270" cy="371966"/>
          </a:xfrm>
        </p:grpSpPr>
        <p:sp>
          <p:nvSpPr>
            <p:cNvPr id="8717" name="Google Shape;8717;p67"/>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7"/>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7"/>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7"/>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7"/>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7"/>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7"/>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7"/>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7"/>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67"/>
          <p:cNvGrpSpPr/>
          <p:nvPr/>
        </p:nvGrpSpPr>
        <p:grpSpPr>
          <a:xfrm>
            <a:off x="3014250" y="3682271"/>
            <a:ext cx="391092" cy="371940"/>
            <a:chOff x="3014250" y="3682271"/>
            <a:chExt cx="391092" cy="371940"/>
          </a:xfrm>
        </p:grpSpPr>
        <p:sp>
          <p:nvSpPr>
            <p:cNvPr id="8727" name="Google Shape;8727;p67"/>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7"/>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7"/>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7"/>
          <p:cNvGrpSpPr/>
          <p:nvPr/>
        </p:nvGrpSpPr>
        <p:grpSpPr>
          <a:xfrm>
            <a:off x="3569125" y="3702947"/>
            <a:ext cx="388728" cy="330692"/>
            <a:chOff x="3569125" y="3702947"/>
            <a:chExt cx="388728" cy="330692"/>
          </a:xfrm>
        </p:grpSpPr>
        <p:sp>
          <p:nvSpPr>
            <p:cNvPr id="8731" name="Google Shape;8731;p67"/>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7"/>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7"/>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7"/>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7"/>
          <p:cNvGrpSpPr/>
          <p:nvPr/>
        </p:nvGrpSpPr>
        <p:grpSpPr>
          <a:xfrm>
            <a:off x="4111994" y="3682455"/>
            <a:ext cx="387992" cy="371625"/>
            <a:chOff x="4111994" y="3682455"/>
            <a:chExt cx="387992" cy="371625"/>
          </a:xfrm>
        </p:grpSpPr>
        <p:sp>
          <p:nvSpPr>
            <p:cNvPr id="8736" name="Google Shape;8736;p67"/>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7"/>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67"/>
          <p:cNvGrpSpPr/>
          <p:nvPr/>
        </p:nvGrpSpPr>
        <p:grpSpPr>
          <a:xfrm>
            <a:off x="4674908" y="3682271"/>
            <a:ext cx="371966" cy="371966"/>
            <a:chOff x="4674908" y="3682271"/>
            <a:chExt cx="371966" cy="371966"/>
          </a:xfrm>
        </p:grpSpPr>
        <p:sp>
          <p:nvSpPr>
            <p:cNvPr id="8739" name="Google Shape;8739;p67"/>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7"/>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7"/>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7"/>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7"/>
          <p:cNvGrpSpPr/>
          <p:nvPr/>
        </p:nvGrpSpPr>
        <p:grpSpPr>
          <a:xfrm>
            <a:off x="5223609" y="3731112"/>
            <a:ext cx="371782" cy="274285"/>
            <a:chOff x="5223609" y="3731112"/>
            <a:chExt cx="371782" cy="274285"/>
          </a:xfrm>
        </p:grpSpPr>
        <p:sp>
          <p:nvSpPr>
            <p:cNvPr id="8744" name="Google Shape;8744;p67"/>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7"/>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6" name="Google Shape;8746;p67"/>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7" name="Google Shape;8747;p67"/>
          <p:cNvGrpSpPr/>
          <p:nvPr/>
        </p:nvGrpSpPr>
        <p:grpSpPr>
          <a:xfrm>
            <a:off x="6319908" y="3696721"/>
            <a:ext cx="373963" cy="343119"/>
            <a:chOff x="6319908" y="3696721"/>
            <a:chExt cx="373963" cy="343119"/>
          </a:xfrm>
        </p:grpSpPr>
        <p:sp>
          <p:nvSpPr>
            <p:cNvPr id="8748" name="Google Shape;8748;p67"/>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7"/>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7"/>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7"/>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7"/>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7"/>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7"/>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7"/>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7"/>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7"/>
          <p:cNvGrpSpPr/>
          <p:nvPr/>
        </p:nvGrpSpPr>
        <p:grpSpPr>
          <a:xfrm>
            <a:off x="6871342" y="3740044"/>
            <a:ext cx="371966" cy="256420"/>
            <a:chOff x="6871342" y="3740044"/>
            <a:chExt cx="371966" cy="256420"/>
          </a:xfrm>
        </p:grpSpPr>
        <p:sp>
          <p:nvSpPr>
            <p:cNvPr id="8758" name="Google Shape;8758;p67"/>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7"/>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7"/>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7"/>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7"/>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7"/>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7"/>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7"/>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7"/>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7"/>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7"/>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7"/>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67"/>
          <p:cNvGrpSpPr/>
          <p:nvPr/>
        </p:nvGrpSpPr>
        <p:grpSpPr>
          <a:xfrm>
            <a:off x="7402362" y="3681535"/>
            <a:ext cx="402757" cy="372728"/>
            <a:chOff x="7402362" y="3681535"/>
            <a:chExt cx="402757" cy="372728"/>
          </a:xfrm>
        </p:grpSpPr>
        <p:sp>
          <p:nvSpPr>
            <p:cNvPr id="8771" name="Google Shape;8771;p67"/>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7"/>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7"/>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7"/>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7"/>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7"/>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7"/>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7"/>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7"/>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7"/>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7"/>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7"/>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7"/>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7"/>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7"/>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7"/>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67"/>
          <p:cNvGrpSpPr/>
          <p:nvPr/>
        </p:nvGrpSpPr>
        <p:grpSpPr>
          <a:xfrm>
            <a:off x="7960705" y="3736235"/>
            <a:ext cx="378902" cy="264065"/>
            <a:chOff x="7960705" y="3736235"/>
            <a:chExt cx="378902" cy="264065"/>
          </a:xfrm>
        </p:grpSpPr>
        <p:sp>
          <p:nvSpPr>
            <p:cNvPr id="8788" name="Google Shape;8788;p67"/>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7"/>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7"/>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7"/>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7"/>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7"/>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7"/>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7"/>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7"/>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7"/>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7"/>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7"/>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7"/>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7"/>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7"/>
          <p:cNvGrpSpPr/>
          <p:nvPr/>
        </p:nvGrpSpPr>
        <p:grpSpPr>
          <a:xfrm>
            <a:off x="6400828" y="4162270"/>
            <a:ext cx="166200" cy="388019"/>
            <a:chOff x="6400828" y="4162270"/>
            <a:chExt cx="166200" cy="388019"/>
          </a:xfrm>
        </p:grpSpPr>
        <p:sp>
          <p:nvSpPr>
            <p:cNvPr id="8803" name="Google Shape;8803;p67"/>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7"/>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7"/>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7"/>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7"/>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7"/>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7"/>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67"/>
          <p:cNvGrpSpPr/>
          <p:nvPr/>
        </p:nvGrpSpPr>
        <p:grpSpPr>
          <a:xfrm>
            <a:off x="6919815" y="4162270"/>
            <a:ext cx="225260" cy="388019"/>
            <a:chOff x="6919815" y="4162270"/>
            <a:chExt cx="225260" cy="388019"/>
          </a:xfrm>
        </p:grpSpPr>
        <p:sp>
          <p:nvSpPr>
            <p:cNvPr id="8811" name="Google Shape;8811;p67"/>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7"/>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7"/>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7"/>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7"/>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7"/>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7"/>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7"/>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67"/>
          <p:cNvGrpSpPr/>
          <p:nvPr/>
        </p:nvGrpSpPr>
        <p:grpSpPr>
          <a:xfrm>
            <a:off x="7385600" y="4177035"/>
            <a:ext cx="388728" cy="358383"/>
            <a:chOff x="7385600" y="4177035"/>
            <a:chExt cx="388728" cy="358383"/>
          </a:xfrm>
        </p:grpSpPr>
        <p:sp>
          <p:nvSpPr>
            <p:cNvPr id="8820" name="Google Shape;8820;p67"/>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7"/>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7"/>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7"/>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7"/>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7"/>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7"/>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7"/>
          <p:cNvGrpSpPr/>
          <p:nvPr/>
        </p:nvGrpSpPr>
        <p:grpSpPr>
          <a:xfrm>
            <a:off x="3625085" y="3259862"/>
            <a:ext cx="369207" cy="258259"/>
            <a:chOff x="3625085" y="3259862"/>
            <a:chExt cx="369207" cy="258259"/>
          </a:xfrm>
        </p:grpSpPr>
        <p:sp>
          <p:nvSpPr>
            <p:cNvPr id="8828" name="Google Shape;8828;p67"/>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7"/>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7"/>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7"/>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7"/>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7"/>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7"/>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7"/>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7"/>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7"/>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7"/>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7"/>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7"/>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67"/>
          <p:cNvGrpSpPr/>
          <p:nvPr/>
        </p:nvGrpSpPr>
        <p:grpSpPr>
          <a:xfrm>
            <a:off x="6317360" y="3276808"/>
            <a:ext cx="363217" cy="248590"/>
            <a:chOff x="6317360" y="3276808"/>
            <a:chExt cx="363217" cy="248590"/>
          </a:xfrm>
        </p:grpSpPr>
        <p:sp>
          <p:nvSpPr>
            <p:cNvPr id="8842" name="Google Shape;8842;p67"/>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7"/>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7"/>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7"/>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7"/>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7"/>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7"/>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7"/>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7"/>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7"/>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7"/>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7"/>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7"/>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7"/>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7"/>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7"/>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7"/>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7"/>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7"/>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7"/>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7"/>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7"/>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7"/>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7"/>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7"/>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7"/>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7"/>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67"/>
          <p:cNvGrpSpPr/>
          <p:nvPr/>
        </p:nvGrpSpPr>
        <p:grpSpPr>
          <a:xfrm>
            <a:off x="5084391" y="4183682"/>
            <a:ext cx="504064" cy="325595"/>
            <a:chOff x="5084391" y="4183682"/>
            <a:chExt cx="504064" cy="325595"/>
          </a:xfrm>
        </p:grpSpPr>
        <p:sp>
          <p:nvSpPr>
            <p:cNvPr id="8870" name="Google Shape;8870;p67"/>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7"/>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7"/>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7"/>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7"/>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7"/>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7"/>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7"/>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7"/>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7"/>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7"/>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7"/>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7"/>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7"/>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7"/>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67"/>
          <p:cNvGrpSpPr/>
          <p:nvPr/>
        </p:nvGrpSpPr>
        <p:grpSpPr>
          <a:xfrm>
            <a:off x="7947595" y="2347996"/>
            <a:ext cx="379795" cy="267165"/>
            <a:chOff x="7947595" y="2347996"/>
            <a:chExt cx="379795" cy="267165"/>
          </a:xfrm>
        </p:grpSpPr>
        <p:sp>
          <p:nvSpPr>
            <p:cNvPr id="8887" name="Google Shape;8887;p67"/>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7"/>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7"/>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7"/>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7"/>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7"/>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7"/>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7"/>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7"/>
          <p:cNvGrpSpPr/>
          <p:nvPr/>
        </p:nvGrpSpPr>
        <p:grpSpPr>
          <a:xfrm>
            <a:off x="6400644" y="2310269"/>
            <a:ext cx="275362" cy="338784"/>
            <a:chOff x="6400644" y="2310269"/>
            <a:chExt cx="275362" cy="338784"/>
          </a:xfrm>
        </p:grpSpPr>
        <p:sp>
          <p:nvSpPr>
            <p:cNvPr id="8897" name="Google Shape;8897;p67"/>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7"/>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7"/>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7"/>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7"/>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7"/>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7"/>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7"/>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7"/>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7"/>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7"/>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7"/>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67"/>
          <p:cNvGrpSpPr/>
          <p:nvPr/>
        </p:nvGrpSpPr>
        <p:grpSpPr>
          <a:xfrm>
            <a:off x="1342268" y="4161009"/>
            <a:ext cx="359565" cy="358094"/>
            <a:chOff x="1342268" y="4161009"/>
            <a:chExt cx="359565" cy="358094"/>
          </a:xfrm>
        </p:grpSpPr>
        <p:sp>
          <p:nvSpPr>
            <p:cNvPr id="8911" name="Google Shape;8911;p67"/>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7"/>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7"/>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7"/>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7"/>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7"/>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7"/>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7"/>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67"/>
          <p:cNvGrpSpPr/>
          <p:nvPr/>
        </p:nvGrpSpPr>
        <p:grpSpPr>
          <a:xfrm>
            <a:off x="1913012" y="2764940"/>
            <a:ext cx="417523" cy="374252"/>
            <a:chOff x="1913012" y="2764940"/>
            <a:chExt cx="417523" cy="374252"/>
          </a:xfrm>
        </p:grpSpPr>
        <p:sp>
          <p:nvSpPr>
            <p:cNvPr id="8921" name="Google Shape;8921;p67"/>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7"/>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7"/>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7"/>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7"/>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7"/>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7"/>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7"/>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7"/>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7"/>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7"/>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67"/>
          <p:cNvGrpSpPr/>
          <p:nvPr/>
        </p:nvGrpSpPr>
        <p:grpSpPr>
          <a:xfrm>
            <a:off x="830742" y="2763601"/>
            <a:ext cx="384734" cy="381556"/>
            <a:chOff x="830742" y="2763601"/>
            <a:chExt cx="384734" cy="381556"/>
          </a:xfrm>
        </p:grpSpPr>
        <p:sp>
          <p:nvSpPr>
            <p:cNvPr id="8934" name="Google Shape;8934;p67"/>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7"/>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7"/>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7"/>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7"/>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7"/>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7"/>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7"/>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7"/>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7"/>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7"/>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7"/>
          <p:cNvGrpSpPr/>
          <p:nvPr/>
        </p:nvGrpSpPr>
        <p:grpSpPr>
          <a:xfrm>
            <a:off x="3007498" y="4183419"/>
            <a:ext cx="375434" cy="329667"/>
            <a:chOff x="3007498" y="4183419"/>
            <a:chExt cx="375434" cy="329667"/>
          </a:xfrm>
        </p:grpSpPr>
        <p:sp>
          <p:nvSpPr>
            <p:cNvPr id="8956" name="Google Shape;8956;p67"/>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7"/>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7"/>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7"/>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7"/>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7"/>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7"/>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7"/>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7"/>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7"/>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7"/>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7"/>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7"/>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7"/>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7"/>
          <p:cNvGrpSpPr/>
          <p:nvPr/>
        </p:nvGrpSpPr>
        <p:grpSpPr>
          <a:xfrm>
            <a:off x="6919276" y="2766990"/>
            <a:ext cx="274550" cy="354728"/>
            <a:chOff x="7606826" y="2419290"/>
            <a:chExt cx="274550" cy="354728"/>
          </a:xfrm>
        </p:grpSpPr>
        <p:sp>
          <p:nvSpPr>
            <p:cNvPr id="8977" name="Google Shape;8977;p6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67"/>
          <p:cNvGrpSpPr/>
          <p:nvPr/>
        </p:nvGrpSpPr>
        <p:grpSpPr>
          <a:xfrm>
            <a:off x="7550168" y="2777003"/>
            <a:ext cx="263316" cy="354728"/>
            <a:chOff x="8062968" y="2419290"/>
            <a:chExt cx="263316" cy="354728"/>
          </a:xfrm>
        </p:grpSpPr>
        <p:sp>
          <p:nvSpPr>
            <p:cNvPr id="8993" name="Google Shape;8993;p6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13" name="Shape 9013"/>
        <p:cNvGrpSpPr/>
        <p:nvPr/>
      </p:nvGrpSpPr>
      <p:grpSpPr>
        <a:xfrm>
          <a:off x="0" y="0"/>
          <a:ext cx="0" cy="0"/>
          <a:chOff x="0" y="0"/>
          <a:chExt cx="0" cy="0"/>
        </a:xfrm>
      </p:grpSpPr>
      <p:sp>
        <p:nvSpPr>
          <p:cNvPr id="9014" name="Google Shape;9014;p6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015" name="Google Shape;9015;p6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016" name="Google Shape;9016;p68"/>
          <p:cNvGrpSpPr/>
          <p:nvPr/>
        </p:nvGrpSpPr>
        <p:grpSpPr>
          <a:xfrm>
            <a:off x="7075663" y="2444129"/>
            <a:ext cx="362163" cy="347098"/>
            <a:chOff x="7075663" y="2444129"/>
            <a:chExt cx="362163" cy="347098"/>
          </a:xfrm>
        </p:grpSpPr>
        <p:sp>
          <p:nvSpPr>
            <p:cNvPr id="9017" name="Google Shape;9017;p68"/>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8"/>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8"/>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8"/>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8"/>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8"/>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8"/>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8"/>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68"/>
          <p:cNvGrpSpPr/>
          <p:nvPr/>
        </p:nvGrpSpPr>
        <p:grpSpPr>
          <a:xfrm>
            <a:off x="6638175" y="2436584"/>
            <a:ext cx="372197" cy="362163"/>
            <a:chOff x="6638175" y="2436584"/>
            <a:chExt cx="372197" cy="362163"/>
          </a:xfrm>
        </p:grpSpPr>
        <p:sp>
          <p:nvSpPr>
            <p:cNvPr id="9026" name="Google Shape;9026;p68"/>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8"/>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8"/>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8"/>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8"/>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8"/>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8"/>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8"/>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8"/>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8"/>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8"/>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8"/>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8"/>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8"/>
          <p:cNvGrpSpPr/>
          <p:nvPr/>
        </p:nvGrpSpPr>
        <p:grpSpPr>
          <a:xfrm>
            <a:off x="6192906" y="2439440"/>
            <a:ext cx="371699" cy="356084"/>
            <a:chOff x="6192906" y="2439440"/>
            <a:chExt cx="371699" cy="356084"/>
          </a:xfrm>
        </p:grpSpPr>
        <p:sp>
          <p:nvSpPr>
            <p:cNvPr id="9040" name="Google Shape;9040;p68"/>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8"/>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8"/>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8"/>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8"/>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8"/>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8"/>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8"/>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8"/>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8"/>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8"/>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8"/>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8"/>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8"/>
          <p:cNvGrpSpPr/>
          <p:nvPr/>
        </p:nvGrpSpPr>
        <p:grpSpPr>
          <a:xfrm>
            <a:off x="5762467" y="2436584"/>
            <a:ext cx="362163" cy="362163"/>
            <a:chOff x="5762467" y="2436584"/>
            <a:chExt cx="362163" cy="362163"/>
          </a:xfrm>
        </p:grpSpPr>
        <p:sp>
          <p:nvSpPr>
            <p:cNvPr id="9054" name="Google Shape;9054;p68"/>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8"/>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8"/>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8"/>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8"/>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8"/>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8"/>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8"/>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8"/>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8"/>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8"/>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8"/>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8"/>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8"/>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8"/>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8"/>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8"/>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8"/>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8"/>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8"/>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8"/>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8"/>
          <p:cNvGrpSpPr/>
          <p:nvPr/>
        </p:nvGrpSpPr>
        <p:grpSpPr>
          <a:xfrm>
            <a:off x="5323721" y="2437029"/>
            <a:ext cx="362922" cy="361219"/>
            <a:chOff x="5323721" y="2437029"/>
            <a:chExt cx="362922" cy="361219"/>
          </a:xfrm>
        </p:grpSpPr>
        <p:sp>
          <p:nvSpPr>
            <p:cNvPr id="9080" name="Google Shape;9080;p68"/>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8"/>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8"/>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8"/>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8"/>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8"/>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8"/>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8"/>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8"/>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8"/>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8"/>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8"/>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8"/>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8"/>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8"/>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8"/>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8"/>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8"/>
          <p:cNvGrpSpPr/>
          <p:nvPr/>
        </p:nvGrpSpPr>
        <p:grpSpPr>
          <a:xfrm>
            <a:off x="4875937" y="2468731"/>
            <a:ext cx="407122" cy="315448"/>
            <a:chOff x="4875937" y="2468731"/>
            <a:chExt cx="407122" cy="315448"/>
          </a:xfrm>
        </p:grpSpPr>
        <p:sp>
          <p:nvSpPr>
            <p:cNvPr id="9098" name="Google Shape;9098;p68"/>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8"/>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8"/>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8"/>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8"/>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8"/>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8"/>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8"/>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8"/>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8"/>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8"/>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8"/>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8"/>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8"/>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8"/>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8"/>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8"/>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8"/>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8"/>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8"/>
          <p:cNvGrpSpPr/>
          <p:nvPr/>
        </p:nvGrpSpPr>
        <p:grpSpPr>
          <a:xfrm>
            <a:off x="4893282" y="3804774"/>
            <a:ext cx="242114" cy="362163"/>
            <a:chOff x="4893282" y="3804774"/>
            <a:chExt cx="242114" cy="362163"/>
          </a:xfrm>
        </p:grpSpPr>
        <p:sp>
          <p:nvSpPr>
            <p:cNvPr id="9118" name="Google Shape;9118;p68"/>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8"/>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8"/>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8"/>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8"/>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8"/>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8"/>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8"/>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8"/>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8"/>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8"/>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8"/>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8"/>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8"/>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8"/>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8"/>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8"/>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8"/>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8"/>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8"/>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8"/>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8"/>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8"/>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8"/>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8"/>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8"/>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68"/>
          <p:cNvGrpSpPr/>
          <p:nvPr/>
        </p:nvGrpSpPr>
        <p:grpSpPr>
          <a:xfrm>
            <a:off x="6248162" y="3804774"/>
            <a:ext cx="231058" cy="362425"/>
            <a:chOff x="6248162" y="3804774"/>
            <a:chExt cx="231058" cy="362425"/>
          </a:xfrm>
        </p:grpSpPr>
        <p:sp>
          <p:nvSpPr>
            <p:cNvPr id="9145" name="Google Shape;9145;p68"/>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8"/>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8"/>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8"/>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8"/>
          <p:cNvGrpSpPr/>
          <p:nvPr/>
        </p:nvGrpSpPr>
        <p:grpSpPr>
          <a:xfrm>
            <a:off x="5346568" y="3804774"/>
            <a:ext cx="233337" cy="362163"/>
            <a:chOff x="5346568" y="3804774"/>
            <a:chExt cx="233337" cy="362163"/>
          </a:xfrm>
        </p:grpSpPr>
        <p:sp>
          <p:nvSpPr>
            <p:cNvPr id="9150" name="Google Shape;9150;p68"/>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8"/>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8"/>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8"/>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8"/>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8"/>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8"/>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8"/>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8"/>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8"/>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8"/>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8"/>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8"/>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8"/>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8"/>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8"/>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8"/>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8"/>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8"/>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68"/>
          <p:cNvGrpSpPr/>
          <p:nvPr/>
        </p:nvGrpSpPr>
        <p:grpSpPr>
          <a:xfrm>
            <a:off x="6704985" y="3805141"/>
            <a:ext cx="209967" cy="361639"/>
            <a:chOff x="6704985" y="3805141"/>
            <a:chExt cx="209967" cy="361639"/>
          </a:xfrm>
        </p:grpSpPr>
        <p:sp>
          <p:nvSpPr>
            <p:cNvPr id="9170" name="Google Shape;9170;p68"/>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8"/>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8"/>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8"/>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8"/>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8"/>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8"/>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8"/>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8"/>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8"/>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8"/>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8"/>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68"/>
          <p:cNvGrpSpPr/>
          <p:nvPr/>
        </p:nvGrpSpPr>
        <p:grpSpPr>
          <a:xfrm>
            <a:off x="7513884" y="2448269"/>
            <a:ext cx="363184" cy="338792"/>
            <a:chOff x="7513884" y="2448269"/>
            <a:chExt cx="363184" cy="338792"/>
          </a:xfrm>
        </p:grpSpPr>
        <p:sp>
          <p:nvSpPr>
            <p:cNvPr id="9183" name="Google Shape;9183;p68"/>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8"/>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8"/>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8"/>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8"/>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8"/>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68"/>
          <p:cNvGrpSpPr/>
          <p:nvPr/>
        </p:nvGrpSpPr>
        <p:grpSpPr>
          <a:xfrm>
            <a:off x="5777767" y="3804826"/>
            <a:ext cx="258699" cy="362136"/>
            <a:chOff x="5777767" y="3804826"/>
            <a:chExt cx="258699" cy="362136"/>
          </a:xfrm>
        </p:grpSpPr>
        <p:sp>
          <p:nvSpPr>
            <p:cNvPr id="9190" name="Google Shape;9190;p68"/>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8"/>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8"/>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68"/>
          <p:cNvGrpSpPr/>
          <p:nvPr/>
        </p:nvGrpSpPr>
        <p:grpSpPr>
          <a:xfrm>
            <a:off x="7953101" y="2436584"/>
            <a:ext cx="361691" cy="362163"/>
            <a:chOff x="7953101" y="2436584"/>
            <a:chExt cx="361691" cy="362163"/>
          </a:xfrm>
        </p:grpSpPr>
        <p:sp>
          <p:nvSpPr>
            <p:cNvPr id="9194" name="Google Shape;9194;p68"/>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8"/>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8"/>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8"/>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8"/>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8"/>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8"/>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8"/>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8"/>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68"/>
          <p:cNvGrpSpPr/>
          <p:nvPr/>
        </p:nvGrpSpPr>
        <p:grpSpPr>
          <a:xfrm>
            <a:off x="4859353" y="3355130"/>
            <a:ext cx="373481" cy="362267"/>
            <a:chOff x="4859353" y="3355130"/>
            <a:chExt cx="373481" cy="362267"/>
          </a:xfrm>
        </p:grpSpPr>
        <p:sp>
          <p:nvSpPr>
            <p:cNvPr id="9204" name="Google Shape;9204;p68"/>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8"/>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8"/>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8"/>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8"/>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8"/>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8"/>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8"/>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8"/>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8"/>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8"/>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8"/>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8"/>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8"/>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8"/>
          <p:cNvGrpSpPr/>
          <p:nvPr/>
        </p:nvGrpSpPr>
        <p:grpSpPr>
          <a:xfrm>
            <a:off x="6637678" y="1500982"/>
            <a:ext cx="378721" cy="362005"/>
            <a:chOff x="6637678" y="1500982"/>
            <a:chExt cx="378721" cy="362005"/>
          </a:xfrm>
        </p:grpSpPr>
        <p:sp>
          <p:nvSpPr>
            <p:cNvPr id="9219" name="Google Shape;9219;p68"/>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8"/>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8"/>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8"/>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8"/>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8"/>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8"/>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8"/>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8"/>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8"/>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8"/>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8"/>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8"/>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8"/>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8"/>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8"/>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68"/>
          <p:cNvGrpSpPr/>
          <p:nvPr/>
        </p:nvGrpSpPr>
        <p:grpSpPr>
          <a:xfrm>
            <a:off x="5827993" y="3355496"/>
            <a:ext cx="223041" cy="362163"/>
            <a:chOff x="5827993" y="3355496"/>
            <a:chExt cx="223041" cy="362163"/>
          </a:xfrm>
        </p:grpSpPr>
        <p:sp>
          <p:nvSpPr>
            <p:cNvPr id="9236" name="Google Shape;9236;p68"/>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8"/>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8"/>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8"/>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8"/>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8"/>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8"/>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8"/>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8"/>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8"/>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8"/>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8"/>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8"/>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68"/>
          <p:cNvGrpSpPr/>
          <p:nvPr/>
        </p:nvGrpSpPr>
        <p:grpSpPr>
          <a:xfrm>
            <a:off x="7528713" y="1500641"/>
            <a:ext cx="370520" cy="361586"/>
            <a:chOff x="7528713" y="1500641"/>
            <a:chExt cx="370520" cy="361586"/>
          </a:xfrm>
        </p:grpSpPr>
        <p:sp>
          <p:nvSpPr>
            <p:cNvPr id="9252" name="Google Shape;9252;p68"/>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8"/>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8"/>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8"/>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8"/>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68"/>
          <p:cNvGrpSpPr/>
          <p:nvPr/>
        </p:nvGrpSpPr>
        <p:grpSpPr>
          <a:xfrm>
            <a:off x="5317198" y="3355496"/>
            <a:ext cx="367429" cy="362163"/>
            <a:chOff x="5317198" y="3355496"/>
            <a:chExt cx="367429" cy="362163"/>
          </a:xfrm>
        </p:grpSpPr>
        <p:sp>
          <p:nvSpPr>
            <p:cNvPr id="9260" name="Google Shape;9260;p68"/>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8"/>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8"/>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8"/>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8"/>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8"/>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8"/>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8"/>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8"/>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8"/>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8"/>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8"/>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8"/>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8"/>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8"/>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8"/>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8"/>
          <p:cNvGrpSpPr/>
          <p:nvPr/>
        </p:nvGrpSpPr>
        <p:grpSpPr>
          <a:xfrm>
            <a:off x="5302971" y="1500563"/>
            <a:ext cx="383175" cy="362241"/>
            <a:chOff x="5302971" y="1500563"/>
            <a:chExt cx="383175" cy="362241"/>
          </a:xfrm>
        </p:grpSpPr>
        <p:sp>
          <p:nvSpPr>
            <p:cNvPr id="9277" name="Google Shape;9277;p68"/>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8"/>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68"/>
          <p:cNvGrpSpPr/>
          <p:nvPr/>
        </p:nvGrpSpPr>
        <p:grpSpPr>
          <a:xfrm>
            <a:off x="6202705" y="1525453"/>
            <a:ext cx="364180" cy="312461"/>
            <a:chOff x="6202705" y="1525453"/>
            <a:chExt cx="364180" cy="312461"/>
          </a:xfrm>
        </p:grpSpPr>
        <p:sp>
          <p:nvSpPr>
            <p:cNvPr id="9280" name="Google Shape;9280;p68"/>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8"/>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8"/>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8"/>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8"/>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8"/>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8"/>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8"/>
          <p:cNvGrpSpPr/>
          <p:nvPr/>
        </p:nvGrpSpPr>
        <p:grpSpPr>
          <a:xfrm>
            <a:off x="7087217" y="1503602"/>
            <a:ext cx="362398" cy="356163"/>
            <a:chOff x="7087217" y="1503602"/>
            <a:chExt cx="362398" cy="356163"/>
          </a:xfrm>
        </p:grpSpPr>
        <p:sp>
          <p:nvSpPr>
            <p:cNvPr id="9288" name="Google Shape;9288;p68"/>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8"/>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8"/>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8"/>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8"/>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8"/>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8"/>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8"/>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8"/>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8"/>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8"/>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8"/>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8"/>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8"/>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8"/>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8"/>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8"/>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8"/>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8"/>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8"/>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8"/>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68"/>
          <p:cNvGrpSpPr/>
          <p:nvPr/>
        </p:nvGrpSpPr>
        <p:grpSpPr>
          <a:xfrm>
            <a:off x="7968952" y="1500877"/>
            <a:ext cx="378747" cy="361455"/>
            <a:chOff x="7968952" y="1500877"/>
            <a:chExt cx="378747" cy="361455"/>
          </a:xfrm>
        </p:grpSpPr>
        <p:sp>
          <p:nvSpPr>
            <p:cNvPr id="9310" name="Google Shape;9310;p68"/>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8"/>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8"/>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8"/>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8"/>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8"/>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8"/>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8"/>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8"/>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8"/>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8"/>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8"/>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8"/>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8"/>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8"/>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68"/>
          <p:cNvGrpSpPr/>
          <p:nvPr/>
        </p:nvGrpSpPr>
        <p:grpSpPr>
          <a:xfrm>
            <a:off x="5761445" y="1541723"/>
            <a:ext cx="362163" cy="279737"/>
            <a:chOff x="5761445" y="1541723"/>
            <a:chExt cx="362163" cy="279737"/>
          </a:xfrm>
        </p:grpSpPr>
        <p:sp>
          <p:nvSpPr>
            <p:cNvPr id="9326" name="Google Shape;9326;p68"/>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8"/>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8"/>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8"/>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8"/>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8"/>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8"/>
          <p:cNvGrpSpPr/>
          <p:nvPr/>
        </p:nvGrpSpPr>
        <p:grpSpPr>
          <a:xfrm>
            <a:off x="6204958" y="3355575"/>
            <a:ext cx="358390" cy="362320"/>
            <a:chOff x="6204958" y="3355575"/>
            <a:chExt cx="358390" cy="362320"/>
          </a:xfrm>
        </p:grpSpPr>
        <p:sp>
          <p:nvSpPr>
            <p:cNvPr id="9333" name="Google Shape;9333;p68"/>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8"/>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8"/>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8"/>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8"/>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8"/>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8"/>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8"/>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8"/>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8"/>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8"/>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8"/>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8"/>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8"/>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8"/>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8"/>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68"/>
          <p:cNvGrpSpPr/>
          <p:nvPr/>
        </p:nvGrpSpPr>
        <p:grpSpPr>
          <a:xfrm>
            <a:off x="4939970" y="1499855"/>
            <a:ext cx="242979" cy="362660"/>
            <a:chOff x="4939970" y="1499855"/>
            <a:chExt cx="242979" cy="362660"/>
          </a:xfrm>
        </p:grpSpPr>
        <p:sp>
          <p:nvSpPr>
            <p:cNvPr id="9350" name="Google Shape;9350;p68"/>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8"/>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8"/>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8"/>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8"/>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8"/>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68"/>
          <p:cNvGrpSpPr/>
          <p:nvPr/>
        </p:nvGrpSpPr>
        <p:grpSpPr>
          <a:xfrm>
            <a:off x="8023448" y="3355496"/>
            <a:ext cx="284322" cy="362163"/>
            <a:chOff x="8023448" y="3355496"/>
            <a:chExt cx="284322" cy="362163"/>
          </a:xfrm>
        </p:grpSpPr>
        <p:sp>
          <p:nvSpPr>
            <p:cNvPr id="9357" name="Google Shape;9357;p68"/>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8"/>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8"/>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8"/>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8"/>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8"/>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8"/>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8"/>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8"/>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8"/>
          <p:cNvGrpSpPr/>
          <p:nvPr/>
        </p:nvGrpSpPr>
        <p:grpSpPr>
          <a:xfrm>
            <a:off x="6644201" y="3355496"/>
            <a:ext cx="366695" cy="361979"/>
            <a:chOff x="6644201" y="3355496"/>
            <a:chExt cx="366695" cy="361979"/>
          </a:xfrm>
        </p:grpSpPr>
        <p:sp>
          <p:nvSpPr>
            <p:cNvPr id="9367" name="Google Shape;9367;p68"/>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8"/>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8"/>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8"/>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8"/>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8"/>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8"/>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8"/>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8"/>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8"/>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8"/>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8"/>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8"/>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8"/>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8"/>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8"/>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8"/>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8"/>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8"/>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8"/>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8"/>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8"/>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68"/>
          <p:cNvGrpSpPr/>
          <p:nvPr/>
        </p:nvGrpSpPr>
        <p:grpSpPr>
          <a:xfrm>
            <a:off x="7955145" y="2019192"/>
            <a:ext cx="365176" cy="271013"/>
            <a:chOff x="7955145" y="2019192"/>
            <a:chExt cx="365176" cy="271013"/>
          </a:xfrm>
        </p:grpSpPr>
        <p:sp>
          <p:nvSpPr>
            <p:cNvPr id="9390" name="Google Shape;9390;p68"/>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8"/>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8"/>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8"/>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8"/>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8"/>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8"/>
          <p:cNvGrpSpPr/>
          <p:nvPr/>
        </p:nvGrpSpPr>
        <p:grpSpPr>
          <a:xfrm>
            <a:off x="7518155" y="2009471"/>
            <a:ext cx="361927" cy="290270"/>
            <a:chOff x="7518155" y="2009471"/>
            <a:chExt cx="361927" cy="290270"/>
          </a:xfrm>
        </p:grpSpPr>
        <p:sp>
          <p:nvSpPr>
            <p:cNvPr id="9397" name="Google Shape;9397;p68"/>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8"/>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8"/>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8"/>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8"/>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8"/>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8"/>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8"/>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8"/>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8"/>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8"/>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8"/>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8"/>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68"/>
          <p:cNvGrpSpPr/>
          <p:nvPr/>
        </p:nvGrpSpPr>
        <p:grpSpPr>
          <a:xfrm>
            <a:off x="7079672" y="1991053"/>
            <a:ext cx="362163" cy="327264"/>
            <a:chOff x="7079672" y="1991053"/>
            <a:chExt cx="362163" cy="327264"/>
          </a:xfrm>
        </p:grpSpPr>
        <p:sp>
          <p:nvSpPr>
            <p:cNvPr id="9411" name="Google Shape;9411;p68"/>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8"/>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8"/>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8"/>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8"/>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8"/>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8"/>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8"/>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8"/>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8"/>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8"/>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8"/>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8"/>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8"/>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8"/>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8"/>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68"/>
          <p:cNvGrpSpPr/>
          <p:nvPr/>
        </p:nvGrpSpPr>
        <p:grpSpPr>
          <a:xfrm>
            <a:off x="6641188" y="2035514"/>
            <a:ext cx="361901" cy="238132"/>
            <a:chOff x="6641188" y="2035514"/>
            <a:chExt cx="361901" cy="238132"/>
          </a:xfrm>
        </p:grpSpPr>
        <p:sp>
          <p:nvSpPr>
            <p:cNvPr id="9428" name="Google Shape;9428;p68"/>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8"/>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8"/>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8"/>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8"/>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8"/>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8"/>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8"/>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8"/>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8"/>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8"/>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8"/>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8"/>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8"/>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8"/>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8"/>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8"/>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8"/>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8"/>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68"/>
          <p:cNvGrpSpPr/>
          <p:nvPr/>
        </p:nvGrpSpPr>
        <p:grpSpPr>
          <a:xfrm>
            <a:off x="6202443" y="1986677"/>
            <a:ext cx="362425" cy="335884"/>
            <a:chOff x="6202443" y="1986677"/>
            <a:chExt cx="362425" cy="335884"/>
          </a:xfrm>
        </p:grpSpPr>
        <p:sp>
          <p:nvSpPr>
            <p:cNvPr id="9448" name="Google Shape;9448;p68"/>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8"/>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8"/>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8"/>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8"/>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8"/>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8"/>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8"/>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8"/>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8"/>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8"/>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8"/>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8"/>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8"/>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8"/>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8"/>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8"/>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8"/>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8"/>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8"/>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68"/>
          <p:cNvGrpSpPr/>
          <p:nvPr/>
        </p:nvGrpSpPr>
        <p:grpSpPr>
          <a:xfrm>
            <a:off x="5764222" y="2016598"/>
            <a:ext cx="374293" cy="276069"/>
            <a:chOff x="5764222" y="2016598"/>
            <a:chExt cx="374293" cy="276069"/>
          </a:xfrm>
        </p:grpSpPr>
        <p:sp>
          <p:nvSpPr>
            <p:cNvPr id="9469" name="Google Shape;9469;p68"/>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8"/>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8"/>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8"/>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8"/>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8"/>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8"/>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8"/>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8"/>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8"/>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8"/>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68"/>
          <p:cNvGrpSpPr/>
          <p:nvPr/>
        </p:nvGrpSpPr>
        <p:grpSpPr>
          <a:xfrm>
            <a:off x="5325477" y="2016441"/>
            <a:ext cx="361927" cy="276515"/>
            <a:chOff x="5325477" y="2016441"/>
            <a:chExt cx="361927" cy="276515"/>
          </a:xfrm>
        </p:grpSpPr>
        <p:sp>
          <p:nvSpPr>
            <p:cNvPr id="9481" name="Google Shape;9481;p68"/>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8"/>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8"/>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8"/>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8"/>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8"/>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8"/>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8"/>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8"/>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8"/>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8"/>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8"/>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8"/>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8"/>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8"/>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8"/>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8"/>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8"/>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8"/>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8"/>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68"/>
          <p:cNvGrpSpPr/>
          <p:nvPr/>
        </p:nvGrpSpPr>
        <p:grpSpPr>
          <a:xfrm>
            <a:off x="4870671" y="2017200"/>
            <a:ext cx="364180" cy="274812"/>
            <a:chOff x="4870671" y="2017200"/>
            <a:chExt cx="364180" cy="274812"/>
          </a:xfrm>
        </p:grpSpPr>
        <p:sp>
          <p:nvSpPr>
            <p:cNvPr id="9502" name="Google Shape;9502;p68"/>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8"/>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8"/>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8"/>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8"/>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8"/>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8"/>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8"/>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8"/>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8"/>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8"/>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8"/>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8"/>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68"/>
          <p:cNvGrpSpPr/>
          <p:nvPr/>
        </p:nvGrpSpPr>
        <p:grpSpPr>
          <a:xfrm>
            <a:off x="7144726" y="3355496"/>
            <a:ext cx="260690" cy="362032"/>
            <a:chOff x="7144726" y="3355496"/>
            <a:chExt cx="260690" cy="362032"/>
          </a:xfrm>
        </p:grpSpPr>
        <p:sp>
          <p:nvSpPr>
            <p:cNvPr id="9516" name="Google Shape;9516;p68"/>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8"/>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8"/>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8"/>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8"/>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8"/>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68"/>
          <p:cNvGrpSpPr/>
          <p:nvPr/>
        </p:nvGrpSpPr>
        <p:grpSpPr>
          <a:xfrm>
            <a:off x="6705719" y="4278051"/>
            <a:ext cx="261712" cy="361770"/>
            <a:chOff x="6705719" y="4278051"/>
            <a:chExt cx="261712" cy="361770"/>
          </a:xfrm>
        </p:grpSpPr>
        <p:sp>
          <p:nvSpPr>
            <p:cNvPr id="9523" name="Google Shape;9523;p68"/>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8"/>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8"/>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8"/>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8"/>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8"/>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8"/>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8"/>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8"/>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8"/>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8"/>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8"/>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8"/>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8"/>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8"/>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68"/>
          <p:cNvGrpSpPr/>
          <p:nvPr/>
        </p:nvGrpSpPr>
        <p:grpSpPr>
          <a:xfrm>
            <a:off x="5750650" y="2891652"/>
            <a:ext cx="320216" cy="361403"/>
            <a:chOff x="5750650" y="2891652"/>
            <a:chExt cx="320216" cy="361403"/>
          </a:xfrm>
        </p:grpSpPr>
        <p:sp>
          <p:nvSpPr>
            <p:cNvPr id="9539" name="Google Shape;9539;p68"/>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8"/>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8"/>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8"/>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8"/>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8"/>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8"/>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8"/>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8"/>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8"/>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8"/>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8"/>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8"/>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8"/>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8"/>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68"/>
          <p:cNvGrpSpPr/>
          <p:nvPr/>
        </p:nvGrpSpPr>
        <p:grpSpPr>
          <a:xfrm>
            <a:off x="6658009" y="2891390"/>
            <a:ext cx="315972" cy="361927"/>
            <a:chOff x="6658009" y="2891390"/>
            <a:chExt cx="315972" cy="361927"/>
          </a:xfrm>
        </p:grpSpPr>
        <p:sp>
          <p:nvSpPr>
            <p:cNvPr id="9555" name="Google Shape;9555;p68"/>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8"/>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8"/>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8"/>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8"/>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8"/>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8"/>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68"/>
          <p:cNvGrpSpPr/>
          <p:nvPr/>
        </p:nvGrpSpPr>
        <p:grpSpPr>
          <a:xfrm>
            <a:off x="6203465" y="2891206"/>
            <a:ext cx="320478" cy="362110"/>
            <a:chOff x="6203465" y="2891206"/>
            <a:chExt cx="320478" cy="362110"/>
          </a:xfrm>
        </p:grpSpPr>
        <p:sp>
          <p:nvSpPr>
            <p:cNvPr id="9563" name="Google Shape;9563;p68"/>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8"/>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8"/>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8"/>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8"/>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8"/>
          <p:cNvGrpSpPr/>
          <p:nvPr/>
        </p:nvGrpSpPr>
        <p:grpSpPr>
          <a:xfrm>
            <a:off x="7567280" y="2891259"/>
            <a:ext cx="307116" cy="362294"/>
            <a:chOff x="7567280" y="2891259"/>
            <a:chExt cx="307116" cy="362294"/>
          </a:xfrm>
        </p:grpSpPr>
        <p:sp>
          <p:nvSpPr>
            <p:cNvPr id="9569" name="Google Shape;9569;p68"/>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8"/>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8"/>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8"/>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8"/>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8"/>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8"/>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8"/>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8"/>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8"/>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8"/>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8"/>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68"/>
          <p:cNvGrpSpPr/>
          <p:nvPr/>
        </p:nvGrpSpPr>
        <p:grpSpPr>
          <a:xfrm>
            <a:off x="7112579" y="2891521"/>
            <a:ext cx="338556" cy="361534"/>
            <a:chOff x="7112579" y="2891521"/>
            <a:chExt cx="338556" cy="361534"/>
          </a:xfrm>
        </p:grpSpPr>
        <p:sp>
          <p:nvSpPr>
            <p:cNvPr id="9582" name="Google Shape;9582;p68"/>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8"/>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68"/>
          <p:cNvGrpSpPr/>
          <p:nvPr/>
        </p:nvGrpSpPr>
        <p:grpSpPr>
          <a:xfrm>
            <a:off x="7155259" y="3805036"/>
            <a:ext cx="207478" cy="361272"/>
            <a:chOff x="7155259" y="3805036"/>
            <a:chExt cx="207478" cy="361272"/>
          </a:xfrm>
        </p:grpSpPr>
        <p:sp>
          <p:nvSpPr>
            <p:cNvPr id="9585" name="Google Shape;9585;p68"/>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8"/>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8"/>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8"/>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8"/>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8"/>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8"/>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8"/>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8"/>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8"/>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8"/>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8"/>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8"/>
          <p:cNvGrpSpPr/>
          <p:nvPr/>
        </p:nvGrpSpPr>
        <p:grpSpPr>
          <a:xfrm>
            <a:off x="4915368" y="2891390"/>
            <a:ext cx="182850" cy="361927"/>
            <a:chOff x="4915368" y="2891390"/>
            <a:chExt cx="182850" cy="361927"/>
          </a:xfrm>
        </p:grpSpPr>
        <p:sp>
          <p:nvSpPr>
            <p:cNvPr id="9598" name="Google Shape;9598;p68"/>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8"/>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8"/>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8"/>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8"/>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8"/>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8"/>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8"/>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8"/>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8"/>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8"/>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68"/>
          <p:cNvGrpSpPr/>
          <p:nvPr/>
        </p:nvGrpSpPr>
        <p:grpSpPr>
          <a:xfrm>
            <a:off x="8028714" y="2891652"/>
            <a:ext cx="289589" cy="361403"/>
            <a:chOff x="8028714" y="2891652"/>
            <a:chExt cx="289589" cy="361403"/>
          </a:xfrm>
        </p:grpSpPr>
        <p:sp>
          <p:nvSpPr>
            <p:cNvPr id="9610" name="Google Shape;9610;p68"/>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8"/>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8"/>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8"/>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8"/>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8"/>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8"/>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8"/>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8"/>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8"/>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8"/>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8"/>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8"/>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8"/>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8"/>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8"/>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8"/>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8"/>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8"/>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8"/>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68"/>
          <p:cNvGrpSpPr/>
          <p:nvPr/>
        </p:nvGrpSpPr>
        <p:grpSpPr>
          <a:xfrm>
            <a:off x="7551822" y="3804774"/>
            <a:ext cx="293335" cy="361927"/>
            <a:chOff x="7551822" y="3804774"/>
            <a:chExt cx="293335" cy="361927"/>
          </a:xfrm>
        </p:grpSpPr>
        <p:sp>
          <p:nvSpPr>
            <p:cNvPr id="9631" name="Google Shape;9631;p68"/>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8"/>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8"/>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8"/>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8"/>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8"/>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8"/>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8"/>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8"/>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8"/>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8"/>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68"/>
          <p:cNvGrpSpPr/>
          <p:nvPr/>
        </p:nvGrpSpPr>
        <p:grpSpPr>
          <a:xfrm>
            <a:off x="6263725" y="4277658"/>
            <a:ext cx="210491" cy="362163"/>
            <a:chOff x="6263725" y="4277658"/>
            <a:chExt cx="210491" cy="362163"/>
          </a:xfrm>
        </p:grpSpPr>
        <p:sp>
          <p:nvSpPr>
            <p:cNvPr id="9643" name="Google Shape;9643;p68"/>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8"/>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8"/>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8"/>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8"/>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8"/>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8"/>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8"/>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8"/>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8"/>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8"/>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8"/>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8"/>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8"/>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8"/>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68"/>
          <p:cNvGrpSpPr/>
          <p:nvPr/>
        </p:nvGrpSpPr>
        <p:grpSpPr>
          <a:xfrm>
            <a:off x="7987790" y="3804695"/>
            <a:ext cx="336303" cy="362005"/>
            <a:chOff x="7987790" y="3804695"/>
            <a:chExt cx="336303" cy="362005"/>
          </a:xfrm>
        </p:grpSpPr>
        <p:sp>
          <p:nvSpPr>
            <p:cNvPr id="9659" name="Google Shape;9659;p68"/>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8"/>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8"/>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8"/>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8"/>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8"/>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8"/>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8"/>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8"/>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8"/>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68"/>
          <p:cNvGrpSpPr/>
          <p:nvPr/>
        </p:nvGrpSpPr>
        <p:grpSpPr>
          <a:xfrm>
            <a:off x="5273444" y="2891285"/>
            <a:ext cx="371123" cy="362267"/>
            <a:chOff x="5273444" y="2891285"/>
            <a:chExt cx="371123" cy="362267"/>
          </a:xfrm>
        </p:grpSpPr>
        <p:sp>
          <p:nvSpPr>
            <p:cNvPr id="9670" name="Google Shape;9670;p68"/>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8"/>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8"/>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8"/>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8"/>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8"/>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8"/>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8"/>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8"/>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8"/>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8"/>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8"/>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8"/>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8"/>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68"/>
          <p:cNvGrpSpPr/>
          <p:nvPr/>
        </p:nvGrpSpPr>
        <p:grpSpPr>
          <a:xfrm>
            <a:off x="7630397" y="3358399"/>
            <a:ext cx="214759" cy="357030"/>
            <a:chOff x="2235125" y="238075"/>
            <a:chExt cx="3144350" cy="5227375"/>
          </a:xfrm>
        </p:grpSpPr>
        <p:sp>
          <p:nvSpPr>
            <p:cNvPr id="9685" name="Google Shape;9685;p68"/>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8"/>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8"/>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8"/>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8"/>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8"/>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8"/>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8"/>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8"/>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68"/>
          <p:cNvGrpSpPr/>
          <p:nvPr/>
        </p:nvGrpSpPr>
        <p:grpSpPr>
          <a:xfrm>
            <a:off x="2810729" y="4267107"/>
            <a:ext cx="342496" cy="351944"/>
            <a:chOff x="2810729" y="4267107"/>
            <a:chExt cx="342496" cy="351944"/>
          </a:xfrm>
        </p:grpSpPr>
        <p:sp>
          <p:nvSpPr>
            <p:cNvPr id="9695" name="Google Shape;9695;p68"/>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8"/>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8"/>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8"/>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8"/>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8"/>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8"/>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8"/>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8"/>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8"/>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8"/>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8"/>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8"/>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8"/>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8"/>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8"/>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8"/>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8"/>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8"/>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8"/>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8"/>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8"/>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8"/>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8"/>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8"/>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8"/>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8"/>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8"/>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8"/>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8"/>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68"/>
          <p:cNvGrpSpPr/>
          <p:nvPr/>
        </p:nvGrpSpPr>
        <p:grpSpPr>
          <a:xfrm>
            <a:off x="1779168" y="3805625"/>
            <a:ext cx="282381" cy="343454"/>
            <a:chOff x="1779168" y="3805625"/>
            <a:chExt cx="282381" cy="343454"/>
          </a:xfrm>
        </p:grpSpPr>
        <p:sp>
          <p:nvSpPr>
            <p:cNvPr id="9726" name="Google Shape;9726;p68"/>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8"/>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8"/>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8"/>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8"/>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8"/>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8"/>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8"/>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8"/>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8"/>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8"/>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8"/>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8"/>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8"/>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8"/>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8"/>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8"/>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8"/>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8"/>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8"/>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8"/>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8"/>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8"/>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8"/>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8"/>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8"/>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8"/>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8"/>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68"/>
          <p:cNvGrpSpPr/>
          <p:nvPr/>
        </p:nvGrpSpPr>
        <p:grpSpPr>
          <a:xfrm>
            <a:off x="2593522" y="2407029"/>
            <a:ext cx="391606" cy="364535"/>
            <a:chOff x="2593522" y="2407029"/>
            <a:chExt cx="391606" cy="364535"/>
          </a:xfrm>
        </p:grpSpPr>
        <p:sp>
          <p:nvSpPr>
            <p:cNvPr id="9755" name="Google Shape;9755;p68"/>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8"/>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8"/>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8"/>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8"/>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8"/>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8"/>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8"/>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8"/>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8"/>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8"/>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8"/>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8"/>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8"/>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8"/>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8"/>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8"/>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8"/>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8"/>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8"/>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8"/>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8"/>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8"/>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8"/>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8"/>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8"/>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8"/>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8"/>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8"/>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8"/>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8"/>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8"/>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8"/>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8"/>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8"/>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8"/>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8"/>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8"/>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8"/>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68"/>
          <p:cNvGrpSpPr/>
          <p:nvPr/>
        </p:nvGrpSpPr>
        <p:grpSpPr>
          <a:xfrm>
            <a:off x="3955047" y="2432242"/>
            <a:ext cx="322912" cy="334396"/>
            <a:chOff x="3955047" y="2432242"/>
            <a:chExt cx="322912" cy="334396"/>
          </a:xfrm>
        </p:grpSpPr>
        <p:sp>
          <p:nvSpPr>
            <p:cNvPr id="9795" name="Google Shape;9795;p68"/>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8"/>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8"/>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68"/>
          <p:cNvGrpSpPr/>
          <p:nvPr/>
        </p:nvGrpSpPr>
        <p:grpSpPr>
          <a:xfrm>
            <a:off x="1802465" y="1962854"/>
            <a:ext cx="265373" cy="351944"/>
            <a:chOff x="1802465" y="1962854"/>
            <a:chExt cx="265373" cy="351944"/>
          </a:xfrm>
        </p:grpSpPr>
        <p:sp>
          <p:nvSpPr>
            <p:cNvPr id="9799" name="Google Shape;9799;p68"/>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8"/>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8"/>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8"/>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8"/>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8"/>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8"/>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68"/>
          <p:cNvGrpSpPr/>
          <p:nvPr/>
        </p:nvGrpSpPr>
        <p:grpSpPr>
          <a:xfrm>
            <a:off x="3512070" y="1956222"/>
            <a:ext cx="373983" cy="363622"/>
            <a:chOff x="3512070" y="1956222"/>
            <a:chExt cx="373983" cy="363622"/>
          </a:xfrm>
        </p:grpSpPr>
        <p:sp>
          <p:nvSpPr>
            <p:cNvPr id="9807" name="Google Shape;9807;p68"/>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8"/>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8"/>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8"/>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8"/>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8"/>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8"/>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8"/>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8"/>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8"/>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8"/>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8"/>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8"/>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8"/>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8"/>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8"/>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8"/>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68"/>
          <p:cNvGrpSpPr/>
          <p:nvPr/>
        </p:nvGrpSpPr>
        <p:grpSpPr>
          <a:xfrm>
            <a:off x="842683" y="2394751"/>
            <a:ext cx="345640" cy="356660"/>
            <a:chOff x="842683" y="2394751"/>
            <a:chExt cx="345640" cy="356660"/>
          </a:xfrm>
        </p:grpSpPr>
        <p:sp>
          <p:nvSpPr>
            <p:cNvPr id="9825" name="Google Shape;9825;p68"/>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8"/>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8"/>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8"/>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8"/>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8"/>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8"/>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8"/>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8"/>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8"/>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8"/>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8"/>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8"/>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8"/>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8"/>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8"/>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68"/>
          <p:cNvGrpSpPr/>
          <p:nvPr/>
        </p:nvGrpSpPr>
        <p:grpSpPr>
          <a:xfrm>
            <a:off x="1290615" y="2399467"/>
            <a:ext cx="336836" cy="342511"/>
            <a:chOff x="1290615" y="2399467"/>
            <a:chExt cx="336836" cy="342511"/>
          </a:xfrm>
        </p:grpSpPr>
        <p:sp>
          <p:nvSpPr>
            <p:cNvPr id="9842" name="Google Shape;9842;p68"/>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8"/>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8"/>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8"/>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8"/>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8"/>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8"/>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8"/>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8"/>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8"/>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8"/>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8"/>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8"/>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8"/>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8"/>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8"/>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8"/>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8"/>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8"/>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8"/>
          <p:cNvGrpSpPr/>
          <p:nvPr/>
        </p:nvGrpSpPr>
        <p:grpSpPr>
          <a:xfrm>
            <a:off x="1748310" y="2408601"/>
            <a:ext cx="308508" cy="333378"/>
            <a:chOff x="1748310" y="2408601"/>
            <a:chExt cx="308508" cy="333378"/>
          </a:xfrm>
        </p:grpSpPr>
        <p:sp>
          <p:nvSpPr>
            <p:cNvPr id="9862" name="Google Shape;9862;p68"/>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8"/>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8"/>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8"/>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8"/>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8"/>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8"/>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8"/>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68"/>
          <p:cNvGrpSpPr/>
          <p:nvPr/>
        </p:nvGrpSpPr>
        <p:grpSpPr>
          <a:xfrm>
            <a:off x="3044614" y="2418033"/>
            <a:ext cx="376184" cy="315141"/>
            <a:chOff x="3044614" y="2418033"/>
            <a:chExt cx="376184" cy="315141"/>
          </a:xfrm>
        </p:grpSpPr>
        <p:sp>
          <p:nvSpPr>
            <p:cNvPr id="9871" name="Google Shape;9871;p68"/>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8"/>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8"/>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8"/>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8"/>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8"/>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8"/>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8"/>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8"/>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68"/>
          <p:cNvGrpSpPr/>
          <p:nvPr/>
        </p:nvGrpSpPr>
        <p:grpSpPr>
          <a:xfrm>
            <a:off x="3943638" y="3815072"/>
            <a:ext cx="357933" cy="342676"/>
            <a:chOff x="3943638" y="3815072"/>
            <a:chExt cx="357933" cy="342676"/>
          </a:xfrm>
        </p:grpSpPr>
        <p:sp>
          <p:nvSpPr>
            <p:cNvPr id="9881" name="Google Shape;9881;p68"/>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8"/>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8"/>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8"/>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8"/>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8"/>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8"/>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8"/>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8"/>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68"/>
          <p:cNvGrpSpPr/>
          <p:nvPr/>
        </p:nvGrpSpPr>
        <p:grpSpPr>
          <a:xfrm>
            <a:off x="3508282" y="3810341"/>
            <a:ext cx="351644" cy="351959"/>
            <a:chOff x="3508282" y="3810341"/>
            <a:chExt cx="351644" cy="351959"/>
          </a:xfrm>
        </p:grpSpPr>
        <p:sp>
          <p:nvSpPr>
            <p:cNvPr id="9891" name="Google Shape;9891;p68"/>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8"/>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8"/>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8"/>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8"/>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8"/>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8"/>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8"/>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8"/>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8"/>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8"/>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8"/>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8"/>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68"/>
          <p:cNvGrpSpPr/>
          <p:nvPr/>
        </p:nvGrpSpPr>
        <p:grpSpPr>
          <a:xfrm>
            <a:off x="2224585" y="1962854"/>
            <a:ext cx="303163" cy="351809"/>
            <a:chOff x="2224585" y="1962854"/>
            <a:chExt cx="303163" cy="351809"/>
          </a:xfrm>
        </p:grpSpPr>
        <p:sp>
          <p:nvSpPr>
            <p:cNvPr id="9905" name="Google Shape;9905;p68"/>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8"/>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8"/>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8"/>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8"/>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8"/>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8"/>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8"/>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68"/>
          <p:cNvGrpSpPr/>
          <p:nvPr/>
        </p:nvGrpSpPr>
        <p:grpSpPr>
          <a:xfrm>
            <a:off x="2622794" y="1990868"/>
            <a:ext cx="389090" cy="296231"/>
            <a:chOff x="2622794" y="1990868"/>
            <a:chExt cx="389090" cy="296231"/>
          </a:xfrm>
        </p:grpSpPr>
        <p:sp>
          <p:nvSpPr>
            <p:cNvPr id="9914" name="Google Shape;9914;p68"/>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8"/>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8"/>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8"/>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8"/>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8"/>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8"/>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8"/>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8"/>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8"/>
          <p:cNvGrpSpPr/>
          <p:nvPr/>
        </p:nvGrpSpPr>
        <p:grpSpPr>
          <a:xfrm>
            <a:off x="3977326" y="1952149"/>
            <a:ext cx="327074" cy="375241"/>
            <a:chOff x="3977326" y="1952149"/>
            <a:chExt cx="327074" cy="375241"/>
          </a:xfrm>
        </p:grpSpPr>
        <p:sp>
          <p:nvSpPr>
            <p:cNvPr id="9924" name="Google Shape;9924;p68"/>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8"/>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8"/>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8"/>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8"/>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8"/>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8"/>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8"/>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8"/>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8"/>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8"/>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8"/>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8"/>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8"/>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8"/>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8"/>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8"/>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68"/>
          <p:cNvGrpSpPr/>
          <p:nvPr/>
        </p:nvGrpSpPr>
        <p:grpSpPr>
          <a:xfrm>
            <a:off x="1341612" y="3340055"/>
            <a:ext cx="259399" cy="370524"/>
            <a:chOff x="1341612" y="3340055"/>
            <a:chExt cx="259399" cy="370524"/>
          </a:xfrm>
        </p:grpSpPr>
        <p:sp>
          <p:nvSpPr>
            <p:cNvPr id="9942" name="Google Shape;9942;p68"/>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8"/>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8"/>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8"/>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8"/>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8"/>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8"/>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8"/>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8"/>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8"/>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8"/>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8"/>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8"/>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8"/>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8"/>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8"/>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8"/>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8"/>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68"/>
          <p:cNvGrpSpPr/>
          <p:nvPr/>
        </p:nvGrpSpPr>
        <p:grpSpPr>
          <a:xfrm>
            <a:off x="2179892" y="3844972"/>
            <a:ext cx="351629" cy="282381"/>
            <a:chOff x="2179892" y="3844972"/>
            <a:chExt cx="351629" cy="282381"/>
          </a:xfrm>
        </p:grpSpPr>
        <p:sp>
          <p:nvSpPr>
            <p:cNvPr id="9961" name="Google Shape;9961;p68"/>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8"/>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8"/>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8"/>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8"/>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8"/>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8"/>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8"/>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8"/>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8"/>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8"/>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8"/>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8"/>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8"/>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8"/>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8"/>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8"/>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8"/>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8"/>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8"/>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68"/>
          <p:cNvGrpSpPr/>
          <p:nvPr/>
        </p:nvGrpSpPr>
        <p:grpSpPr>
          <a:xfrm>
            <a:off x="3131170" y="3816884"/>
            <a:ext cx="220051" cy="338169"/>
            <a:chOff x="3131170" y="3816884"/>
            <a:chExt cx="220051" cy="338169"/>
          </a:xfrm>
        </p:grpSpPr>
        <p:sp>
          <p:nvSpPr>
            <p:cNvPr id="9982" name="Google Shape;9982;p68"/>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8"/>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8"/>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8"/>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8"/>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8"/>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8"/>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8"/>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8"/>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8"/>
          <p:cNvGrpSpPr/>
          <p:nvPr/>
        </p:nvGrpSpPr>
        <p:grpSpPr>
          <a:xfrm>
            <a:off x="903502" y="3359564"/>
            <a:ext cx="247990" cy="333393"/>
            <a:chOff x="903502" y="3359564"/>
            <a:chExt cx="247990" cy="333393"/>
          </a:xfrm>
        </p:grpSpPr>
        <p:sp>
          <p:nvSpPr>
            <p:cNvPr id="9992" name="Google Shape;9992;p68"/>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8"/>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8"/>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8"/>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8"/>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8"/>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8"/>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8"/>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8"/>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8"/>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8"/>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8"/>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8"/>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8"/>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8"/>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8"/>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8"/>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8"/>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8"/>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8"/>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8"/>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8"/>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68"/>
          <p:cNvGrpSpPr/>
          <p:nvPr/>
        </p:nvGrpSpPr>
        <p:grpSpPr>
          <a:xfrm>
            <a:off x="2616191" y="2890461"/>
            <a:ext cx="365793" cy="361152"/>
            <a:chOff x="2616191" y="2890461"/>
            <a:chExt cx="365793" cy="361152"/>
          </a:xfrm>
        </p:grpSpPr>
        <p:sp>
          <p:nvSpPr>
            <p:cNvPr id="10015" name="Google Shape;10015;p68"/>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8"/>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8"/>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8"/>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8"/>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8"/>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8"/>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8"/>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8"/>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8"/>
          <p:cNvGrpSpPr/>
          <p:nvPr/>
        </p:nvGrpSpPr>
        <p:grpSpPr>
          <a:xfrm>
            <a:off x="3049959" y="1945861"/>
            <a:ext cx="402940" cy="388536"/>
            <a:chOff x="3049959" y="1945861"/>
            <a:chExt cx="402940" cy="388536"/>
          </a:xfrm>
        </p:grpSpPr>
        <p:sp>
          <p:nvSpPr>
            <p:cNvPr id="10027" name="Google Shape;10027;p68"/>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8"/>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8"/>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8"/>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8"/>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8"/>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68"/>
          <p:cNvGrpSpPr/>
          <p:nvPr/>
        </p:nvGrpSpPr>
        <p:grpSpPr>
          <a:xfrm>
            <a:off x="2483025" y="4268679"/>
            <a:ext cx="202428" cy="349114"/>
            <a:chOff x="2483025" y="4268679"/>
            <a:chExt cx="202428" cy="349114"/>
          </a:xfrm>
        </p:grpSpPr>
        <p:sp>
          <p:nvSpPr>
            <p:cNvPr id="10034" name="Google Shape;10034;p68"/>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8"/>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8"/>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8"/>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8"/>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8"/>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68"/>
          <p:cNvGrpSpPr/>
          <p:nvPr/>
        </p:nvGrpSpPr>
        <p:grpSpPr>
          <a:xfrm>
            <a:off x="862507" y="2885984"/>
            <a:ext cx="329590" cy="365000"/>
            <a:chOff x="862507" y="2885984"/>
            <a:chExt cx="329590" cy="365000"/>
          </a:xfrm>
        </p:grpSpPr>
        <p:sp>
          <p:nvSpPr>
            <p:cNvPr id="10041" name="Google Shape;10041;p68"/>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8"/>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8"/>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8"/>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8"/>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8"/>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8"/>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68"/>
          <p:cNvGrpSpPr/>
          <p:nvPr/>
        </p:nvGrpSpPr>
        <p:grpSpPr>
          <a:xfrm>
            <a:off x="3082075" y="2871805"/>
            <a:ext cx="318884" cy="379807"/>
            <a:chOff x="3082075" y="2871805"/>
            <a:chExt cx="318884" cy="379807"/>
          </a:xfrm>
        </p:grpSpPr>
        <p:sp>
          <p:nvSpPr>
            <p:cNvPr id="10049" name="Google Shape;10049;p68"/>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8"/>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8"/>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8"/>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8"/>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8"/>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8"/>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8"/>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8"/>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8"/>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8"/>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8"/>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8"/>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8"/>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8"/>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8"/>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8"/>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8"/>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8"/>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8"/>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68"/>
          <p:cNvGrpSpPr/>
          <p:nvPr/>
        </p:nvGrpSpPr>
        <p:grpSpPr>
          <a:xfrm>
            <a:off x="2594780" y="1516494"/>
            <a:ext cx="410187" cy="324244"/>
            <a:chOff x="2594780" y="1516494"/>
            <a:chExt cx="410187" cy="324244"/>
          </a:xfrm>
        </p:grpSpPr>
        <p:sp>
          <p:nvSpPr>
            <p:cNvPr id="10070" name="Google Shape;10070;p68"/>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8"/>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8"/>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8"/>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8"/>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8"/>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8"/>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8"/>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68"/>
          <p:cNvGrpSpPr/>
          <p:nvPr/>
        </p:nvGrpSpPr>
        <p:grpSpPr>
          <a:xfrm>
            <a:off x="1742965" y="1502959"/>
            <a:ext cx="333692" cy="333363"/>
            <a:chOff x="1742965" y="1502959"/>
            <a:chExt cx="333692" cy="333363"/>
          </a:xfrm>
        </p:grpSpPr>
        <p:sp>
          <p:nvSpPr>
            <p:cNvPr id="10079" name="Google Shape;10079;p68"/>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8"/>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8"/>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8"/>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68"/>
          <p:cNvGrpSpPr/>
          <p:nvPr/>
        </p:nvGrpSpPr>
        <p:grpSpPr>
          <a:xfrm>
            <a:off x="3051531" y="1516809"/>
            <a:ext cx="390034" cy="296545"/>
            <a:chOff x="3051531" y="1516809"/>
            <a:chExt cx="390034" cy="296545"/>
          </a:xfrm>
        </p:grpSpPr>
        <p:sp>
          <p:nvSpPr>
            <p:cNvPr id="10084" name="Google Shape;10084;p68"/>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8"/>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8"/>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8"/>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8"/>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8"/>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8"/>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8"/>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8"/>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8"/>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8"/>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8"/>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8"/>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8"/>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8"/>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68"/>
          <p:cNvGrpSpPr/>
          <p:nvPr/>
        </p:nvGrpSpPr>
        <p:grpSpPr>
          <a:xfrm>
            <a:off x="3514900" y="1489020"/>
            <a:ext cx="354145" cy="351869"/>
            <a:chOff x="3514900" y="1489020"/>
            <a:chExt cx="354145" cy="351869"/>
          </a:xfrm>
        </p:grpSpPr>
        <p:sp>
          <p:nvSpPr>
            <p:cNvPr id="10100" name="Google Shape;10100;p68"/>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8"/>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8"/>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8"/>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8"/>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8"/>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8"/>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8"/>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8"/>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8"/>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8"/>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8"/>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8"/>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8"/>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8"/>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8"/>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8"/>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8"/>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8"/>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8"/>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8"/>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8"/>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68"/>
          <p:cNvGrpSpPr/>
          <p:nvPr/>
        </p:nvGrpSpPr>
        <p:grpSpPr>
          <a:xfrm>
            <a:off x="3066324" y="3350446"/>
            <a:ext cx="346598" cy="333183"/>
            <a:chOff x="3066324" y="3350446"/>
            <a:chExt cx="346598" cy="333183"/>
          </a:xfrm>
        </p:grpSpPr>
        <p:sp>
          <p:nvSpPr>
            <p:cNvPr id="10123" name="Google Shape;10123;p68"/>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8"/>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8"/>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8"/>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8"/>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8"/>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8"/>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8"/>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8"/>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8"/>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68"/>
          <p:cNvGrpSpPr/>
          <p:nvPr/>
        </p:nvGrpSpPr>
        <p:grpSpPr>
          <a:xfrm>
            <a:off x="1282755" y="1952089"/>
            <a:ext cx="363278" cy="363338"/>
            <a:chOff x="1282755" y="1952089"/>
            <a:chExt cx="363278" cy="363338"/>
          </a:xfrm>
        </p:grpSpPr>
        <p:sp>
          <p:nvSpPr>
            <p:cNvPr id="10134" name="Google Shape;10134;p68"/>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8"/>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8"/>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8"/>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8"/>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8"/>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8"/>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68"/>
          <p:cNvGrpSpPr/>
          <p:nvPr/>
        </p:nvGrpSpPr>
        <p:grpSpPr>
          <a:xfrm>
            <a:off x="3510094" y="2909281"/>
            <a:ext cx="355133" cy="343574"/>
            <a:chOff x="3510094" y="2909281"/>
            <a:chExt cx="355133" cy="343574"/>
          </a:xfrm>
        </p:grpSpPr>
        <p:sp>
          <p:nvSpPr>
            <p:cNvPr id="10142" name="Google Shape;10142;p68"/>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8"/>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8"/>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8"/>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8"/>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8"/>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8"/>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8"/>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8"/>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8"/>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8"/>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8"/>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8"/>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5" name="Google Shape;10155;p68"/>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6" name="Google Shape;10156;p68"/>
          <p:cNvGrpSpPr/>
          <p:nvPr/>
        </p:nvGrpSpPr>
        <p:grpSpPr>
          <a:xfrm>
            <a:off x="2163842" y="1506972"/>
            <a:ext cx="382787" cy="331566"/>
            <a:chOff x="2163842" y="1506972"/>
            <a:chExt cx="382787" cy="331566"/>
          </a:xfrm>
        </p:grpSpPr>
        <p:sp>
          <p:nvSpPr>
            <p:cNvPr id="10157" name="Google Shape;10157;p68"/>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8"/>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8"/>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8"/>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8"/>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8"/>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8"/>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8"/>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68"/>
          <p:cNvGrpSpPr/>
          <p:nvPr/>
        </p:nvGrpSpPr>
        <p:grpSpPr>
          <a:xfrm>
            <a:off x="1738877" y="3349652"/>
            <a:ext cx="357918" cy="350536"/>
            <a:chOff x="1738877" y="3349652"/>
            <a:chExt cx="357918" cy="350536"/>
          </a:xfrm>
        </p:grpSpPr>
        <p:sp>
          <p:nvSpPr>
            <p:cNvPr id="10166" name="Google Shape;10166;p68"/>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8"/>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8"/>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8"/>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8"/>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8"/>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8"/>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8"/>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8"/>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8"/>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8"/>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8"/>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8"/>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8"/>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8"/>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8"/>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8"/>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8"/>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68"/>
          <p:cNvGrpSpPr/>
          <p:nvPr/>
        </p:nvGrpSpPr>
        <p:grpSpPr>
          <a:xfrm>
            <a:off x="1971819" y="4276854"/>
            <a:ext cx="383281" cy="333947"/>
            <a:chOff x="1971819" y="4276854"/>
            <a:chExt cx="383281" cy="333947"/>
          </a:xfrm>
        </p:grpSpPr>
        <p:sp>
          <p:nvSpPr>
            <p:cNvPr id="10185" name="Google Shape;10185;p68"/>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8"/>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8"/>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8"/>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8"/>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8"/>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8"/>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8"/>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8"/>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8"/>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68"/>
          <p:cNvGrpSpPr/>
          <p:nvPr/>
        </p:nvGrpSpPr>
        <p:grpSpPr>
          <a:xfrm>
            <a:off x="1825119" y="2885819"/>
            <a:ext cx="175987" cy="361391"/>
            <a:chOff x="1825119" y="2885819"/>
            <a:chExt cx="175987" cy="361391"/>
          </a:xfrm>
        </p:grpSpPr>
        <p:sp>
          <p:nvSpPr>
            <p:cNvPr id="10196" name="Google Shape;10196;p68"/>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8"/>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8"/>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8"/>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8"/>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8"/>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8"/>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8"/>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8"/>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8"/>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68"/>
          <p:cNvGrpSpPr/>
          <p:nvPr/>
        </p:nvGrpSpPr>
        <p:grpSpPr>
          <a:xfrm>
            <a:off x="3504824" y="3405844"/>
            <a:ext cx="369896" cy="226339"/>
            <a:chOff x="3504824" y="3405844"/>
            <a:chExt cx="369896" cy="226339"/>
          </a:xfrm>
        </p:grpSpPr>
        <p:sp>
          <p:nvSpPr>
            <p:cNvPr id="10207" name="Google Shape;10207;p68"/>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8"/>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8"/>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8"/>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8"/>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8"/>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8"/>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8"/>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8"/>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8"/>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8"/>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8"/>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8"/>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8"/>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8"/>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8"/>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68"/>
          <p:cNvGrpSpPr/>
          <p:nvPr/>
        </p:nvGrpSpPr>
        <p:grpSpPr>
          <a:xfrm>
            <a:off x="1295661" y="3819594"/>
            <a:ext cx="345640" cy="342900"/>
            <a:chOff x="1295661" y="3819594"/>
            <a:chExt cx="345640" cy="342900"/>
          </a:xfrm>
        </p:grpSpPr>
        <p:sp>
          <p:nvSpPr>
            <p:cNvPr id="10224" name="Google Shape;10224;p68"/>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8"/>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8"/>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8"/>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8"/>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8"/>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8"/>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8"/>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8"/>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8"/>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8"/>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8"/>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8"/>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8"/>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8"/>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8"/>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8"/>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68"/>
          <p:cNvGrpSpPr/>
          <p:nvPr/>
        </p:nvGrpSpPr>
        <p:grpSpPr>
          <a:xfrm>
            <a:off x="3486572" y="2433470"/>
            <a:ext cx="379328" cy="281738"/>
            <a:chOff x="3486572" y="2433470"/>
            <a:chExt cx="379328" cy="281738"/>
          </a:xfrm>
        </p:grpSpPr>
        <p:sp>
          <p:nvSpPr>
            <p:cNvPr id="10242" name="Google Shape;10242;p68"/>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8"/>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8"/>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8"/>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8"/>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8"/>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8"/>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9" name="Google Shape;10249;p68"/>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0" name="Google Shape;10250;p68"/>
          <p:cNvGrpSpPr/>
          <p:nvPr/>
        </p:nvGrpSpPr>
        <p:grpSpPr>
          <a:xfrm>
            <a:off x="3997149" y="3329634"/>
            <a:ext cx="270733" cy="355762"/>
            <a:chOff x="3997149" y="3329634"/>
            <a:chExt cx="270733" cy="355762"/>
          </a:xfrm>
        </p:grpSpPr>
        <p:sp>
          <p:nvSpPr>
            <p:cNvPr id="10251" name="Google Shape;10251;p68"/>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8"/>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8"/>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8"/>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8"/>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8"/>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8"/>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8"/>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8"/>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8"/>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8"/>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8"/>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8"/>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8"/>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8"/>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8"/>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8"/>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8"/>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8"/>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8"/>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8"/>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68"/>
          <p:cNvGrpSpPr/>
          <p:nvPr/>
        </p:nvGrpSpPr>
        <p:grpSpPr>
          <a:xfrm>
            <a:off x="3954343" y="2899354"/>
            <a:ext cx="345655" cy="343529"/>
            <a:chOff x="3954343" y="2899354"/>
            <a:chExt cx="345655" cy="343529"/>
          </a:xfrm>
        </p:grpSpPr>
        <p:sp>
          <p:nvSpPr>
            <p:cNvPr id="10273" name="Google Shape;10273;p68"/>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8"/>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8"/>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8"/>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8"/>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8"/>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8"/>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8"/>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8"/>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8"/>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8"/>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8"/>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68"/>
          <p:cNvGrpSpPr/>
          <p:nvPr/>
        </p:nvGrpSpPr>
        <p:grpSpPr>
          <a:xfrm>
            <a:off x="2166043" y="3351344"/>
            <a:ext cx="369566" cy="349803"/>
            <a:chOff x="2166043" y="3351344"/>
            <a:chExt cx="369566" cy="349803"/>
          </a:xfrm>
        </p:grpSpPr>
        <p:sp>
          <p:nvSpPr>
            <p:cNvPr id="10286" name="Google Shape;10286;p68"/>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8"/>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8"/>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8"/>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8"/>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8"/>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8"/>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8"/>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8"/>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68"/>
          <p:cNvGrpSpPr/>
          <p:nvPr/>
        </p:nvGrpSpPr>
        <p:grpSpPr>
          <a:xfrm>
            <a:off x="2619649" y="3352332"/>
            <a:ext cx="365793" cy="329275"/>
            <a:chOff x="2619649" y="3352332"/>
            <a:chExt cx="365793" cy="329275"/>
          </a:xfrm>
        </p:grpSpPr>
        <p:sp>
          <p:nvSpPr>
            <p:cNvPr id="10296" name="Google Shape;10296;p68"/>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8"/>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8"/>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8"/>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8"/>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8"/>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8"/>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8"/>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8"/>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8"/>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8"/>
          <p:cNvGrpSpPr/>
          <p:nvPr/>
        </p:nvGrpSpPr>
        <p:grpSpPr>
          <a:xfrm>
            <a:off x="1293760" y="1498228"/>
            <a:ext cx="340624" cy="351944"/>
            <a:chOff x="1293760" y="1498228"/>
            <a:chExt cx="340624" cy="351944"/>
          </a:xfrm>
        </p:grpSpPr>
        <p:sp>
          <p:nvSpPr>
            <p:cNvPr id="10307" name="Google Shape;10307;p68"/>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8"/>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8"/>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8"/>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8"/>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8"/>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8"/>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8"/>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8"/>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8"/>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8"/>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8"/>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8"/>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8"/>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68"/>
          <p:cNvGrpSpPr/>
          <p:nvPr/>
        </p:nvGrpSpPr>
        <p:grpSpPr>
          <a:xfrm>
            <a:off x="849601" y="1952074"/>
            <a:ext cx="406713" cy="383745"/>
            <a:chOff x="849601" y="1952074"/>
            <a:chExt cx="406713" cy="383745"/>
          </a:xfrm>
        </p:grpSpPr>
        <p:sp>
          <p:nvSpPr>
            <p:cNvPr id="10322" name="Google Shape;10322;p68"/>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8"/>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8"/>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8"/>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8"/>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8"/>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8"/>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68"/>
          <p:cNvGrpSpPr/>
          <p:nvPr/>
        </p:nvGrpSpPr>
        <p:grpSpPr>
          <a:xfrm>
            <a:off x="2253871" y="2893365"/>
            <a:ext cx="203985" cy="355417"/>
            <a:chOff x="2253871" y="2893365"/>
            <a:chExt cx="203985" cy="355417"/>
          </a:xfrm>
        </p:grpSpPr>
        <p:sp>
          <p:nvSpPr>
            <p:cNvPr id="10330" name="Google Shape;10330;p68"/>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8"/>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8"/>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8"/>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8"/>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8"/>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8"/>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8"/>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8"/>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8"/>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8"/>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8"/>
          <p:cNvGrpSpPr/>
          <p:nvPr/>
        </p:nvGrpSpPr>
        <p:grpSpPr>
          <a:xfrm>
            <a:off x="2191541" y="2408601"/>
            <a:ext cx="308823" cy="342571"/>
            <a:chOff x="2191541" y="2408601"/>
            <a:chExt cx="308823" cy="342571"/>
          </a:xfrm>
        </p:grpSpPr>
        <p:sp>
          <p:nvSpPr>
            <p:cNvPr id="10342" name="Google Shape;10342;p68"/>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8"/>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8"/>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8"/>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8"/>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8"/>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8"/>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8"/>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8"/>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8"/>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8"/>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8"/>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8"/>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68"/>
          <p:cNvGrpSpPr/>
          <p:nvPr/>
        </p:nvGrpSpPr>
        <p:grpSpPr>
          <a:xfrm>
            <a:off x="847400" y="1503588"/>
            <a:ext cx="342496" cy="341553"/>
            <a:chOff x="847400" y="1503588"/>
            <a:chExt cx="342496" cy="341553"/>
          </a:xfrm>
        </p:grpSpPr>
        <p:sp>
          <p:nvSpPr>
            <p:cNvPr id="10356" name="Google Shape;10356;p68"/>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8"/>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8"/>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8"/>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8"/>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8"/>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8"/>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8"/>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8"/>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8"/>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8"/>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8"/>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8"/>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8"/>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8"/>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8"/>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8"/>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8"/>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8"/>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8"/>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8"/>
          <p:cNvGrpSpPr/>
          <p:nvPr/>
        </p:nvGrpSpPr>
        <p:grpSpPr>
          <a:xfrm>
            <a:off x="1329963" y="2899669"/>
            <a:ext cx="280495" cy="361077"/>
            <a:chOff x="1329963" y="2899669"/>
            <a:chExt cx="280495" cy="361077"/>
          </a:xfrm>
        </p:grpSpPr>
        <p:sp>
          <p:nvSpPr>
            <p:cNvPr id="10377" name="Google Shape;10377;p68"/>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8"/>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8"/>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8"/>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8"/>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68"/>
          <p:cNvGrpSpPr/>
          <p:nvPr/>
        </p:nvGrpSpPr>
        <p:grpSpPr>
          <a:xfrm>
            <a:off x="937429" y="3800908"/>
            <a:ext cx="195496" cy="343439"/>
            <a:chOff x="937429" y="3800908"/>
            <a:chExt cx="195496" cy="343439"/>
          </a:xfrm>
        </p:grpSpPr>
        <p:sp>
          <p:nvSpPr>
            <p:cNvPr id="10385" name="Google Shape;10385;p68"/>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8"/>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8"/>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8"/>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8"/>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8"/>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8"/>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8"/>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8"/>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8"/>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8"/>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8"/>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8"/>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68"/>
          <p:cNvGrpSpPr/>
          <p:nvPr/>
        </p:nvGrpSpPr>
        <p:grpSpPr>
          <a:xfrm>
            <a:off x="2687659" y="3810655"/>
            <a:ext cx="365164" cy="342511"/>
            <a:chOff x="2611459" y="3810655"/>
            <a:chExt cx="365164" cy="342511"/>
          </a:xfrm>
        </p:grpSpPr>
        <p:sp>
          <p:nvSpPr>
            <p:cNvPr id="10399" name="Google Shape;10399;p68"/>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8"/>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8"/>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8"/>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8"/>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8"/>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8"/>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8"/>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8"/>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8"/>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8"/>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68"/>
          <p:cNvGrpSpPr/>
          <p:nvPr/>
        </p:nvGrpSpPr>
        <p:grpSpPr>
          <a:xfrm>
            <a:off x="3952456" y="1524280"/>
            <a:ext cx="370195" cy="300154"/>
            <a:chOff x="3952456" y="1524280"/>
            <a:chExt cx="370195" cy="300154"/>
          </a:xfrm>
        </p:grpSpPr>
        <p:sp>
          <p:nvSpPr>
            <p:cNvPr id="10411" name="Google Shape;10411;p68"/>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8"/>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8"/>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8"/>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8"/>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8"/>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20" name="Shape 10420"/>
        <p:cNvGrpSpPr/>
        <p:nvPr/>
      </p:nvGrpSpPr>
      <p:grpSpPr>
        <a:xfrm>
          <a:off x="0" y="0"/>
          <a:ext cx="0" cy="0"/>
          <a:chOff x="0" y="0"/>
          <a:chExt cx="0" cy="0"/>
        </a:xfrm>
      </p:grpSpPr>
      <p:sp>
        <p:nvSpPr>
          <p:cNvPr id="10421" name="Google Shape;10421;p6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22" name="Google Shape;10422;p6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423" name="Google Shape;10423;p69"/>
          <p:cNvGrpSpPr/>
          <p:nvPr/>
        </p:nvGrpSpPr>
        <p:grpSpPr>
          <a:xfrm>
            <a:off x="908482" y="1502585"/>
            <a:ext cx="257112" cy="362808"/>
            <a:chOff x="908482" y="1502585"/>
            <a:chExt cx="257112" cy="362808"/>
          </a:xfrm>
        </p:grpSpPr>
        <p:sp>
          <p:nvSpPr>
            <p:cNvPr id="10424" name="Google Shape;10424;p69"/>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9"/>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9"/>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9"/>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9"/>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9"/>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9"/>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9"/>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9"/>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9"/>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9"/>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9"/>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9"/>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9"/>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9"/>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9"/>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9"/>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9"/>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9"/>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9"/>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69"/>
          <p:cNvGrpSpPr/>
          <p:nvPr/>
        </p:nvGrpSpPr>
        <p:grpSpPr>
          <a:xfrm>
            <a:off x="1303537" y="1502716"/>
            <a:ext cx="362939" cy="362677"/>
            <a:chOff x="1303537" y="1502716"/>
            <a:chExt cx="362939" cy="362677"/>
          </a:xfrm>
        </p:grpSpPr>
        <p:sp>
          <p:nvSpPr>
            <p:cNvPr id="10445" name="Google Shape;10445;p69"/>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9"/>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9"/>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9"/>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9"/>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9"/>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9"/>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9"/>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9"/>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9"/>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9"/>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69"/>
          <p:cNvGrpSpPr/>
          <p:nvPr/>
        </p:nvGrpSpPr>
        <p:grpSpPr>
          <a:xfrm>
            <a:off x="1751901" y="1502716"/>
            <a:ext cx="362677" cy="362677"/>
            <a:chOff x="1751901" y="1502716"/>
            <a:chExt cx="362677" cy="362677"/>
          </a:xfrm>
        </p:grpSpPr>
        <p:sp>
          <p:nvSpPr>
            <p:cNvPr id="10457" name="Google Shape;10457;p69"/>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9"/>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9"/>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9"/>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9"/>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9"/>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9"/>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9"/>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9"/>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9"/>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9"/>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9"/>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9"/>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9"/>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9"/>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9"/>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9"/>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9"/>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9"/>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69"/>
          <p:cNvGrpSpPr/>
          <p:nvPr/>
        </p:nvGrpSpPr>
        <p:grpSpPr>
          <a:xfrm>
            <a:off x="3095178" y="1502716"/>
            <a:ext cx="334290" cy="362677"/>
            <a:chOff x="3095178" y="1502716"/>
            <a:chExt cx="334290" cy="362677"/>
          </a:xfrm>
        </p:grpSpPr>
        <p:sp>
          <p:nvSpPr>
            <p:cNvPr id="10477" name="Google Shape;10477;p69"/>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9"/>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9"/>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9"/>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9"/>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9"/>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9"/>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9"/>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9"/>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9"/>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9"/>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9"/>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9"/>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9"/>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9"/>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9"/>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9"/>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69"/>
          <p:cNvGrpSpPr/>
          <p:nvPr/>
        </p:nvGrpSpPr>
        <p:grpSpPr>
          <a:xfrm>
            <a:off x="3542281" y="1505605"/>
            <a:ext cx="366196" cy="357005"/>
            <a:chOff x="3542281" y="1505605"/>
            <a:chExt cx="366196" cy="357005"/>
          </a:xfrm>
        </p:grpSpPr>
        <p:sp>
          <p:nvSpPr>
            <p:cNvPr id="10495" name="Google Shape;10495;p69"/>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9"/>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9"/>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9"/>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9"/>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9"/>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9"/>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9"/>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9"/>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9"/>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9"/>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9"/>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9"/>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9"/>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9"/>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9"/>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9"/>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9"/>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9"/>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9"/>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9"/>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9"/>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9"/>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9"/>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9"/>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9"/>
          <p:cNvGrpSpPr/>
          <p:nvPr/>
        </p:nvGrpSpPr>
        <p:grpSpPr>
          <a:xfrm>
            <a:off x="1748382" y="3384797"/>
            <a:ext cx="364673" cy="340067"/>
            <a:chOff x="1748382" y="3384797"/>
            <a:chExt cx="364673" cy="340067"/>
          </a:xfrm>
        </p:grpSpPr>
        <p:sp>
          <p:nvSpPr>
            <p:cNvPr id="10521" name="Google Shape;10521;p69"/>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9"/>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9"/>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9"/>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9"/>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9"/>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9"/>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9"/>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9"/>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9"/>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9"/>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9"/>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9"/>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9"/>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9"/>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69"/>
          <p:cNvGrpSpPr/>
          <p:nvPr/>
        </p:nvGrpSpPr>
        <p:grpSpPr>
          <a:xfrm>
            <a:off x="6221064" y="3811049"/>
            <a:ext cx="364673" cy="339804"/>
            <a:chOff x="6221064" y="3811049"/>
            <a:chExt cx="364673" cy="339804"/>
          </a:xfrm>
        </p:grpSpPr>
        <p:sp>
          <p:nvSpPr>
            <p:cNvPr id="10537" name="Google Shape;10537;p69"/>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9"/>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9"/>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9"/>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9"/>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9"/>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9"/>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9"/>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9"/>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9"/>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9"/>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9"/>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9"/>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9"/>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9"/>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69"/>
          <p:cNvGrpSpPr/>
          <p:nvPr/>
        </p:nvGrpSpPr>
        <p:grpSpPr>
          <a:xfrm>
            <a:off x="2182643" y="3386320"/>
            <a:ext cx="382030" cy="320451"/>
            <a:chOff x="2182643" y="3386320"/>
            <a:chExt cx="382030" cy="320451"/>
          </a:xfrm>
        </p:grpSpPr>
        <p:sp>
          <p:nvSpPr>
            <p:cNvPr id="10553" name="Google Shape;10553;p69"/>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9"/>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9"/>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9"/>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9"/>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9"/>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9"/>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9"/>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9"/>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9"/>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9"/>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9"/>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9"/>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9"/>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9"/>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69"/>
          <p:cNvGrpSpPr/>
          <p:nvPr/>
        </p:nvGrpSpPr>
        <p:grpSpPr>
          <a:xfrm>
            <a:off x="3084386" y="3389340"/>
            <a:ext cx="353880" cy="330745"/>
            <a:chOff x="3084386" y="3389340"/>
            <a:chExt cx="353880" cy="330745"/>
          </a:xfrm>
        </p:grpSpPr>
        <p:sp>
          <p:nvSpPr>
            <p:cNvPr id="10569" name="Google Shape;10569;p69"/>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9"/>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9"/>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9"/>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9"/>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9"/>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9"/>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9"/>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9"/>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9"/>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9"/>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9"/>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69"/>
          <p:cNvGrpSpPr/>
          <p:nvPr/>
        </p:nvGrpSpPr>
        <p:grpSpPr>
          <a:xfrm>
            <a:off x="863499" y="1970906"/>
            <a:ext cx="347078" cy="364016"/>
            <a:chOff x="863499" y="1970906"/>
            <a:chExt cx="347078" cy="364016"/>
          </a:xfrm>
        </p:grpSpPr>
        <p:sp>
          <p:nvSpPr>
            <p:cNvPr id="10582" name="Google Shape;10582;p69"/>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9"/>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9"/>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9"/>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9"/>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9"/>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9"/>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9"/>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9"/>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9"/>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9"/>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9"/>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9"/>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9"/>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69"/>
          <p:cNvGrpSpPr/>
          <p:nvPr/>
        </p:nvGrpSpPr>
        <p:grpSpPr>
          <a:xfrm>
            <a:off x="1749879" y="1970906"/>
            <a:ext cx="364436" cy="364174"/>
            <a:chOff x="1749879" y="1970906"/>
            <a:chExt cx="364436" cy="364174"/>
          </a:xfrm>
        </p:grpSpPr>
        <p:sp>
          <p:nvSpPr>
            <p:cNvPr id="10597" name="Google Shape;10597;p69"/>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9"/>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9"/>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9"/>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9"/>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9"/>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9"/>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9"/>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9"/>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9"/>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9"/>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9"/>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9"/>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9"/>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69"/>
          <p:cNvGrpSpPr/>
          <p:nvPr/>
        </p:nvGrpSpPr>
        <p:grpSpPr>
          <a:xfrm>
            <a:off x="2186425" y="1976158"/>
            <a:ext cx="396106" cy="353985"/>
            <a:chOff x="2186425" y="1976158"/>
            <a:chExt cx="396106" cy="353985"/>
          </a:xfrm>
        </p:grpSpPr>
        <p:sp>
          <p:nvSpPr>
            <p:cNvPr id="10612" name="Google Shape;10612;p69"/>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9"/>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9"/>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9"/>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9"/>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9"/>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9"/>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9"/>
          <p:cNvGrpSpPr/>
          <p:nvPr/>
        </p:nvGrpSpPr>
        <p:grpSpPr>
          <a:xfrm>
            <a:off x="2659157" y="2017412"/>
            <a:ext cx="319190" cy="271240"/>
            <a:chOff x="2659157" y="2017412"/>
            <a:chExt cx="319190" cy="271240"/>
          </a:xfrm>
        </p:grpSpPr>
        <p:sp>
          <p:nvSpPr>
            <p:cNvPr id="10620" name="Google Shape;10620;p69"/>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9"/>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9"/>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9"/>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9"/>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9"/>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9"/>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9"/>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9"/>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9"/>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9"/>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9"/>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9"/>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9"/>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9"/>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9"/>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9"/>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9"/>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9"/>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9"/>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9"/>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9"/>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9"/>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9"/>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9"/>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9"/>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69"/>
          <p:cNvGrpSpPr/>
          <p:nvPr/>
        </p:nvGrpSpPr>
        <p:grpSpPr>
          <a:xfrm>
            <a:off x="3111775" y="1993516"/>
            <a:ext cx="318928" cy="319217"/>
            <a:chOff x="3111775" y="1993516"/>
            <a:chExt cx="318928" cy="319217"/>
          </a:xfrm>
        </p:grpSpPr>
        <p:sp>
          <p:nvSpPr>
            <p:cNvPr id="10647" name="Google Shape;10647;p69"/>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9"/>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9"/>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9"/>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9"/>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9"/>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9"/>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9"/>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9"/>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9"/>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9"/>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9"/>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9"/>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9"/>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9"/>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9"/>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9"/>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9"/>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9"/>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9"/>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9"/>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9"/>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9"/>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9"/>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9"/>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9"/>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9"/>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9"/>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9"/>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9"/>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69"/>
          <p:cNvGrpSpPr/>
          <p:nvPr/>
        </p:nvGrpSpPr>
        <p:grpSpPr>
          <a:xfrm>
            <a:off x="4023785" y="1970407"/>
            <a:ext cx="288807" cy="355377"/>
            <a:chOff x="4023785" y="1970407"/>
            <a:chExt cx="288807" cy="355377"/>
          </a:xfrm>
        </p:grpSpPr>
        <p:sp>
          <p:nvSpPr>
            <p:cNvPr id="10678" name="Google Shape;10678;p69"/>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9"/>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9"/>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9"/>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9"/>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9"/>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9"/>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9"/>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9"/>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9"/>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9"/>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9"/>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9"/>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9"/>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9"/>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9"/>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9"/>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9"/>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9"/>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9"/>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69"/>
          <p:cNvGrpSpPr/>
          <p:nvPr/>
        </p:nvGrpSpPr>
        <p:grpSpPr>
          <a:xfrm>
            <a:off x="3544540" y="3380963"/>
            <a:ext cx="320188" cy="319269"/>
            <a:chOff x="3544540" y="3380963"/>
            <a:chExt cx="320188" cy="319269"/>
          </a:xfrm>
        </p:grpSpPr>
        <p:sp>
          <p:nvSpPr>
            <p:cNvPr id="10699" name="Google Shape;10699;p69"/>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9"/>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9"/>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9"/>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9"/>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9"/>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9"/>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9"/>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9"/>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9"/>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9"/>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9"/>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9"/>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9"/>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9"/>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9"/>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69"/>
          <p:cNvGrpSpPr/>
          <p:nvPr/>
        </p:nvGrpSpPr>
        <p:grpSpPr>
          <a:xfrm>
            <a:off x="3944637" y="3354834"/>
            <a:ext cx="415696" cy="371605"/>
            <a:chOff x="3944637" y="3354834"/>
            <a:chExt cx="415696" cy="371605"/>
          </a:xfrm>
        </p:grpSpPr>
        <p:sp>
          <p:nvSpPr>
            <p:cNvPr id="10716" name="Google Shape;10716;p69"/>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9"/>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9"/>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9"/>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9"/>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9"/>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9"/>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9"/>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9"/>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9"/>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9"/>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9"/>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9"/>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9"/>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9"/>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9"/>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9"/>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69"/>
          <p:cNvGrpSpPr/>
          <p:nvPr/>
        </p:nvGrpSpPr>
        <p:grpSpPr>
          <a:xfrm>
            <a:off x="1314619" y="3821527"/>
            <a:ext cx="346317" cy="332136"/>
            <a:chOff x="1314619" y="3821527"/>
            <a:chExt cx="346317" cy="332136"/>
          </a:xfrm>
        </p:grpSpPr>
        <p:sp>
          <p:nvSpPr>
            <p:cNvPr id="10734" name="Google Shape;10734;p69"/>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9"/>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9"/>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9"/>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9"/>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9"/>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9"/>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9"/>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69"/>
          <p:cNvGrpSpPr/>
          <p:nvPr/>
        </p:nvGrpSpPr>
        <p:grpSpPr>
          <a:xfrm>
            <a:off x="1751139" y="3790934"/>
            <a:ext cx="386258" cy="380507"/>
            <a:chOff x="1751139" y="3790934"/>
            <a:chExt cx="386258" cy="380507"/>
          </a:xfrm>
        </p:grpSpPr>
        <p:sp>
          <p:nvSpPr>
            <p:cNvPr id="10743" name="Google Shape;10743;p69"/>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9"/>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9"/>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9"/>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9"/>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9"/>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9"/>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9"/>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9"/>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9"/>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9"/>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9"/>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9"/>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9"/>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9"/>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9"/>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69"/>
          <p:cNvGrpSpPr/>
          <p:nvPr/>
        </p:nvGrpSpPr>
        <p:grpSpPr>
          <a:xfrm>
            <a:off x="2189681" y="3821606"/>
            <a:ext cx="395607" cy="318928"/>
            <a:chOff x="2189681" y="3821606"/>
            <a:chExt cx="395607" cy="318928"/>
          </a:xfrm>
        </p:grpSpPr>
        <p:sp>
          <p:nvSpPr>
            <p:cNvPr id="10762" name="Google Shape;10762;p69"/>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9"/>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9"/>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9"/>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9"/>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9"/>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9"/>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9"/>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9"/>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9"/>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9"/>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9"/>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9"/>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9"/>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9"/>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9"/>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9"/>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9"/>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9"/>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9"/>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9"/>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9"/>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9"/>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9"/>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9"/>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9"/>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9"/>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9"/>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9"/>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9"/>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2" name="Google Shape;10792;p69"/>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3" name="Google Shape;10793;p69"/>
          <p:cNvGrpSpPr/>
          <p:nvPr/>
        </p:nvGrpSpPr>
        <p:grpSpPr>
          <a:xfrm>
            <a:off x="1277409" y="1961347"/>
            <a:ext cx="420475" cy="383055"/>
            <a:chOff x="1277409" y="1961347"/>
            <a:chExt cx="420475" cy="383055"/>
          </a:xfrm>
        </p:grpSpPr>
        <p:sp>
          <p:nvSpPr>
            <p:cNvPr id="10794" name="Google Shape;10794;p69"/>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9"/>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9"/>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9"/>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9"/>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9"/>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9"/>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9"/>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9"/>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9"/>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9"/>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9"/>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9"/>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9"/>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9"/>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9"/>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9"/>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9"/>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9"/>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9"/>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9"/>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9"/>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9"/>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9"/>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9"/>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9"/>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9"/>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69"/>
          <p:cNvGrpSpPr/>
          <p:nvPr/>
        </p:nvGrpSpPr>
        <p:grpSpPr>
          <a:xfrm>
            <a:off x="2215075" y="2432819"/>
            <a:ext cx="380008" cy="351648"/>
            <a:chOff x="2215075" y="2432819"/>
            <a:chExt cx="380008" cy="351648"/>
          </a:xfrm>
        </p:grpSpPr>
        <p:sp>
          <p:nvSpPr>
            <p:cNvPr id="10822" name="Google Shape;10822;p69"/>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9"/>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9"/>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9"/>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9"/>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9"/>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9"/>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9"/>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9"/>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9"/>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9"/>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9"/>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9"/>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9"/>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9"/>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9"/>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9"/>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9"/>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9"/>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9"/>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9"/>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9"/>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9"/>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9"/>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9"/>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9"/>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9"/>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9"/>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9"/>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9"/>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9"/>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69"/>
          <p:cNvGrpSpPr/>
          <p:nvPr/>
        </p:nvGrpSpPr>
        <p:grpSpPr>
          <a:xfrm>
            <a:off x="2661416" y="2422342"/>
            <a:ext cx="344059" cy="340671"/>
            <a:chOff x="2661416" y="2422342"/>
            <a:chExt cx="344059" cy="340671"/>
          </a:xfrm>
        </p:grpSpPr>
        <p:sp>
          <p:nvSpPr>
            <p:cNvPr id="10854" name="Google Shape;10854;p69"/>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9"/>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9"/>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9"/>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9"/>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9"/>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9"/>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9"/>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9"/>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9"/>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9"/>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9"/>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9"/>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69"/>
          <p:cNvGrpSpPr/>
          <p:nvPr/>
        </p:nvGrpSpPr>
        <p:grpSpPr>
          <a:xfrm>
            <a:off x="4066510" y="2422342"/>
            <a:ext cx="206876" cy="348470"/>
            <a:chOff x="4066510" y="2422342"/>
            <a:chExt cx="206876" cy="348470"/>
          </a:xfrm>
        </p:grpSpPr>
        <p:sp>
          <p:nvSpPr>
            <p:cNvPr id="10868" name="Google Shape;10868;p69"/>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9"/>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9"/>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9"/>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9"/>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9"/>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9"/>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9"/>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9"/>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9"/>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9"/>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9"/>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0" name="Google Shape;10880;p69"/>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1" name="Google Shape;10881;p69"/>
          <p:cNvGrpSpPr/>
          <p:nvPr/>
        </p:nvGrpSpPr>
        <p:grpSpPr>
          <a:xfrm>
            <a:off x="2617693" y="3817325"/>
            <a:ext cx="420475" cy="326491"/>
            <a:chOff x="2617693" y="3817325"/>
            <a:chExt cx="420475" cy="326491"/>
          </a:xfrm>
        </p:grpSpPr>
        <p:sp>
          <p:nvSpPr>
            <p:cNvPr id="10882" name="Google Shape;10882;p69"/>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9"/>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9"/>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9"/>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9"/>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9"/>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9"/>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9"/>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9"/>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9"/>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9"/>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9"/>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9"/>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9"/>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9"/>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9"/>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9"/>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9"/>
          <p:cNvGrpSpPr/>
          <p:nvPr/>
        </p:nvGrpSpPr>
        <p:grpSpPr>
          <a:xfrm>
            <a:off x="3545301" y="2423523"/>
            <a:ext cx="358134" cy="356637"/>
            <a:chOff x="3545301" y="2423523"/>
            <a:chExt cx="358134" cy="356637"/>
          </a:xfrm>
        </p:grpSpPr>
        <p:sp>
          <p:nvSpPr>
            <p:cNvPr id="10900" name="Google Shape;10900;p69"/>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9"/>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9"/>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9"/>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9"/>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9"/>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9"/>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9"/>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9"/>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69"/>
          <p:cNvGrpSpPr/>
          <p:nvPr/>
        </p:nvGrpSpPr>
        <p:grpSpPr>
          <a:xfrm>
            <a:off x="5766424" y="4275195"/>
            <a:ext cx="358160" cy="356926"/>
            <a:chOff x="5766424" y="4275195"/>
            <a:chExt cx="358160" cy="356926"/>
          </a:xfrm>
        </p:grpSpPr>
        <p:sp>
          <p:nvSpPr>
            <p:cNvPr id="10910" name="Google Shape;10910;p69"/>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9"/>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9"/>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9"/>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9"/>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9"/>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9"/>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9"/>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9"/>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69"/>
          <p:cNvGrpSpPr/>
          <p:nvPr/>
        </p:nvGrpSpPr>
        <p:grpSpPr>
          <a:xfrm>
            <a:off x="3531462" y="3824599"/>
            <a:ext cx="377251" cy="324232"/>
            <a:chOff x="3531462" y="3824599"/>
            <a:chExt cx="377251" cy="324232"/>
          </a:xfrm>
        </p:grpSpPr>
        <p:sp>
          <p:nvSpPr>
            <p:cNvPr id="10920" name="Google Shape;10920;p69"/>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9"/>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9"/>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9"/>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9"/>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9"/>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9"/>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9"/>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9"/>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9"/>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9"/>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69"/>
          <p:cNvGrpSpPr/>
          <p:nvPr/>
        </p:nvGrpSpPr>
        <p:grpSpPr>
          <a:xfrm>
            <a:off x="4030586" y="3805246"/>
            <a:ext cx="286523" cy="340566"/>
            <a:chOff x="4030586" y="3805246"/>
            <a:chExt cx="286523" cy="340566"/>
          </a:xfrm>
        </p:grpSpPr>
        <p:sp>
          <p:nvSpPr>
            <p:cNvPr id="10932" name="Google Shape;10932;p69"/>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9"/>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9"/>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9"/>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9"/>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9"/>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9"/>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9"/>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9"/>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9"/>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9"/>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9"/>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9"/>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69"/>
          <p:cNvGrpSpPr/>
          <p:nvPr/>
        </p:nvGrpSpPr>
        <p:grpSpPr>
          <a:xfrm>
            <a:off x="2180884" y="2888719"/>
            <a:ext cx="376752" cy="374468"/>
            <a:chOff x="2180884" y="2888719"/>
            <a:chExt cx="376752" cy="374468"/>
          </a:xfrm>
        </p:grpSpPr>
        <p:sp>
          <p:nvSpPr>
            <p:cNvPr id="10946" name="Google Shape;10946;p69"/>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9"/>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9"/>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9"/>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9"/>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9"/>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9"/>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9"/>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9"/>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9"/>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9"/>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9"/>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9"/>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9"/>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69"/>
          <p:cNvGrpSpPr/>
          <p:nvPr/>
        </p:nvGrpSpPr>
        <p:grpSpPr>
          <a:xfrm>
            <a:off x="3954432" y="2942999"/>
            <a:ext cx="378249" cy="265909"/>
            <a:chOff x="3954432" y="2942999"/>
            <a:chExt cx="378249" cy="265909"/>
          </a:xfrm>
        </p:grpSpPr>
        <p:sp>
          <p:nvSpPr>
            <p:cNvPr id="10961" name="Google Shape;10961;p69"/>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9"/>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9"/>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9"/>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9"/>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9"/>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9"/>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9"/>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9"/>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69"/>
          <p:cNvGrpSpPr/>
          <p:nvPr/>
        </p:nvGrpSpPr>
        <p:grpSpPr>
          <a:xfrm>
            <a:off x="1752137" y="4266608"/>
            <a:ext cx="378512" cy="374756"/>
            <a:chOff x="1752137" y="4266608"/>
            <a:chExt cx="378512" cy="374756"/>
          </a:xfrm>
        </p:grpSpPr>
        <p:sp>
          <p:nvSpPr>
            <p:cNvPr id="10971" name="Google Shape;10971;p69"/>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9"/>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9"/>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9"/>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9"/>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9"/>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9"/>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9"/>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9"/>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9"/>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9"/>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9"/>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9"/>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9"/>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9"/>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9"/>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9"/>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9"/>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9"/>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69"/>
          <p:cNvGrpSpPr/>
          <p:nvPr/>
        </p:nvGrpSpPr>
        <p:grpSpPr>
          <a:xfrm>
            <a:off x="3117788" y="3812546"/>
            <a:ext cx="341065" cy="341065"/>
            <a:chOff x="3117788" y="3812546"/>
            <a:chExt cx="341065" cy="341065"/>
          </a:xfrm>
        </p:grpSpPr>
        <p:sp>
          <p:nvSpPr>
            <p:cNvPr id="10993" name="Google Shape;10993;p69"/>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9"/>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9"/>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9"/>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9"/>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9"/>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69"/>
          <p:cNvGrpSpPr/>
          <p:nvPr/>
        </p:nvGrpSpPr>
        <p:grpSpPr>
          <a:xfrm>
            <a:off x="3994400" y="4299932"/>
            <a:ext cx="338281" cy="322657"/>
            <a:chOff x="3994400" y="4299932"/>
            <a:chExt cx="338281" cy="322657"/>
          </a:xfrm>
        </p:grpSpPr>
        <p:sp>
          <p:nvSpPr>
            <p:cNvPr id="11000" name="Google Shape;11000;p69"/>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9"/>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9"/>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9"/>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9"/>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9"/>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9"/>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9"/>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8" name="Google Shape;11008;p69"/>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9"/>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0" name="Google Shape;11010;p69"/>
          <p:cNvGrpSpPr/>
          <p:nvPr/>
        </p:nvGrpSpPr>
        <p:grpSpPr>
          <a:xfrm>
            <a:off x="3573426" y="1965628"/>
            <a:ext cx="302358" cy="374993"/>
            <a:chOff x="3573426" y="1965628"/>
            <a:chExt cx="302358" cy="374993"/>
          </a:xfrm>
        </p:grpSpPr>
        <p:sp>
          <p:nvSpPr>
            <p:cNvPr id="11011" name="Google Shape;11011;p69"/>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9"/>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9"/>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9"/>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9"/>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9"/>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9"/>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9"/>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9"/>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9"/>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9"/>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9"/>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9"/>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9"/>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9"/>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9"/>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9"/>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9"/>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9"/>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9"/>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9"/>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9"/>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9"/>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9"/>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9"/>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9"/>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9"/>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9"/>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9"/>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9"/>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9"/>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9"/>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9"/>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9"/>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9"/>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9"/>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9"/>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9"/>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9"/>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9"/>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9"/>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9"/>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9"/>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9"/>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9"/>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9"/>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9"/>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69"/>
          <p:cNvGrpSpPr/>
          <p:nvPr/>
        </p:nvGrpSpPr>
        <p:grpSpPr>
          <a:xfrm>
            <a:off x="3513632" y="2908572"/>
            <a:ext cx="355876" cy="331007"/>
            <a:chOff x="3513632" y="2908572"/>
            <a:chExt cx="355876" cy="331007"/>
          </a:xfrm>
        </p:grpSpPr>
        <p:sp>
          <p:nvSpPr>
            <p:cNvPr id="11059" name="Google Shape;11059;p69"/>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9"/>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9"/>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9"/>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9"/>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9"/>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9"/>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9"/>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9"/>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9"/>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9"/>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9"/>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9"/>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9"/>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9"/>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9"/>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69"/>
          <p:cNvGrpSpPr/>
          <p:nvPr/>
        </p:nvGrpSpPr>
        <p:grpSpPr>
          <a:xfrm>
            <a:off x="2694083" y="2888430"/>
            <a:ext cx="235762" cy="374756"/>
            <a:chOff x="2694083" y="2888430"/>
            <a:chExt cx="235762" cy="374756"/>
          </a:xfrm>
        </p:grpSpPr>
        <p:sp>
          <p:nvSpPr>
            <p:cNvPr id="11076" name="Google Shape;11076;p69"/>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9"/>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9"/>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9"/>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9"/>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9"/>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9"/>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9"/>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9"/>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69"/>
          <p:cNvGrpSpPr/>
          <p:nvPr/>
        </p:nvGrpSpPr>
        <p:grpSpPr>
          <a:xfrm>
            <a:off x="871534" y="4300588"/>
            <a:ext cx="357661" cy="311155"/>
            <a:chOff x="871534" y="4300588"/>
            <a:chExt cx="357661" cy="311155"/>
          </a:xfrm>
        </p:grpSpPr>
        <p:sp>
          <p:nvSpPr>
            <p:cNvPr id="11086" name="Google Shape;11086;p69"/>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9"/>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9"/>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9"/>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9"/>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9"/>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9"/>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9"/>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9"/>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9"/>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9"/>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9"/>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9"/>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9"/>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9"/>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9"/>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9"/>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9"/>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9"/>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9"/>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9"/>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69"/>
          <p:cNvGrpSpPr/>
          <p:nvPr/>
        </p:nvGrpSpPr>
        <p:grpSpPr>
          <a:xfrm>
            <a:off x="916019" y="3821606"/>
            <a:ext cx="250100" cy="336785"/>
            <a:chOff x="916019" y="3821606"/>
            <a:chExt cx="250100" cy="336785"/>
          </a:xfrm>
        </p:grpSpPr>
        <p:sp>
          <p:nvSpPr>
            <p:cNvPr id="11108" name="Google Shape;11108;p69"/>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9"/>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9"/>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9"/>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9"/>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9"/>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9"/>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9"/>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9"/>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9"/>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9"/>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9"/>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9"/>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69"/>
          <p:cNvGrpSpPr/>
          <p:nvPr/>
        </p:nvGrpSpPr>
        <p:grpSpPr>
          <a:xfrm>
            <a:off x="849686" y="2909570"/>
            <a:ext cx="374730" cy="332504"/>
            <a:chOff x="849686" y="2909570"/>
            <a:chExt cx="374730" cy="332504"/>
          </a:xfrm>
        </p:grpSpPr>
        <p:sp>
          <p:nvSpPr>
            <p:cNvPr id="11122" name="Google Shape;11122;p69"/>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9"/>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9"/>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9"/>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9"/>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9"/>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9"/>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9"/>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9"/>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9"/>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9"/>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69"/>
          <p:cNvGrpSpPr/>
          <p:nvPr/>
        </p:nvGrpSpPr>
        <p:grpSpPr>
          <a:xfrm>
            <a:off x="1735567" y="2420241"/>
            <a:ext cx="417718" cy="372866"/>
            <a:chOff x="1735567" y="2420241"/>
            <a:chExt cx="417718" cy="372866"/>
          </a:xfrm>
        </p:grpSpPr>
        <p:sp>
          <p:nvSpPr>
            <p:cNvPr id="11134" name="Google Shape;11134;p69"/>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9"/>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9"/>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9"/>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9"/>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9"/>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9"/>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9"/>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9"/>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9"/>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9"/>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9"/>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69"/>
          <p:cNvGrpSpPr/>
          <p:nvPr/>
        </p:nvGrpSpPr>
        <p:grpSpPr>
          <a:xfrm>
            <a:off x="3599318" y="4299590"/>
            <a:ext cx="251098" cy="309028"/>
            <a:chOff x="3599318" y="4299590"/>
            <a:chExt cx="251098" cy="309028"/>
          </a:xfrm>
        </p:grpSpPr>
        <p:sp>
          <p:nvSpPr>
            <p:cNvPr id="11147" name="Google Shape;11147;p69"/>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9"/>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9"/>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9"/>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9"/>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9"/>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69"/>
          <p:cNvGrpSpPr/>
          <p:nvPr/>
        </p:nvGrpSpPr>
        <p:grpSpPr>
          <a:xfrm>
            <a:off x="3105998" y="2433240"/>
            <a:ext cx="345818" cy="345056"/>
            <a:chOff x="3105998" y="2433240"/>
            <a:chExt cx="345818" cy="345056"/>
          </a:xfrm>
        </p:grpSpPr>
        <p:sp>
          <p:nvSpPr>
            <p:cNvPr id="11154" name="Google Shape;11154;p69"/>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9"/>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9"/>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9"/>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9"/>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9"/>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9"/>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9"/>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9"/>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9"/>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9"/>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69"/>
          <p:cNvGrpSpPr/>
          <p:nvPr/>
        </p:nvGrpSpPr>
        <p:grpSpPr>
          <a:xfrm>
            <a:off x="1737326" y="2900773"/>
            <a:ext cx="374730" cy="350361"/>
            <a:chOff x="1737326" y="2900773"/>
            <a:chExt cx="374730" cy="350361"/>
          </a:xfrm>
        </p:grpSpPr>
        <p:sp>
          <p:nvSpPr>
            <p:cNvPr id="11166" name="Google Shape;11166;p69"/>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9"/>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9"/>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9"/>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9"/>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9"/>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9"/>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9"/>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9"/>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9"/>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9"/>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9"/>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9"/>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9"/>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9"/>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9"/>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9"/>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69"/>
          <p:cNvGrpSpPr/>
          <p:nvPr/>
        </p:nvGrpSpPr>
        <p:grpSpPr>
          <a:xfrm>
            <a:off x="4000676" y="1579396"/>
            <a:ext cx="327226" cy="211603"/>
            <a:chOff x="4000676" y="1579396"/>
            <a:chExt cx="327226" cy="211603"/>
          </a:xfrm>
        </p:grpSpPr>
        <p:sp>
          <p:nvSpPr>
            <p:cNvPr id="11184" name="Google Shape;11184;p69"/>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9"/>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9"/>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9"/>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9"/>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9"/>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9"/>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9"/>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9"/>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9"/>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9"/>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9"/>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9"/>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9"/>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9"/>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9"/>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69"/>
          <p:cNvGrpSpPr/>
          <p:nvPr/>
        </p:nvGrpSpPr>
        <p:grpSpPr>
          <a:xfrm>
            <a:off x="2635523" y="1515584"/>
            <a:ext cx="371054" cy="336469"/>
            <a:chOff x="2635523" y="1515584"/>
            <a:chExt cx="371054" cy="336469"/>
          </a:xfrm>
        </p:grpSpPr>
        <p:sp>
          <p:nvSpPr>
            <p:cNvPr id="11201" name="Google Shape;11201;p69"/>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9"/>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9"/>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9"/>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9"/>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9"/>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9"/>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69"/>
          <p:cNvGrpSpPr/>
          <p:nvPr/>
        </p:nvGrpSpPr>
        <p:grpSpPr>
          <a:xfrm>
            <a:off x="2231907" y="1520731"/>
            <a:ext cx="311627" cy="326569"/>
            <a:chOff x="2231907" y="1520731"/>
            <a:chExt cx="311627" cy="326569"/>
          </a:xfrm>
        </p:grpSpPr>
        <p:sp>
          <p:nvSpPr>
            <p:cNvPr id="11209" name="Google Shape;11209;p69"/>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9"/>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9"/>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9"/>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9"/>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9"/>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9"/>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9"/>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9"/>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9"/>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69"/>
          <p:cNvGrpSpPr/>
          <p:nvPr/>
        </p:nvGrpSpPr>
        <p:grpSpPr>
          <a:xfrm>
            <a:off x="1340249" y="4301533"/>
            <a:ext cx="311890" cy="304695"/>
            <a:chOff x="1340249" y="4301533"/>
            <a:chExt cx="311890" cy="304695"/>
          </a:xfrm>
        </p:grpSpPr>
        <p:sp>
          <p:nvSpPr>
            <p:cNvPr id="11220" name="Google Shape;11220;p69"/>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9"/>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9"/>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9"/>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9"/>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9"/>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9"/>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9"/>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9"/>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9"/>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9"/>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9"/>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9"/>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9"/>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69"/>
          <p:cNvGrpSpPr/>
          <p:nvPr/>
        </p:nvGrpSpPr>
        <p:grpSpPr>
          <a:xfrm>
            <a:off x="1330690" y="3377024"/>
            <a:ext cx="306874" cy="332268"/>
            <a:chOff x="1330690" y="3377024"/>
            <a:chExt cx="306874" cy="332268"/>
          </a:xfrm>
        </p:grpSpPr>
        <p:sp>
          <p:nvSpPr>
            <p:cNvPr id="11235" name="Google Shape;11235;p69"/>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9"/>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9"/>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9"/>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9"/>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9"/>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9"/>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9"/>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9"/>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9"/>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9"/>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69"/>
          <p:cNvGrpSpPr/>
          <p:nvPr/>
        </p:nvGrpSpPr>
        <p:grpSpPr>
          <a:xfrm>
            <a:off x="2650597" y="3381777"/>
            <a:ext cx="341511" cy="324994"/>
            <a:chOff x="2650597" y="3381777"/>
            <a:chExt cx="341511" cy="324994"/>
          </a:xfrm>
        </p:grpSpPr>
        <p:sp>
          <p:nvSpPr>
            <p:cNvPr id="11255" name="Google Shape;11255;p69"/>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9"/>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9"/>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9"/>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9"/>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9"/>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9"/>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9"/>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9"/>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9"/>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9"/>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9"/>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9"/>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9"/>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9"/>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9"/>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9"/>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9"/>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9"/>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9"/>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9"/>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9"/>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9"/>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9"/>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9"/>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9"/>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9"/>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9"/>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9"/>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9"/>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9"/>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9"/>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9"/>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9"/>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9"/>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69"/>
          <p:cNvGrpSpPr/>
          <p:nvPr/>
        </p:nvGrpSpPr>
        <p:grpSpPr>
          <a:xfrm>
            <a:off x="1295502" y="2437362"/>
            <a:ext cx="402645" cy="323917"/>
            <a:chOff x="1295502" y="2437362"/>
            <a:chExt cx="402645" cy="323917"/>
          </a:xfrm>
        </p:grpSpPr>
        <p:sp>
          <p:nvSpPr>
            <p:cNvPr id="11291" name="Google Shape;11291;p69"/>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9"/>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9"/>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9"/>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9"/>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9"/>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9"/>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9"/>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9"/>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9"/>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9"/>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9"/>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9"/>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9"/>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9"/>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9"/>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69"/>
          <p:cNvGrpSpPr/>
          <p:nvPr/>
        </p:nvGrpSpPr>
        <p:grpSpPr>
          <a:xfrm>
            <a:off x="882590" y="2438360"/>
            <a:ext cx="337310" cy="337047"/>
            <a:chOff x="882590" y="2438360"/>
            <a:chExt cx="337310" cy="337047"/>
          </a:xfrm>
        </p:grpSpPr>
        <p:sp>
          <p:nvSpPr>
            <p:cNvPr id="11308" name="Google Shape;11308;p69"/>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9"/>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9"/>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9"/>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9"/>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9"/>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9"/>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9"/>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9"/>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9"/>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9"/>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9"/>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9"/>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9"/>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9"/>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9"/>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9"/>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9"/>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9"/>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9"/>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9"/>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9"/>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9"/>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9"/>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69"/>
          <p:cNvGrpSpPr/>
          <p:nvPr/>
        </p:nvGrpSpPr>
        <p:grpSpPr>
          <a:xfrm>
            <a:off x="4885060" y="1518788"/>
            <a:ext cx="385786" cy="342588"/>
            <a:chOff x="4885060" y="1518788"/>
            <a:chExt cx="385786" cy="342588"/>
          </a:xfrm>
        </p:grpSpPr>
        <p:sp>
          <p:nvSpPr>
            <p:cNvPr id="11333" name="Google Shape;11333;p69"/>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9"/>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9"/>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9"/>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9"/>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9"/>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9"/>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9"/>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9"/>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9"/>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9"/>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9"/>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9"/>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9"/>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9"/>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9"/>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9"/>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9"/>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9"/>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69"/>
          <p:cNvGrpSpPr/>
          <p:nvPr/>
        </p:nvGrpSpPr>
        <p:grpSpPr>
          <a:xfrm>
            <a:off x="5394478" y="1514533"/>
            <a:ext cx="249076" cy="351096"/>
            <a:chOff x="5394478" y="1514533"/>
            <a:chExt cx="249076" cy="351096"/>
          </a:xfrm>
        </p:grpSpPr>
        <p:sp>
          <p:nvSpPr>
            <p:cNvPr id="11353" name="Google Shape;11353;p69"/>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9"/>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9"/>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9"/>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9"/>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9"/>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9"/>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9"/>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9"/>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9"/>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9"/>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9"/>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9"/>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9"/>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9"/>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9"/>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9"/>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9"/>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9"/>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9"/>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69"/>
          <p:cNvGrpSpPr/>
          <p:nvPr/>
        </p:nvGrpSpPr>
        <p:grpSpPr>
          <a:xfrm>
            <a:off x="5782259" y="1512012"/>
            <a:ext cx="356138" cy="356138"/>
            <a:chOff x="5782259" y="1512012"/>
            <a:chExt cx="356138" cy="356138"/>
          </a:xfrm>
        </p:grpSpPr>
        <p:sp>
          <p:nvSpPr>
            <p:cNvPr id="11374" name="Google Shape;11374;p69"/>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9"/>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9"/>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9"/>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9"/>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9"/>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9"/>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9"/>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9"/>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9"/>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9"/>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69"/>
          <p:cNvGrpSpPr/>
          <p:nvPr/>
        </p:nvGrpSpPr>
        <p:grpSpPr>
          <a:xfrm>
            <a:off x="6229598" y="1518052"/>
            <a:ext cx="343560" cy="343822"/>
            <a:chOff x="6229598" y="1518052"/>
            <a:chExt cx="343560" cy="343822"/>
          </a:xfrm>
        </p:grpSpPr>
        <p:sp>
          <p:nvSpPr>
            <p:cNvPr id="11386" name="Google Shape;11386;p69"/>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9"/>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9"/>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9"/>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9"/>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9"/>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9"/>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9"/>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9"/>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9"/>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9"/>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9"/>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9"/>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9"/>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9"/>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9"/>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9"/>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9"/>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9"/>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69"/>
          <p:cNvGrpSpPr/>
          <p:nvPr/>
        </p:nvGrpSpPr>
        <p:grpSpPr>
          <a:xfrm>
            <a:off x="870773" y="3357985"/>
            <a:ext cx="342824" cy="351228"/>
            <a:chOff x="870773" y="3357985"/>
            <a:chExt cx="342824" cy="351228"/>
          </a:xfrm>
        </p:grpSpPr>
        <p:sp>
          <p:nvSpPr>
            <p:cNvPr id="11406" name="Google Shape;11406;p69"/>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9"/>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9"/>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9"/>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9"/>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9"/>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9"/>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9"/>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69"/>
          <p:cNvGrpSpPr/>
          <p:nvPr/>
        </p:nvGrpSpPr>
        <p:grpSpPr>
          <a:xfrm>
            <a:off x="2743084" y="4299590"/>
            <a:ext cx="159372" cy="308896"/>
            <a:chOff x="2743084" y="4299590"/>
            <a:chExt cx="159372" cy="308896"/>
          </a:xfrm>
        </p:grpSpPr>
        <p:sp>
          <p:nvSpPr>
            <p:cNvPr id="11415" name="Google Shape;11415;p69"/>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9"/>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9"/>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9"/>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9"/>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9"/>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9"/>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9"/>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9"/>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9"/>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9"/>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9"/>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9"/>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9"/>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9"/>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69"/>
          <p:cNvGrpSpPr/>
          <p:nvPr/>
        </p:nvGrpSpPr>
        <p:grpSpPr>
          <a:xfrm>
            <a:off x="1293506" y="2939716"/>
            <a:ext cx="374730" cy="272211"/>
            <a:chOff x="1293506" y="2939716"/>
            <a:chExt cx="374730" cy="272211"/>
          </a:xfrm>
        </p:grpSpPr>
        <p:sp>
          <p:nvSpPr>
            <p:cNvPr id="11431" name="Google Shape;11431;p69"/>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9"/>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9"/>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9"/>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9"/>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9"/>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9"/>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9"/>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9"/>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9"/>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9"/>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9"/>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9"/>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9"/>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9"/>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9"/>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9"/>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9"/>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9"/>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9"/>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9"/>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9"/>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9"/>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9"/>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9"/>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9"/>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9"/>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9"/>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9"/>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9"/>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69"/>
          <p:cNvGrpSpPr/>
          <p:nvPr/>
        </p:nvGrpSpPr>
        <p:grpSpPr>
          <a:xfrm>
            <a:off x="6669900" y="1505474"/>
            <a:ext cx="345083" cy="369216"/>
            <a:chOff x="6669900" y="1505474"/>
            <a:chExt cx="345083" cy="369216"/>
          </a:xfrm>
        </p:grpSpPr>
        <p:sp>
          <p:nvSpPr>
            <p:cNvPr id="11462" name="Google Shape;11462;p69"/>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9"/>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9"/>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9"/>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9"/>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9"/>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9"/>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9"/>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9"/>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9"/>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9"/>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9"/>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9"/>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9"/>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9"/>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9"/>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9"/>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9"/>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9"/>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9"/>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9"/>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9"/>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69"/>
          <p:cNvGrpSpPr/>
          <p:nvPr/>
        </p:nvGrpSpPr>
        <p:grpSpPr>
          <a:xfrm>
            <a:off x="7117003" y="1518000"/>
            <a:ext cx="333003" cy="344085"/>
            <a:chOff x="7117003" y="1518000"/>
            <a:chExt cx="333003" cy="344085"/>
          </a:xfrm>
        </p:grpSpPr>
        <p:sp>
          <p:nvSpPr>
            <p:cNvPr id="11485" name="Google Shape;11485;p69"/>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9"/>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9"/>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9"/>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9"/>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9"/>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9"/>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9"/>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9"/>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9"/>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9"/>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9"/>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9"/>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9"/>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9"/>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9"/>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9"/>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9"/>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9"/>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9"/>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9"/>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9"/>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9"/>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9"/>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9"/>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9"/>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9"/>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9"/>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9"/>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9"/>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9"/>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9"/>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9"/>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9"/>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9"/>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9"/>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9"/>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9"/>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69"/>
          <p:cNvGrpSpPr/>
          <p:nvPr/>
        </p:nvGrpSpPr>
        <p:grpSpPr>
          <a:xfrm>
            <a:off x="2200238" y="4289165"/>
            <a:ext cx="374756" cy="329300"/>
            <a:chOff x="2200238" y="4289165"/>
            <a:chExt cx="374756" cy="329300"/>
          </a:xfrm>
        </p:grpSpPr>
        <p:sp>
          <p:nvSpPr>
            <p:cNvPr id="11524" name="Google Shape;11524;p69"/>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9"/>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9"/>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9"/>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9"/>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9"/>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9"/>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9"/>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9"/>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9"/>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9"/>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9"/>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9"/>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9"/>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9"/>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9"/>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9"/>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9"/>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9"/>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9"/>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9"/>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9"/>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69"/>
          <p:cNvGrpSpPr/>
          <p:nvPr/>
        </p:nvGrpSpPr>
        <p:grpSpPr>
          <a:xfrm>
            <a:off x="7556043" y="1499959"/>
            <a:ext cx="337283" cy="380192"/>
            <a:chOff x="7556043" y="1499959"/>
            <a:chExt cx="337283" cy="380192"/>
          </a:xfrm>
        </p:grpSpPr>
        <p:sp>
          <p:nvSpPr>
            <p:cNvPr id="11547" name="Google Shape;11547;p69"/>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9"/>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9"/>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9"/>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9"/>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9"/>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9"/>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9"/>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9"/>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9"/>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9"/>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9"/>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9"/>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9"/>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69"/>
          <p:cNvGrpSpPr/>
          <p:nvPr/>
        </p:nvGrpSpPr>
        <p:grpSpPr>
          <a:xfrm>
            <a:off x="7992826" y="1517790"/>
            <a:ext cx="317431" cy="344584"/>
            <a:chOff x="7992826" y="1517790"/>
            <a:chExt cx="317431" cy="344584"/>
          </a:xfrm>
        </p:grpSpPr>
        <p:sp>
          <p:nvSpPr>
            <p:cNvPr id="11562" name="Google Shape;11562;p69"/>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9"/>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9"/>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9"/>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9"/>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9"/>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9"/>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9"/>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9"/>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9"/>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9"/>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9"/>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9"/>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9"/>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9"/>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9"/>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9"/>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69"/>
          <p:cNvGrpSpPr/>
          <p:nvPr/>
        </p:nvGrpSpPr>
        <p:grpSpPr>
          <a:xfrm>
            <a:off x="4864446" y="3340207"/>
            <a:ext cx="395607" cy="387414"/>
            <a:chOff x="4864446" y="3340207"/>
            <a:chExt cx="395607" cy="387414"/>
          </a:xfrm>
        </p:grpSpPr>
        <p:sp>
          <p:nvSpPr>
            <p:cNvPr id="11580" name="Google Shape;11580;p69"/>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9"/>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9"/>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9"/>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9"/>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9"/>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9"/>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9"/>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9"/>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9"/>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9"/>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9"/>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9"/>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9"/>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9"/>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9"/>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9"/>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9"/>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9"/>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9"/>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9"/>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9"/>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9"/>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9"/>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9"/>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69"/>
          <p:cNvGrpSpPr/>
          <p:nvPr/>
        </p:nvGrpSpPr>
        <p:grpSpPr>
          <a:xfrm>
            <a:off x="3130367" y="4324485"/>
            <a:ext cx="297342" cy="258871"/>
            <a:chOff x="3130367" y="4324485"/>
            <a:chExt cx="297342" cy="258871"/>
          </a:xfrm>
        </p:grpSpPr>
        <p:sp>
          <p:nvSpPr>
            <p:cNvPr id="11606" name="Google Shape;11606;p69"/>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9"/>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9"/>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9"/>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9"/>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9"/>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9"/>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9"/>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9"/>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9"/>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9"/>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9"/>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9"/>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9"/>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9"/>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9"/>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9"/>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9"/>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9"/>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9"/>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9"/>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9"/>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9"/>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69"/>
          <p:cNvGrpSpPr/>
          <p:nvPr/>
        </p:nvGrpSpPr>
        <p:grpSpPr>
          <a:xfrm>
            <a:off x="5302988" y="3389839"/>
            <a:ext cx="394609" cy="286523"/>
            <a:chOff x="5302988" y="3389839"/>
            <a:chExt cx="394609" cy="286523"/>
          </a:xfrm>
        </p:grpSpPr>
        <p:sp>
          <p:nvSpPr>
            <p:cNvPr id="11630" name="Google Shape;11630;p69"/>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9"/>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9"/>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9"/>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9"/>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9"/>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9"/>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9"/>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9"/>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9"/>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9"/>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9"/>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9"/>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9"/>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9"/>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9"/>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9"/>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9"/>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9"/>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9"/>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9"/>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9"/>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9"/>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9"/>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9"/>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9"/>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9"/>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9"/>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9"/>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9"/>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9"/>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9"/>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9"/>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3" name="Google Shape;11663;p69"/>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4" name="Google Shape;11664;p69"/>
          <p:cNvGrpSpPr/>
          <p:nvPr/>
        </p:nvGrpSpPr>
        <p:grpSpPr>
          <a:xfrm>
            <a:off x="3060752" y="2903609"/>
            <a:ext cx="390565" cy="359578"/>
            <a:chOff x="3060752" y="2903609"/>
            <a:chExt cx="390565" cy="359578"/>
          </a:xfrm>
        </p:grpSpPr>
        <p:sp>
          <p:nvSpPr>
            <p:cNvPr id="11665" name="Google Shape;11665;p6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9"/>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9"/>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9"/>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9"/>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9"/>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9"/>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9"/>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9"/>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9"/>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9"/>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9"/>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9"/>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9"/>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9"/>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9"/>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9"/>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9"/>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9"/>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9"/>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9"/>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9"/>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9"/>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9"/>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9"/>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9"/>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9"/>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9"/>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9"/>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9"/>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9"/>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69"/>
          <p:cNvGrpSpPr/>
          <p:nvPr/>
        </p:nvGrpSpPr>
        <p:grpSpPr>
          <a:xfrm>
            <a:off x="5741031" y="3386057"/>
            <a:ext cx="394609" cy="294585"/>
            <a:chOff x="5741031" y="3386057"/>
            <a:chExt cx="394609" cy="294585"/>
          </a:xfrm>
        </p:grpSpPr>
        <p:sp>
          <p:nvSpPr>
            <p:cNvPr id="11700" name="Google Shape;11700;p69"/>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9"/>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9"/>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9"/>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9"/>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9"/>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9"/>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9"/>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9"/>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9"/>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9"/>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9"/>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9"/>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9"/>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9"/>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9"/>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9"/>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9"/>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9"/>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9"/>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9"/>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9"/>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9"/>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9"/>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9"/>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9"/>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9"/>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9"/>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9"/>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9"/>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0" name="Google Shape;11730;p69"/>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1" name="Google Shape;11731;p69"/>
          <p:cNvGrpSpPr/>
          <p:nvPr/>
        </p:nvGrpSpPr>
        <p:grpSpPr>
          <a:xfrm>
            <a:off x="6179074" y="3368726"/>
            <a:ext cx="394609" cy="328749"/>
            <a:chOff x="6179074" y="3368726"/>
            <a:chExt cx="394609" cy="328749"/>
          </a:xfrm>
        </p:grpSpPr>
        <p:sp>
          <p:nvSpPr>
            <p:cNvPr id="11732" name="Google Shape;11732;p69"/>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9"/>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9"/>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9"/>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9"/>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9"/>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9"/>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9"/>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9"/>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9"/>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9"/>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9"/>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9"/>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9"/>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9"/>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9"/>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9"/>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9"/>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9"/>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9"/>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9"/>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9"/>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9"/>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9"/>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9"/>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9"/>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9"/>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9"/>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9"/>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9"/>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9"/>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9"/>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9"/>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9"/>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9"/>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9"/>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9"/>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9"/>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9"/>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9"/>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9"/>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9"/>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9"/>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9"/>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9"/>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9"/>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9"/>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9"/>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9"/>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9"/>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9"/>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9"/>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9"/>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9"/>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9"/>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9"/>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9"/>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9"/>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9"/>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9"/>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9"/>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9"/>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9"/>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9"/>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9"/>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9"/>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9"/>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9"/>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9"/>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9"/>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9"/>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9"/>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9"/>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9"/>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9"/>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9"/>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9"/>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9"/>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9"/>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9"/>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9"/>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9"/>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9"/>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69"/>
          <p:cNvGrpSpPr/>
          <p:nvPr/>
        </p:nvGrpSpPr>
        <p:grpSpPr>
          <a:xfrm>
            <a:off x="7054924" y="3367728"/>
            <a:ext cx="394583" cy="331007"/>
            <a:chOff x="7054924" y="3367728"/>
            <a:chExt cx="394583" cy="331007"/>
          </a:xfrm>
        </p:grpSpPr>
        <p:sp>
          <p:nvSpPr>
            <p:cNvPr id="11816" name="Google Shape;11816;p69"/>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9"/>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9"/>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9"/>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9"/>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9"/>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9"/>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9"/>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9"/>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9"/>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9"/>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9"/>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9"/>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9"/>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9"/>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69"/>
          <p:cNvGrpSpPr/>
          <p:nvPr/>
        </p:nvGrpSpPr>
        <p:grpSpPr>
          <a:xfrm>
            <a:off x="7492967" y="3361425"/>
            <a:ext cx="394583" cy="343586"/>
            <a:chOff x="7492967" y="3361425"/>
            <a:chExt cx="394583" cy="343586"/>
          </a:xfrm>
        </p:grpSpPr>
        <p:sp>
          <p:nvSpPr>
            <p:cNvPr id="11832" name="Google Shape;11832;p69"/>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9"/>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9"/>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9"/>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9"/>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9"/>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9"/>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9"/>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9"/>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9"/>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9"/>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9"/>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9"/>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9"/>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9"/>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9"/>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9"/>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9"/>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9"/>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9"/>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9"/>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9"/>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9"/>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69"/>
          <p:cNvGrpSpPr/>
          <p:nvPr/>
        </p:nvGrpSpPr>
        <p:grpSpPr>
          <a:xfrm>
            <a:off x="7935527" y="3353154"/>
            <a:ext cx="385287" cy="360156"/>
            <a:chOff x="7935527" y="3353154"/>
            <a:chExt cx="385287" cy="360156"/>
          </a:xfrm>
        </p:grpSpPr>
        <p:sp>
          <p:nvSpPr>
            <p:cNvPr id="11856" name="Google Shape;11856;p69"/>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9"/>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9"/>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9"/>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9"/>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9"/>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9"/>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9"/>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9"/>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9"/>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9"/>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9"/>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69"/>
          <p:cNvGrpSpPr/>
          <p:nvPr/>
        </p:nvGrpSpPr>
        <p:grpSpPr>
          <a:xfrm>
            <a:off x="5319821" y="1986242"/>
            <a:ext cx="348103" cy="348103"/>
            <a:chOff x="5319821" y="1986242"/>
            <a:chExt cx="348103" cy="348103"/>
          </a:xfrm>
        </p:grpSpPr>
        <p:sp>
          <p:nvSpPr>
            <p:cNvPr id="11869" name="Google Shape;11869;p69"/>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9"/>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9"/>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9"/>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9"/>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9"/>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9"/>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9"/>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9"/>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9"/>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9"/>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9"/>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9"/>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9"/>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9"/>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9"/>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9"/>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9"/>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9"/>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9"/>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9"/>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9"/>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9"/>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9"/>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9"/>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9"/>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9"/>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9"/>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9"/>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9"/>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9"/>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9"/>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9"/>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9"/>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9"/>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9"/>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9"/>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69"/>
          <p:cNvGrpSpPr/>
          <p:nvPr/>
        </p:nvGrpSpPr>
        <p:grpSpPr>
          <a:xfrm>
            <a:off x="5765926" y="1976683"/>
            <a:ext cx="348339" cy="348103"/>
            <a:chOff x="5765926" y="1976683"/>
            <a:chExt cx="348339" cy="348103"/>
          </a:xfrm>
        </p:grpSpPr>
        <p:sp>
          <p:nvSpPr>
            <p:cNvPr id="11907" name="Google Shape;11907;p69"/>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9"/>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9"/>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9"/>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9"/>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9"/>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9"/>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9"/>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9"/>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9"/>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9"/>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9"/>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9"/>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9"/>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69"/>
          <p:cNvGrpSpPr/>
          <p:nvPr/>
        </p:nvGrpSpPr>
        <p:grpSpPr>
          <a:xfrm>
            <a:off x="6191390" y="1981489"/>
            <a:ext cx="389068" cy="347787"/>
            <a:chOff x="6191390" y="1981489"/>
            <a:chExt cx="389068" cy="347787"/>
          </a:xfrm>
        </p:grpSpPr>
        <p:sp>
          <p:nvSpPr>
            <p:cNvPr id="11922" name="Google Shape;11922;p69"/>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9"/>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9"/>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9"/>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9"/>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9"/>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9"/>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69"/>
          <p:cNvGrpSpPr/>
          <p:nvPr/>
        </p:nvGrpSpPr>
        <p:grpSpPr>
          <a:xfrm>
            <a:off x="6657846" y="2007591"/>
            <a:ext cx="348103" cy="295714"/>
            <a:chOff x="6657846" y="2007591"/>
            <a:chExt cx="348103" cy="295714"/>
          </a:xfrm>
        </p:grpSpPr>
        <p:sp>
          <p:nvSpPr>
            <p:cNvPr id="11930" name="Google Shape;11930;p69"/>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9"/>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9"/>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9"/>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9"/>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9"/>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9"/>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9"/>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9"/>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9"/>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9"/>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9"/>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9"/>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9"/>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9"/>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9"/>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9"/>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9"/>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9"/>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9"/>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9"/>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9"/>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9"/>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9"/>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9"/>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9"/>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69"/>
          <p:cNvGrpSpPr/>
          <p:nvPr/>
        </p:nvGrpSpPr>
        <p:grpSpPr>
          <a:xfrm>
            <a:off x="7104188" y="1971904"/>
            <a:ext cx="347341" cy="348103"/>
            <a:chOff x="7104188" y="1971904"/>
            <a:chExt cx="347341" cy="348103"/>
          </a:xfrm>
        </p:grpSpPr>
        <p:sp>
          <p:nvSpPr>
            <p:cNvPr id="11957" name="Google Shape;11957;p69"/>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9"/>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9"/>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9"/>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9"/>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9"/>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9"/>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9"/>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9"/>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9"/>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9"/>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9"/>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9"/>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9"/>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9"/>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9"/>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9"/>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9"/>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9"/>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9"/>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9"/>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9"/>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9"/>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9"/>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9"/>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9"/>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9"/>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9"/>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9"/>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9"/>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69"/>
          <p:cNvGrpSpPr/>
          <p:nvPr/>
        </p:nvGrpSpPr>
        <p:grpSpPr>
          <a:xfrm>
            <a:off x="7551264" y="1971904"/>
            <a:ext cx="344321" cy="348155"/>
            <a:chOff x="7551264" y="1971904"/>
            <a:chExt cx="344321" cy="348155"/>
          </a:xfrm>
        </p:grpSpPr>
        <p:sp>
          <p:nvSpPr>
            <p:cNvPr id="11988" name="Google Shape;11988;p69"/>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9"/>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9"/>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9"/>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9"/>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9"/>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9"/>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9"/>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9"/>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9"/>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9"/>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9"/>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9"/>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9"/>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9"/>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9"/>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9"/>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9"/>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9"/>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69"/>
          <p:cNvGrpSpPr/>
          <p:nvPr/>
        </p:nvGrpSpPr>
        <p:grpSpPr>
          <a:xfrm>
            <a:off x="7992065" y="1971904"/>
            <a:ext cx="351621" cy="348103"/>
            <a:chOff x="7992065" y="1971904"/>
            <a:chExt cx="351621" cy="348103"/>
          </a:xfrm>
        </p:grpSpPr>
        <p:sp>
          <p:nvSpPr>
            <p:cNvPr id="12008" name="Google Shape;12008;p69"/>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9"/>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9"/>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9"/>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9"/>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9"/>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9"/>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9"/>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9"/>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9"/>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9"/>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9"/>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9"/>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9"/>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9"/>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69"/>
          <p:cNvGrpSpPr/>
          <p:nvPr/>
        </p:nvGrpSpPr>
        <p:grpSpPr>
          <a:xfrm>
            <a:off x="4911189" y="3793455"/>
            <a:ext cx="296580" cy="364935"/>
            <a:chOff x="4911189" y="3793455"/>
            <a:chExt cx="296580" cy="364935"/>
          </a:xfrm>
        </p:grpSpPr>
        <p:sp>
          <p:nvSpPr>
            <p:cNvPr id="12024" name="Google Shape;12024;p69"/>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9"/>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9"/>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9"/>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9"/>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9"/>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9"/>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9"/>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9"/>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9"/>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9"/>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9"/>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9"/>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9"/>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9"/>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9"/>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9"/>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9"/>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9"/>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9"/>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69"/>
          <p:cNvGrpSpPr/>
          <p:nvPr/>
        </p:nvGrpSpPr>
        <p:grpSpPr>
          <a:xfrm>
            <a:off x="5341433" y="3793271"/>
            <a:ext cx="330272" cy="329117"/>
            <a:chOff x="5341433" y="3793271"/>
            <a:chExt cx="330272" cy="329117"/>
          </a:xfrm>
        </p:grpSpPr>
        <p:sp>
          <p:nvSpPr>
            <p:cNvPr id="12045" name="Google Shape;12045;p69"/>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9"/>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9"/>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9"/>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9"/>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9"/>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9"/>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9"/>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9"/>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9"/>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9"/>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9"/>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9"/>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9"/>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9"/>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9"/>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69"/>
          <p:cNvGrpSpPr/>
          <p:nvPr/>
        </p:nvGrpSpPr>
        <p:grpSpPr>
          <a:xfrm>
            <a:off x="5744051" y="3766250"/>
            <a:ext cx="428511" cy="383186"/>
            <a:chOff x="5744051" y="3766250"/>
            <a:chExt cx="428511" cy="383186"/>
          </a:xfrm>
        </p:grpSpPr>
        <p:sp>
          <p:nvSpPr>
            <p:cNvPr id="12062" name="Google Shape;12062;p69"/>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9"/>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9"/>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9"/>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9"/>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9"/>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9"/>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9"/>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9"/>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9"/>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9"/>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9"/>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9"/>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9"/>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9"/>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9"/>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9"/>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69"/>
          <p:cNvGrpSpPr/>
          <p:nvPr/>
        </p:nvGrpSpPr>
        <p:grpSpPr>
          <a:xfrm>
            <a:off x="6678697" y="3793324"/>
            <a:ext cx="342824" cy="328985"/>
            <a:chOff x="6678697" y="3793324"/>
            <a:chExt cx="342824" cy="328985"/>
          </a:xfrm>
        </p:grpSpPr>
        <p:sp>
          <p:nvSpPr>
            <p:cNvPr id="12080" name="Google Shape;12080;p69"/>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9"/>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9"/>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9"/>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9"/>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9"/>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9"/>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9"/>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69"/>
          <p:cNvGrpSpPr/>
          <p:nvPr/>
        </p:nvGrpSpPr>
        <p:grpSpPr>
          <a:xfrm>
            <a:off x="7101903" y="3762022"/>
            <a:ext cx="398627" cy="392088"/>
            <a:chOff x="7101903" y="3762022"/>
            <a:chExt cx="398627" cy="392088"/>
          </a:xfrm>
        </p:grpSpPr>
        <p:sp>
          <p:nvSpPr>
            <p:cNvPr id="12089" name="Google Shape;12089;p69"/>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9"/>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9"/>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9"/>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9"/>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9"/>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9"/>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9"/>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9"/>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9"/>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9"/>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9"/>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9"/>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9"/>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9"/>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9"/>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69"/>
          <p:cNvGrpSpPr/>
          <p:nvPr/>
        </p:nvGrpSpPr>
        <p:grpSpPr>
          <a:xfrm>
            <a:off x="7541469" y="3793455"/>
            <a:ext cx="407897" cy="328985"/>
            <a:chOff x="7541469" y="3793455"/>
            <a:chExt cx="407897" cy="328985"/>
          </a:xfrm>
        </p:grpSpPr>
        <p:sp>
          <p:nvSpPr>
            <p:cNvPr id="12108" name="Google Shape;12108;p69"/>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9"/>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9"/>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9"/>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9"/>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9"/>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9"/>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9"/>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9"/>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9"/>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9"/>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9"/>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9"/>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9"/>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9"/>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9"/>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9"/>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9"/>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9"/>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9"/>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9"/>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9"/>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9"/>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9"/>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9"/>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9"/>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9"/>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9"/>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9"/>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9"/>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69"/>
          <p:cNvGrpSpPr/>
          <p:nvPr/>
        </p:nvGrpSpPr>
        <p:grpSpPr>
          <a:xfrm>
            <a:off x="5310288" y="2956312"/>
            <a:ext cx="432292" cy="264412"/>
            <a:chOff x="5310288" y="2956312"/>
            <a:chExt cx="432292" cy="264412"/>
          </a:xfrm>
        </p:grpSpPr>
        <p:sp>
          <p:nvSpPr>
            <p:cNvPr id="12139" name="Google Shape;12139;p69"/>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9"/>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9"/>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9"/>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9"/>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9"/>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9"/>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9"/>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9"/>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9"/>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9"/>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9"/>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9"/>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9"/>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9"/>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9"/>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9"/>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9"/>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9"/>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9"/>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9"/>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9"/>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9"/>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9"/>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9"/>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9"/>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9"/>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69"/>
          <p:cNvGrpSpPr/>
          <p:nvPr/>
        </p:nvGrpSpPr>
        <p:grpSpPr>
          <a:xfrm>
            <a:off x="4879047" y="2432320"/>
            <a:ext cx="398075" cy="340303"/>
            <a:chOff x="4879047" y="2432320"/>
            <a:chExt cx="398075" cy="340303"/>
          </a:xfrm>
        </p:grpSpPr>
        <p:sp>
          <p:nvSpPr>
            <p:cNvPr id="12167" name="Google Shape;12167;p69"/>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9"/>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9"/>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9"/>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9"/>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9"/>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9"/>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9"/>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9"/>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9"/>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9"/>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9"/>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9"/>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9"/>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9"/>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9"/>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9"/>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9"/>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9"/>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9"/>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9"/>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9"/>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9"/>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9"/>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9"/>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9"/>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69"/>
          <p:cNvGrpSpPr/>
          <p:nvPr/>
        </p:nvGrpSpPr>
        <p:grpSpPr>
          <a:xfrm>
            <a:off x="5388701" y="2393823"/>
            <a:ext cx="280982" cy="395896"/>
            <a:chOff x="5388701" y="2393823"/>
            <a:chExt cx="280982" cy="395896"/>
          </a:xfrm>
        </p:grpSpPr>
        <p:sp>
          <p:nvSpPr>
            <p:cNvPr id="12194" name="Google Shape;12194;p69"/>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9"/>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9"/>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9"/>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9"/>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9"/>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9"/>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9"/>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9"/>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9"/>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9"/>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9"/>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9"/>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9"/>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9"/>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9"/>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9"/>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9"/>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9"/>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9"/>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9"/>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9"/>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9"/>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9"/>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9"/>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9"/>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9"/>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9"/>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9"/>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9"/>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69"/>
          <p:cNvGrpSpPr/>
          <p:nvPr/>
        </p:nvGrpSpPr>
        <p:grpSpPr>
          <a:xfrm>
            <a:off x="5743289" y="2439122"/>
            <a:ext cx="444871" cy="316407"/>
            <a:chOff x="5743289" y="2439122"/>
            <a:chExt cx="444871" cy="316407"/>
          </a:xfrm>
        </p:grpSpPr>
        <p:sp>
          <p:nvSpPr>
            <p:cNvPr id="12225" name="Google Shape;12225;p69"/>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9"/>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9"/>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9"/>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9"/>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9"/>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9"/>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9"/>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9"/>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9"/>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9"/>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9"/>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9"/>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9"/>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9"/>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9"/>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9"/>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9"/>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9"/>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9"/>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9"/>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9"/>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9"/>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9"/>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9"/>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9"/>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9"/>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9"/>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9"/>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69"/>
          <p:cNvGrpSpPr/>
          <p:nvPr/>
        </p:nvGrpSpPr>
        <p:grpSpPr>
          <a:xfrm>
            <a:off x="6230360" y="2432583"/>
            <a:ext cx="351359" cy="363412"/>
            <a:chOff x="6230360" y="2432583"/>
            <a:chExt cx="351359" cy="363412"/>
          </a:xfrm>
        </p:grpSpPr>
        <p:sp>
          <p:nvSpPr>
            <p:cNvPr id="12255" name="Google Shape;12255;p69"/>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9"/>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9"/>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9"/>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9"/>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9"/>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9"/>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9"/>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9"/>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9"/>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9"/>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9"/>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9"/>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9"/>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9"/>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9"/>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9"/>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9"/>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9"/>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9"/>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9"/>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69"/>
          <p:cNvGrpSpPr/>
          <p:nvPr/>
        </p:nvGrpSpPr>
        <p:grpSpPr>
          <a:xfrm>
            <a:off x="6633976" y="2459552"/>
            <a:ext cx="387781" cy="286680"/>
            <a:chOff x="6633976" y="2459552"/>
            <a:chExt cx="387781" cy="286680"/>
          </a:xfrm>
        </p:grpSpPr>
        <p:sp>
          <p:nvSpPr>
            <p:cNvPr id="12277" name="Google Shape;12277;p69"/>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9"/>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9"/>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9"/>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9"/>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9"/>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9"/>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69"/>
          <p:cNvGrpSpPr/>
          <p:nvPr/>
        </p:nvGrpSpPr>
        <p:grpSpPr>
          <a:xfrm>
            <a:off x="7091110" y="2428565"/>
            <a:ext cx="376989" cy="348864"/>
            <a:chOff x="7091110" y="2428565"/>
            <a:chExt cx="376989" cy="348864"/>
          </a:xfrm>
        </p:grpSpPr>
        <p:sp>
          <p:nvSpPr>
            <p:cNvPr id="12285" name="Google Shape;12285;p69"/>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9"/>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9"/>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9"/>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9"/>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9"/>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9"/>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9"/>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9"/>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9"/>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9"/>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9"/>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9"/>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9"/>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9"/>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9"/>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9"/>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9"/>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9"/>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9"/>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9"/>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9"/>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9"/>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9"/>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9"/>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9"/>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9"/>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9"/>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9"/>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9"/>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9"/>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69"/>
          <p:cNvGrpSpPr/>
          <p:nvPr/>
        </p:nvGrpSpPr>
        <p:grpSpPr>
          <a:xfrm>
            <a:off x="7536427" y="2415225"/>
            <a:ext cx="369715" cy="375492"/>
            <a:chOff x="7536427" y="2415225"/>
            <a:chExt cx="369715" cy="375492"/>
          </a:xfrm>
        </p:grpSpPr>
        <p:sp>
          <p:nvSpPr>
            <p:cNvPr id="12317" name="Google Shape;12317;p69"/>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9"/>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9"/>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9"/>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9"/>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9"/>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9"/>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9"/>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9"/>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9"/>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9"/>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9"/>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9"/>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9"/>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9"/>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9"/>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9"/>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9"/>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9"/>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9"/>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9"/>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9"/>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9"/>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9"/>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9"/>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9"/>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9"/>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9"/>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9"/>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9"/>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9"/>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9"/>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9"/>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9"/>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9"/>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9"/>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9"/>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9"/>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69"/>
          <p:cNvGrpSpPr/>
          <p:nvPr/>
        </p:nvGrpSpPr>
        <p:grpSpPr>
          <a:xfrm>
            <a:off x="7980773" y="2428802"/>
            <a:ext cx="353381" cy="358160"/>
            <a:chOff x="7980773" y="2428802"/>
            <a:chExt cx="353381" cy="358160"/>
          </a:xfrm>
        </p:grpSpPr>
        <p:sp>
          <p:nvSpPr>
            <p:cNvPr id="12356" name="Google Shape;12356;p69"/>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9"/>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9"/>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9"/>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9"/>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9"/>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9"/>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9"/>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9"/>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9"/>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9"/>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9"/>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9"/>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9"/>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9"/>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9"/>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9"/>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9"/>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9"/>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9"/>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9"/>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9"/>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9"/>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9"/>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9"/>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9"/>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9"/>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9"/>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9"/>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9"/>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69"/>
          <p:cNvGrpSpPr/>
          <p:nvPr/>
        </p:nvGrpSpPr>
        <p:grpSpPr>
          <a:xfrm>
            <a:off x="4886058" y="4291240"/>
            <a:ext cx="346343" cy="343953"/>
            <a:chOff x="4886058" y="4291240"/>
            <a:chExt cx="346343" cy="343953"/>
          </a:xfrm>
        </p:grpSpPr>
        <p:sp>
          <p:nvSpPr>
            <p:cNvPr id="12387" name="Google Shape;12387;p69"/>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9"/>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9"/>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9"/>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9"/>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9"/>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9"/>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9"/>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9"/>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9"/>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9"/>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9"/>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9"/>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69"/>
          <p:cNvGrpSpPr/>
          <p:nvPr/>
        </p:nvGrpSpPr>
        <p:grpSpPr>
          <a:xfrm>
            <a:off x="5344216" y="4291056"/>
            <a:ext cx="304616" cy="343560"/>
            <a:chOff x="5344216" y="4291056"/>
            <a:chExt cx="304616" cy="343560"/>
          </a:xfrm>
        </p:grpSpPr>
        <p:sp>
          <p:nvSpPr>
            <p:cNvPr id="12401" name="Google Shape;12401;p69"/>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9"/>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9"/>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9"/>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9"/>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9"/>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9"/>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9"/>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9"/>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9"/>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9"/>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69"/>
          <p:cNvGrpSpPr/>
          <p:nvPr/>
        </p:nvGrpSpPr>
        <p:grpSpPr>
          <a:xfrm>
            <a:off x="6279999" y="4264422"/>
            <a:ext cx="204093" cy="343743"/>
            <a:chOff x="6271562" y="4290872"/>
            <a:chExt cx="204093" cy="343743"/>
          </a:xfrm>
        </p:grpSpPr>
        <p:sp>
          <p:nvSpPr>
            <p:cNvPr id="12413" name="Google Shape;12413;p69"/>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9"/>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9"/>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9"/>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9"/>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9"/>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9"/>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9"/>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9"/>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9"/>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9"/>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9"/>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69"/>
          <p:cNvGrpSpPr/>
          <p:nvPr/>
        </p:nvGrpSpPr>
        <p:grpSpPr>
          <a:xfrm>
            <a:off x="6639491" y="4329238"/>
            <a:ext cx="344085" cy="267195"/>
            <a:chOff x="6639491" y="4329238"/>
            <a:chExt cx="344085" cy="267195"/>
          </a:xfrm>
        </p:grpSpPr>
        <p:sp>
          <p:nvSpPr>
            <p:cNvPr id="12426" name="Google Shape;12426;p69"/>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9"/>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9"/>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9"/>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9"/>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9"/>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9"/>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9"/>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9"/>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9"/>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9"/>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9"/>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9"/>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9"/>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9"/>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9"/>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9"/>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9"/>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69"/>
          <p:cNvGrpSpPr/>
          <p:nvPr/>
        </p:nvGrpSpPr>
        <p:grpSpPr>
          <a:xfrm>
            <a:off x="7133336" y="4291056"/>
            <a:ext cx="232979" cy="343560"/>
            <a:chOff x="7133336" y="4291056"/>
            <a:chExt cx="232979" cy="343560"/>
          </a:xfrm>
        </p:grpSpPr>
        <p:sp>
          <p:nvSpPr>
            <p:cNvPr id="12445" name="Google Shape;12445;p69"/>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9"/>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9"/>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9"/>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9"/>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9"/>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9"/>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9"/>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9"/>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9"/>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9"/>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9"/>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9"/>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9"/>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9"/>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9"/>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9"/>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69"/>
          <p:cNvGrpSpPr/>
          <p:nvPr/>
        </p:nvGrpSpPr>
        <p:grpSpPr>
          <a:xfrm>
            <a:off x="7571379" y="4291056"/>
            <a:ext cx="232979" cy="343560"/>
            <a:chOff x="7571379" y="4291056"/>
            <a:chExt cx="232979" cy="343560"/>
          </a:xfrm>
        </p:grpSpPr>
        <p:sp>
          <p:nvSpPr>
            <p:cNvPr id="12463" name="Google Shape;12463;p69"/>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9"/>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9"/>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9"/>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9"/>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9"/>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9"/>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9"/>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9"/>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9"/>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9"/>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9"/>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9"/>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9"/>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9"/>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9"/>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69"/>
          <p:cNvGrpSpPr/>
          <p:nvPr/>
        </p:nvGrpSpPr>
        <p:grpSpPr>
          <a:xfrm>
            <a:off x="6666381" y="3347875"/>
            <a:ext cx="295819" cy="370712"/>
            <a:chOff x="6666381" y="3347875"/>
            <a:chExt cx="295819" cy="370712"/>
          </a:xfrm>
        </p:grpSpPr>
        <p:sp>
          <p:nvSpPr>
            <p:cNvPr id="12480" name="Google Shape;12480;p69"/>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9"/>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9"/>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9"/>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9"/>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9"/>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9"/>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9"/>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9"/>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9"/>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9"/>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9"/>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9"/>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9"/>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9"/>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9"/>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9"/>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9"/>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9"/>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9"/>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9"/>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9"/>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9"/>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9"/>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9"/>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9"/>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9"/>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9"/>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9"/>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9"/>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9"/>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9"/>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9"/>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9"/>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9"/>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9"/>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9"/>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9"/>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9"/>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9"/>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69"/>
          <p:cNvGrpSpPr/>
          <p:nvPr/>
        </p:nvGrpSpPr>
        <p:grpSpPr>
          <a:xfrm>
            <a:off x="4877760" y="2887459"/>
            <a:ext cx="389567" cy="390329"/>
            <a:chOff x="4877760" y="2887459"/>
            <a:chExt cx="389567" cy="390329"/>
          </a:xfrm>
        </p:grpSpPr>
        <p:sp>
          <p:nvSpPr>
            <p:cNvPr id="12521" name="Google Shape;12521;p69"/>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9"/>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9"/>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9"/>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9"/>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9"/>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9"/>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9"/>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9"/>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9"/>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9"/>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9"/>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9"/>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9"/>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9"/>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9"/>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9"/>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9"/>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9"/>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9"/>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9"/>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9"/>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9"/>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9"/>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9"/>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9"/>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9"/>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9"/>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9"/>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9"/>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9"/>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9"/>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9"/>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9"/>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9"/>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9"/>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9"/>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9"/>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9"/>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9"/>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9"/>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9"/>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9"/>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9"/>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5" name="Google Shape;12565;p69"/>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9"/>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9"/>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9"/>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9"/>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0" name="Google Shape;12570;p69"/>
          <p:cNvGrpSpPr/>
          <p:nvPr/>
        </p:nvGrpSpPr>
        <p:grpSpPr>
          <a:xfrm>
            <a:off x="5779239" y="2887695"/>
            <a:ext cx="314411" cy="389830"/>
            <a:chOff x="5779239" y="2887695"/>
            <a:chExt cx="314411" cy="389830"/>
          </a:xfrm>
        </p:grpSpPr>
        <p:sp>
          <p:nvSpPr>
            <p:cNvPr id="12571" name="Google Shape;12571;p69"/>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9"/>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9"/>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9"/>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9"/>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9"/>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9"/>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9"/>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9"/>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9"/>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9"/>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9"/>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9"/>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9"/>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9"/>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9"/>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9"/>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9"/>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9"/>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9"/>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9"/>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9"/>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9"/>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9"/>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9"/>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9"/>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9"/>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9"/>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9"/>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9"/>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9"/>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9"/>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9"/>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9"/>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9"/>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9"/>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9"/>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9"/>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9"/>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9"/>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9"/>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9"/>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9"/>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9"/>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69"/>
          <p:cNvGrpSpPr/>
          <p:nvPr/>
        </p:nvGrpSpPr>
        <p:grpSpPr>
          <a:xfrm>
            <a:off x="6190130" y="2940977"/>
            <a:ext cx="389830" cy="283004"/>
            <a:chOff x="6190130" y="2940977"/>
            <a:chExt cx="389830" cy="283004"/>
          </a:xfrm>
        </p:grpSpPr>
        <p:sp>
          <p:nvSpPr>
            <p:cNvPr id="12616" name="Google Shape;12616;p69"/>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9"/>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9"/>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9"/>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9"/>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9"/>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9"/>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9"/>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9"/>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9"/>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9"/>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9"/>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9"/>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9"/>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9"/>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9"/>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9"/>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9"/>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9"/>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9"/>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9"/>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9"/>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9"/>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9"/>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9"/>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9"/>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9"/>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9"/>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9"/>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9"/>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69"/>
          <p:cNvGrpSpPr/>
          <p:nvPr/>
        </p:nvGrpSpPr>
        <p:grpSpPr>
          <a:xfrm>
            <a:off x="6633976" y="2900274"/>
            <a:ext cx="389803" cy="364673"/>
            <a:chOff x="6633976" y="2900274"/>
            <a:chExt cx="389803" cy="364673"/>
          </a:xfrm>
        </p:grpSpPr>
        <p:sp>
          <p:nvSpPr>
            <p:cNvPr id="12647" name="Google Shape;12647;p69"/>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9"/>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9"/>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9"/>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9"/>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9"/>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9"/>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9"/>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9"/>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9"/>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9"/>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9"/>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9"/>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9"/>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9"/>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9"/>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9"/>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69"/>
          <p:cNvGrpSpPr/>
          <p:nvPr/>
        </p:nvGrpSpPr>
        <p:grpSpPr>
          <a:xfrm>
            <a:off x="7517835" y="2885437"/>
            <a:ext cx="364935" cy="382529"/>
            <a:chOff x="7517835" y="2885437"/>
            <a:chExt cx="364935" cy="382529"/>
          </a:xfrm>
        </p:grpSpPr>
        <p:sp>
          <p:nvSpPr>
            <p:cNvPr id="12665" name="Google Shape;12665;p69"/>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9"/>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9"/>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9"/>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9"/>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9"/>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9"/>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9"/>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9"/>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9"/>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9"/>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9"/>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9"/>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9"/>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9"/>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9"/>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9"/>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9"/>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9"/>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9"/>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9"/>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9"/>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9"/>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9"/>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9"/>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9"/>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9"/>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9"/>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9"/>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9"/>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9"/>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9"/>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9"/>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9"/>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9"/>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9"/>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9"/>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69"/>
          <p:cNvGrpSpPr/>
          <p:nvPr/>
        </p:nvGrpSpPr>
        <p:grpSpPr>
          <a:xfrm>
            <a:off x="7087591" y="2887144"/>
            <a:ext cx="358160" cy="385602"/>
            <a:chOff x="7087591" y="2887144"/>
            <a:chExt cx="358160" cy="385602"/>
          </a:xfrm>
        </p:grpSpPr>
        <p:sp>
          <p:nvSpPr>
            <p:cNvPr id="12703" name="Google Shape;12703;p69"/>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9"/>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9"/>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9"/>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9"/>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9"/>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9"/>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9"/>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9"/>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9"/>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9"/>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9"/>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9"/>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9"/>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9"/>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9"/>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9"/>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9"/>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9"/>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69"/>
          <p:cNvGrpSpPr/>
          <p:nvPr/>
        </p:nvGrpSpPr>
        <p:grpSpPr>
          <a:xfrm>
            <a:off x="7951362" y="2885437"/>
            <a:ext cx="382529" cy="382529"/>
            <a:chOff x="7951362" y="2885437"/>
            <a:chExt cx="382529" cy="382529"/>
          </a:xfrm>
        </p:grpSpPr>
        <p:sp>
          <p:nvSpPr>
            <p:cNvPr id="12723" name="Google Shape;12723;p69"/>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9"/>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9"/>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9"/>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9"/>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9"/>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9"/>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9"/>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9"/>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9"/>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9"/>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9"/>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9"/>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9"/>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9"/>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9"/>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9"/>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9"/>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9"/>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9"/>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9"/>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9"/>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9"/>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9"/>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9"/>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9"/>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9"/>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9"/>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9"/>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9"/>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9"/>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9"/>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9"/>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9"/>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9"/>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9"/>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9"/>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9"/>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9"/>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9"/>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9"/>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9"/>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9"/>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9"/>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9"/>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9"/>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9"/>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9"/>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9"/>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69"/>
          <p:cNvGrpSpPr/>
          <p:nvPr/>
        </p:nvGrpSpPr>
        <p:grpSpPr>
          <a:xfrm>
            <a:off x="8054406" y="3814489"/>
            <a:ext cx="276964" cy="336601"/>
            <a:chOff x="8054406" y="3814489"/>
            <a:chExt cx="276964" cy="336601"/>
          </a:xfrm>
        </p:grpSpPr>
        <p:sp>
          <p:nvSpPr>
            <p:cNvPr id="12773" name="Google Shape;12773;p69"/>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9"/>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9"/>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9"/>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9"/>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9"/>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9"/>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9"/>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9"/>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69"/>
          <p:cNvGrpSpPr/>
          <p:nvPr/>
        </p:nvGrpSpPr>
        <p:grpSpPr>
          <a:xfrm>
            <a:off x="7936787" y="4295074"/>
            <a:ext cx="378249" cy="335524"/>
            <a:chOff x="7936787" y="4295074"/>
            <a:chExt cx="378249" cy="335524"/>
          </a:xfrm>
        </p:grpSpPr>
        <p:sp>
          <p:nvSpPr>
            <p:cNvPr id="12783" name="Google Shape;12783;p69"/>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9"/>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9"/>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9"/>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9"/>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9"/>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9"/>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9"/>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9"/>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9"/>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9"/>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9"/>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9"/>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9"/>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9"/>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9"/>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69"/>
          <p:cNvGrpSpPr/>
          <p:nvPr/>
        </p:nvGrpSpPr>
        <p:grpSpPr>
          <a:xfrm>
            <a:off x="4886058" y="1965890"/>
            <a:ext cx="388569" cy="388307"/>
            <a:chOff x="4886058" y="1965890"/>
            <a:chExt cx="388569" cy="388307"/>
          </a:xfrm>
        </p:grpSpPr>
        <p:sp>
          <p:nvSpPr>
            <p:cNvPr id="12800" name="Google Shape;12800;p69"/>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9"/>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9"/>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9"/>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9"/>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9"/>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9"/>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9"/>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9"/>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9"/>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9"/>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14" name="Shape 12814"/>
        <p:cNvGrpSpPr/>
        <p:nvPr/>
      </p:nvGrpSpPr>
      <p:grpSpPr>
        <a:xfrm>
          <a:off x="0" y="0"/>
          <a:ext cx="0" cy="0"/>
          <a:chOff x="0" y="0"/>
          <a:chExt cx="0" cy="0"/>
        </a:xfrm>
      </p:grpSpPr>
      <p:sp>
        <p:nvSpPr>
          <p:cNvPr id="12815" name="Google Shape;12815;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816" name="Google Shape;12816;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817" name="Google Shape;12817;p70"/>
          <p:cNvGrpSpPr/>
          <p:nvPr/>
        </p:nvGrpSpPr>
        <p:grpSpPr>
          <a:xfrm>
            <a:off x="1765162" y="3346789"/>
            <a:ext cx="292801" cy="359258"/>
            <a:chOff x="1765162" y="3346789"/>
            <a:chExt cx="292801" cy="359258"/>
          </a:xfrm>
        </p:grpSpPr>
        <p:sp>
          <p:nvSpPr>
            <p:cNvPr id="12818" name="Google Shape;12818;p70"/>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0"/>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0"/>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0"/>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0"/>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0"/>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0"/>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0"/>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0"/>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0"/>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0"/>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0"/>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0"/>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0"/>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0"/>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70"/>
          <p:cNvGrpSpPr/>
          <p:nvPr/>
        </p:nvGrpSpPr>
        <p:grpSpPr>
          <a:xfrm>
            <a:off x="3077632" y="2445004"/>
            <a:ext cx="358996" cy="296309"/>
            <a:chOff x="3077632" y="2445004"/>
            <a:chExt cx="358996" cy="296309"/>
          </a:xfrm>
        </p:grpSpPr>
        <p:sp>
          <p:nvSpPr>
            <p:cNvPr id="12834" name="Google Shape;12834;p70"/>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0"/>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0"/>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0"/>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0"/>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0"/>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0"/>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0"/>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0"/>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0"/>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0"/>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0"/>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0"/>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0"/>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0"/>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0"/>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0"/>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0"/>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0"/>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0"/>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0"/>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0"/>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0"/>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0"/>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0"/>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0"/>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70"/>
          <p:cNvGrpSpPr/>
          <p:nvPr/>
        </p:nvGrpSpPr>
        <p:grpSpPr>
          <a:xfrm>
            <a:off x="2635237" y="2431780"/>
            <a:ext cx="359232" cy="323018"/>
            <a:chOff x="2635237" y="2431780"/>
            <a:chExt cx="359232" cy="323018"/>
          </a:xfrm>
        </p:grpSpPr>
        <p:sp>
          <p:nvSpPr>
            <p:cNvPr id="12861" name="Google Shape;12861;p70"/>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0"/>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0"/>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0"/>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0"/>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0"/>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0"/>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0"/>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0"/>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0"/>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0"/>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0"/>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0"/>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0"/>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0"/>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70"/>
          <p:cNvGrpSpPr/>
          <p:nvPr/>
        </p:nvGrpSpPr>
        <p:grpSpPr>
          <a:xfrm>
            <a:off x="4011651" y="3768132"/>
            <a:ext cx="373189" cy="358944"/>
            <a:chOff x="4011651" y="3768132"/>
            <a:chExt cx="373189" cy="358944"/>
          </a:xfrm>
        </p:grpSpPr>
        <p:sp>
          <p:nvSpPr>
            <p:cNvPr id="12877" name="Google Shape;12877;p70"/>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0"/>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0"/>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0"/>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0"/>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0"/>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0"/>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0"/>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0"/>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0"/>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70"/>
          <p:cNvGrpSpPr/>
          <p:nvPr/>
        </p:nvGrpSpPr>
        <p:grpSpPr>
          <a:xfrm>
            <a:off x="2189568" y="1961603"/>
            <a:ext cx="364993" cy="359049"/>
            <a:chOff x="2189568" y="1961603"/>
            <a:chExt cx="364993" cy="359049"/>
          </a:xfrm>
        </p:grpSpPr>
        <p:sp>
          <p:nvSpPr>
            <p:cNvPr id="12888" name="Google Shape;12888;p70"/>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0"/>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0"/>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0"/>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0"/>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0"/>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0"/>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0"/>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0"/>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0"/>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0"/>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0"/>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0"/>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0"/>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0"/>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0"/>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70"/>
          <p:cNvGrpSpPr/>
          <p:nvPr/>
        </p:nvGrpSpPr>
        <p:grpSpPr>
          <a:xfrm>
            <a:off x="2193077" y="2419971"/>
            <a:ext cx="378426" cy="346323"/>
            <a:chOff x="2193077" y="2419971"/>
            <a:chExt cx="378426" cy="346323"/>
          </a:xfrm>
        </p:grpSpPr>
        <p:sp>
          <p:nvSpPr>
            <p:cNvPr id="12905" name="Google Shape;12905;p70"/>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0"/>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0"/>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0"/>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0"/>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0"/>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0"/>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0"/>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0"/>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0"/>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0"/>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0"/>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0"/>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0"/>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0"/>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0"/>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0"/>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0"/>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0"/>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0"/>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0"/>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70"/>
          <p:cNvGrpSpPr/>
          <p:nvPr/>
        </p:nvGrpSpPr>
        <p:grpSpPr>
          <a:xfrm>
            <a:off x="861622" y="2881770"/>
            <a:ext cx="276802" cy="367140"/>
            <a:chOff x="861622" y="2881770"/>
            <a:chExt cx="276802" cy="367140"/>
          </a:xfrm>
        </p:grpSpPr>
        <p:sp>
          <p:nvSpPr>
            <p:cNvPr id="12927" name="Google Shape;12927;p70"/>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0"/>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0"/>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0"/>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0"/>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0"/>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0"/>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0"/>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0"/>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0"/>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0"/>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0"/>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0"/>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0"/>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0"/>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0"/>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0"/>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0"/>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0"/>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0"/>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0"/>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0"/>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70"/>
          <p:cNvGrpSpPr/>
          <p:nvPr/>
        </p:nvGrpSpPr>
        <p:grpSpPr>
          <a:xfrm>
            <a:off x="3968184" y="2881691"/>
            <a:ext cx="369444" cy="367140"/>
            <a:chOff x="3968184" y="2881691"/>
            <a:chExt cx="369444" cy="367140"/>
          </a:xfrm>
        </p:grpSpPr>
        <p:sp>
          <p:nvSpPr>
            <p:cNvPr id="12950" name="Google Shape;12950;p70"/>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0"/>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0"/>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0"/>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0"/>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0"/>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0"/>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0"/>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0"/>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0"/>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0"/>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0"/>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0"/>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0"/>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0"/>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0"/>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0"/>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0"/>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0"/>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0"/>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0"/>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0"/>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0"/>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0"/>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70"/>
          <p:cNvGrpSpPr/>
          <p:nvPr/>
        </p:nvGrpSpPr>
        <p:grpSpPr>
          <a:xfrm>
            <a:off x="3513796" y="2882084"/>
            <a:ext cx="371487" cy="366826"/>
            <a:chOff x="3513796" y="2882084"/>
            <a:chExt cx="371487" cy="366826"/>
          </a:xfrm>
        </p:grpSpPr>
        <p:sp>
          <p:nvSpPr>
            <p:cNvPr id="12975" name="Google Shape;12975;p70"/>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0"/>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0"/>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0"/>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0"/>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0"/>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0"/>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0"/>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0"/>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0"/>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0"/>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0"/>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0"/>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0"/>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0"/>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0"/>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0"/>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0"/>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0"/>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0"/>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0"/>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0"/>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0"/>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0"/>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0"/>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0"/>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0"/>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0"/>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0"/>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0"/>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0"/>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0"/>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0"/>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0"/>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0"/>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0"/>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0"/>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0"/>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0"/>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0"/>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0"/>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0"/>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0"/>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0"/>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0"/>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0"/>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0"/>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0"/>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0"/>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70"/>
          <p:cNvGrpSpPr/>
          <p:nvPr/>
        </p:nvGrpSpPr>
        <p:grpSpPr>
          <a:xfrm>
            <a:off x="873615" y="1500275"/>
            <a:ext cx="335011" cy="359232"/>
            <a:chOff x="873615" y="1500275"/>
            <a:chExt cx="335011" cy="359232"/>
          </a:xfrm>
        </p:grpSpPr>
        <p:sp>
          <p:nvSpPr>
            <p:cNvPr id="13025" name="Google Shape;13025;p70"/>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0"/>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0"/>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0"/>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0"/>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0"/>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0"/>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0"/>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0"/>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0"/>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0"/>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70"/>
          <p:cNvGrpSpPr/>
          <p:nvPr/>
        </p:nvGrpSpPr>
        <p:grpSpPr>
          <a:xfrm>
            <a:off x="2202058" y="3346737"/>
            <a:ext cx="337158" cy="359311"/>
            <a:chOff x="2202058" y="3346737"/>
            <a:chExt cx="337158" cy="359311"/>
          </a:xfrm>
        </p:grpSpPr>
        <p:sp>
          <p:nvSpPr>
            <p:cNvPr id="13037" name="Google Shape;13037;p70"/>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0"/>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0"/>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0"/>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0"/>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0"/>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0"/>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0"/>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0"/>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70"/>
          <p:cNvGrpSpPr/>
          <p:nvPr/>
        </p:nvGrpSpPr>
        <p:grpSpPr>
          <a:xfrm>
            <a:off x="2223059" y="3818172"/>
            <a:ext cx="359232" cy="306050"/>
            <a:chOff x="2223059" y="3818172"/>
            <a:chExt cx="359232" cy="306050"/>
          </a:xfrm>
        </p:grpSpPr>
        <p:sp>
          <p:nvSpPr>
            <p:cNvPr id="13047" name="Google Shape;13047;p70"/>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0"/>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0"/>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0"/>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0"/>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0"/>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0"/>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0"/>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0"/>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70"/>
          <p:cNvGrpSpPr/>
          <p:nvPr/>
        </p:nvGrpSpPr>
        <p:grpSpPr>
          <a:xfrm>
            <a:off x="1725989" y="1991820"/>
            <a:ext cx="378426" cy="298509"/>
            <a:chOff x="1725989" y="1991820"/>
            <a:chExt cx="378426" cy="298509"/>
          </a:xfrm>
        </p:grpSpPr>
        <p:sp>
          <p:nvSpPr>
            <p:cNvPr id="13057" name="Google Shape;13057;p70"/>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0"/>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0"/>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0"/>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0"/>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0"/>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0"/>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0"/>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0"/>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0"/>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0"/>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0"/>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9" name="Google Shape;13069;p70"/>
          <p:cNvGrpSpPr/>
          <p:nvPr/>
        </p:nvGrpSpPr>
        <p:grpSpPr>
          <a:xfrm>
            <a:off x="1768409" y="3791751"/>
            <a:ext cx="367978" cy="359075"/>
            <a:chOff x="1768409" y="3791751"/>
            <a:chExt cx="367978" cy="359075"/>
          </a:xfrm>
        </p:grpSpPr>
        <p:sp>
          <p:nvSpPr>
            <p:cNvPr id="13070" name="Google Shape;13070;p70"/>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0"/>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0"/>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0"/>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0"/>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0"/>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0"/>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0"/>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0"/>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0"/>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0"/>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0"/>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0"/>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70"/>
          <p:cNvGrpSpPr/>
          <p:nvPr/>
        </p:nvGrpSpPr>
        <p:grpSpPr>
          <a:xfrm>
            <a:off x="2668963" y="3791306"/>
            <a:ext cx="358735" cy="359311"/>
            <a:chOff x="2668963" y="3791306"/>
            <a:chExt cx="358735" cy="359311"/>
          </a:xfrm>
        </p:grpSpPr>
        <p:sp>
          <p:nvSpPr>
            <p:cNvPr id="13084" name="Google Shape;13084;p70"/>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0"/>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0"/>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0"/>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0"/>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0"/>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0"/>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0"/>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0"/>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0"/>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0"/>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0"/>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0"/>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0"/>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0"/>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0"/>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0" name="Google Shape;13100;p70"/>
          <p:cNvGrpSpPr/>
          <p:nvPr/>
        </p:nvGrpSpPr>
        <p:grpSpPr>
          <a:xfrm>
            <a:off x="849682" y="1995198"/>
            <a:ext cx="363893" cy="291727"/>
            <a:chOff x="849682" y="1995198"/>
            <a:chExt cx="363893" cy="291727"/>
          </a:xfrm>
        </p:grpSpPr>
        <p:sp>
          <p:nvSpPr>
            <p:cNvPr id="13101" name="Google Shape;13101;p70"/>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0"/>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0"/>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0"/>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0"/>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0"/>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0"/>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0"/>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0"/>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0"/>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0"/>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0"/>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0"/>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0"/>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0"/>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0"/>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0"/>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0"/>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70"/>
          <p:cNvGrpSpPr/>
          <p:nvPr/>
        </p:nvGrpSpPr>
        <p:grpSpPr>
          <a:xfrm>
            <a:off x="3065430" y="1990066"/>
            <a:ext cx="378190" cy="302044"/>
            <a:chOff x="3065430" y="1990066"/>
            <a:chExt cx="378190" cy="302044"/>
          </a:xfrm>
        </p:grpSpPr>
        <p:sp>
          <p:nvSpPr>
            <p:cNvPr id="13120" name="Google Shape;13120;p70"/>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0"/>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0"/>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0"/>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0"/>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0"/>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0"/>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0"/>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0"/>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0"/>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0"/>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70"/>
          <p:cNvGrpSpPr/>
          <p:nvPr/>
        </p:nvGrpSpPr>
        <p:grpSpPr>
          <a:xfrm>
            <a:off x="3568234" y="3791410"/>
            <a:ext cx="347501" cy="359284"/>
            <a:chOff x="3568234" y="3791410"/>
            <a:chExt cx="347501" cy="359284"/>
          </a:xfrm>
        </p:grpSpPr>
        <p:sp>
          <p:nvSpPr>
            <p:cNvPr id="13132" name="Google Shape;13132;p70"/>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0"/>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0"/>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0"/>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0"/>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0"/>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0"/>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0"/>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0"/>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0"/>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0"/>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70"/>
          <p:cNvGrpSpPr/>
          <p:nvPr/>
        </p:nvGrpSpPr>
        <p:grpSpPr>
          <a:xfrm>
            <a:off x="1759925" y="1501087"/>
            <a:ext cx="347004" cy="358420"/>
            <a:chOff x="1759925" y="1501087"/>
            <a:chExt cx="347004" cy="358420"/>
          </a:xfrm>
        </p:grpSpPr>
        <p:sp>
          <p:nvSpPr>
            <p:cNvPr id="13144" name="Google Shape;13144;p70"/>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0"/>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0"/>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0"/>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0"/>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0"/>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0"/>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0"/>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0"/>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0"/>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0"/>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0"/>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0"/>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0"/>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0"/>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0"/>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0"/>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0"/>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0"/>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0"/>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0"/>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0"/>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0"/>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0"/>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0"/>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0"/>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0"/>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70"/>
          <p:cNvGrpSpPr/>
          <p:nvPr/>
        </p:nvGrpSpPr>
        <p:grpSpPr>
          <a:xfrm>
            <a:off x="3519295" y="2413660"/>
            <a:ext cx="360227" cy="359311"/>
            <a:chOff x="3519295" y="2413660"/>
            <a:chExt cx="360227" cy="359311"/>
          </a:xfrm>
        </p:grpSpPr>
        <p:sp>
          <p:nvSpPr>
            <p:cNvPr id="13172" name="Google Shape;13172;p70"/>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0"/>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0"/>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0"/>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0"/>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0"/>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0"/>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0"/>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0"/>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0"/>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0"/>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0"/>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0"/>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0"/>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0"/>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0"/>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0"/>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0"/>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0"/>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0"/>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0"/>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0"/>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0"/>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0"/>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0"/>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0"/>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0"/>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0"/>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0"/>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0"/>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0"/>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0"/>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0"/>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0"/>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0"/>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70"/>
          <p:cNvGrpSpPr/>
          <p:nvPr/>
        </p:nvGrpSpPr>
        <p:grpSpPr>
          <a:xfrm>
            <a:off x="1330255" y="3845718"/>
            <a:ext cx="358996" cy="250774"/>
            <a:chOff x="1330255" y="3845718"/>
            <a:chExt cx="358996" cy="250774"/>
          </a:xfrm>
        </p:grpSpPr>
        <p:sp>
          <p:nvSpPr>
            <p:cNvPr id="13208" name="Google Shape;13208;p70"/>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0"/>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0"/>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0"/>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0"/>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0"/>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0"/>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0"/>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0"/>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0"/>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70"/>
          <p:cNvGrpSpPr/>
          <p:nvPr/>
        </p:nvGrpSpPr>
        <p:grpSpPr>
          <a:xfrm>
            <a:off x="3115103" y="3791384"/>
            <a:ext cx="373424" cy="359311"/>
            <a:chOff x="3115103" y="3791384"/>
            <a:chExt cx="373424" cy="359311"/>
          </a:xfrm>
        </p:grpSpPr>
        <p:sp>
          <p:nvSpPr>
            <p:cNvPr id="13219" name="Google Shape;13219;p70"/>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0"/>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0"/>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0"/>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0"/>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0"/>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0"/>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0"/>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0"/>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0"/>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0"/>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0"/>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0"/>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0"/>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70"/>
          <p:cNvGrpSpPr/>
          <p:nvPr/>
        </p:nvGrpSpPr>
        <p:grpSpPr>
          <a:xfrm>
            <a:off x="883853" y="3792641"/>
            <a:ext cx="378190" cy="357059"/>
            <a:chOff x="883853" y="3792641"/>
            <a:chExt cx="378190" cy="357059"/>
          </a:xfrm>
        </p:grpSpPr>
        <p:sp>
          <p:nvSpPr>
            <p:cNvPr id="13234" name="Google Shape;13234;p70"/>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0"/>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0"/>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0"/>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0"/>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0"/>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0"/>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0"/>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0"/>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0"/>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0"/>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0"/>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0"/>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0"/>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0"/>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0"/>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0"/>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0"/>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0"/>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0"/>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0"/>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0"/>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0"/>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0"/>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0"/>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0"/>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70"/>
          <p:cNvGrpSpPr/>
          <p:nvPr/>
        </p:nvGrpSpPr>
        <p:grpSpPr>
          <a:xfrm>
            <a:off x="3934196" y="2484805"/>
            <a:ext cx="401207" cy="214036"/>
            <a:chOff x="3934196" y="2484805"/>
            <a:chExt cx="401207" cy="214036"/>
          </a:xfrm>
        </p:grpSpPr>
        <p:sp>
          <p:nvSpPr>
            <p:cNvPr id="13261" name="Google Shape;13261;p70"/>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0"/>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0"/>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0"/>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0"/>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70"/>
          <p:cNvGrpSpPr/>
          <p:nvPr/>
        </p:nvGrpSpPr>
        <p:grpSpPr>
          <a:xfrm>
            <a:off x="3999894" y="1500197"/>
            <a:ext cx="342474" cy="359232"/>
            <a:chOff x="3999894" y="1500197"/>
            <a:chExt cx="342474" cy="359232"/>
          </a:xfrm>
        </p:grpSpPr>
        <p:sp>
          <p:nvSpPr>
            <p:cNvPr id="13267" name="Google Shape;13267;p70"/>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0"/>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0"/>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0"/>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0"/>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0"/>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0"/>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0"/>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0"/>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0"/>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70"/>
          <p:cNvGrpSpPr/>
          <p:nvPr/>
        </p:nvGrpSpPr>
        <p:grpSpPr>
          <a:xfrm>
            <a:off x="2233795" y="2882162"/>
            <a:ext cx="232601" cy="366747"/>
            <a:chOff x="2233795" y="2882162"/>
            <a:chExt cx="232601" cy="366747"/>
          </a:xfrm>
        </p:grpSpPr>
        <p:sp>
          <p:nvSpPr>
            <p:cNvPr id="13278" name="Google Shape;13278;p70"/>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0"/>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0"/>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0"/>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0"/>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0"/>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0"/>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0"/>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0"/>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0"/>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0"/>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0"/>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0"/>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0"/>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0"/>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0"/>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0"/>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0"/>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70"/>
          <p:cNvGrpSpPr/>
          <p:nvPr/>
        </p:nvGrpSpPr>
        <p:grpSpPr>
          <a:xfrm>
            <a:off x="3523772" y="3404422"/>
            <a:ext cx="362008" cy="244175"/>
            <a:chOff x="3523772" y="3404422"/>
            <a:chExt cx="362008" cy="244175"/>
          </a:xfrm>
        </p:grpSpPr>
        <p:sp>
          <p:nvSpPr>
            <p:cNvPr id="13297" name="Google Shape;13297;p70"/>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0"/>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0"/>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0"/>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0"/>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0"/>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0"/>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0"/>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0"/>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0"/>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0"/>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0"/>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0"/>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0"/>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0"/>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70"/>
          <p:cNvGrpSpPr/>
          <p:nvPr/>
        </p:nvGrpSpPr>
        <p:grpSpPr>
          <a:xfrm>
            <a:off x="3531026" y="1977314"/>
            <a:ext cx="359232" cy="327836"/>
            <a:chOff x="3531026" y="1977314"/>
            <a:chExt cx="359232" cy="327836"/>
          </a:xfrm>
        </p:grpSpPr>
        <p:sp>
          <p:nvSpPr>
            <p:cNvPr id="13313" name="Google Shape;13313;p70"/>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0"/>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0"/>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0"/>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0"/>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0"/>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0"/>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0"/>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0"/>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0"/>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70"/>
          <p:cNvGrpSpPr/>
          <p:nvPr/>
        </p:nvGrpSpPr>
        <p:grpSpPr>
          <a:xfrm>
            <a:off x="3123351" y="1500275"/>
            <a:ext cx="296781" cy="359232"/>
            <a:chOff x="3123351" y="1500275"/>
            <a:chExt cx="296781" cy="359232"/>
          </a:xfrm>
        </p:grpSpPr>
        <p:sp>
          <p:nvSpPr>
            <p:cNvPr id="13324" name="Google Shape;13324;p70"/>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0"/>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0"/>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0"/>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0"/>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0"/>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0"/>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0"/>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0"/>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0"/>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0"/>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70"/>
          <p:cNvGrpSpPr/>
          <p:nvPr/>
        </p:nvGrpSpPr>
        <p:grpSpPr>
          <a:xfrm>
            <a:off x="2659458" y="1500275"/>
            <a:ext cx="332261" cy="359232"/>
            <a:chOff x="2659458" y="1500275"/>
            <a:chExt cx="332261" cy="359232"/>
          </a:xfrm>
        </p:grpSpPr>
        <p:sp>
          <p:nvSpPr>
            <p:cNvPr id="13336" name="Google Shape;13336;p70"/>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0"/>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0"/>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0"/>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0"/>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0"/>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0"/>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0"/>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0"/>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0"/>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0"/>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0"/>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0"/>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0"/>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0"/>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0"/>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0"/>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0"/>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0"/>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0"/>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70"/>
          <p:cNvGrpSpPr/>
          <p:nvPr/>
        </p:nvGrpSpPr>
        <p:grpSpPr>
          <a:xfrm>
            <a:off x="1750184" y="2413530"/>
            <a:ext cx="359730" cy="359441"/>
            <a:chOff x="1750184" y="2413530"/>
            <a:chExt cx="359730" cy="359441"/>
          </a:xfrm>
        </p:grpSpPr>
        <p:sp>
          <p:nvSpPr>
            <p:cNvPr id="13357" name="Google Shape;13357;p70"/>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0"/>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0"/>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0"/>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0"/>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0"/>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0"/>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0"/>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0"/>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0"/>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0"/>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70"/>
          <p:cNvGrpSpPr/>
          <p:nvPr/>
        </p:nvGrpSpPr>
        <p:grpSpPr>
          <a:xfrm>
            <a:off x="2230050" y="1500223"/>
            <a:ext cx="316524" cy="359284"/>
            <a:chOff x="2230050" y="1500223"/>
            <a:chExt cx="316524" cy="359284"/>
          </a:xfrm>
        </p:grpSpPr>
        <p:sp>
          <p:nvSpPr>
            <p:cNvPr id="13369" name="Google Shape;13369;p70"/>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0"/>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0"/>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0"/>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0"/>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0"/>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0"/>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0"/>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0"/>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0"/>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0"/>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0"/>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0"/>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0"/>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0"/>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0"/>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0"/>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0"/>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0"/>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0"/>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70"/>
          <p:cNvGrpSpPr/>
          <p:nvPr/>
        </p:nvGrpSpPr>
        <p:grpSpPr>
          <a:xfrm>
            <a:off x="2690042" y="4262767"/>
            <a:ext cx="359389" cy="359232"/>
            <a:chOff x="2690042" y="4262767"/>
            <a:chExt cx="359389" cy="359232"/>
          </a:xfrm>
        </p:grpSpPr>
        <p:sp>
          <p:nvSpPr>
            <p:cNvPr id="13390" name="Google Shape;13390;p70"/>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0"/>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0"/>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0"/>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0"/>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0"/>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0"/>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70"/>
          <p:cNvGrpSpPr/>
          <p:nvPr/>
        </p:nvGrpSpPr>
        <p:grpSpPr>
          <a:xfrm>
            <a:off x="2689440" y="2882162"/>
            <a:ext cx="222337" cy="366721"/>
            <a:chOff x="2689440" y="2882162"/>
            <a:chExt cx="222337" cy="366721"/>
          </a:xfrm>
        </p:grpSpPr>
        <p:sp>
          <p:nvSpPr>
            <p:cNvPr id="13398" name="Google Shape;13398;p70"/>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0"/>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0"/>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0"/>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0"/>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0"/>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0"/>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0"/>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0"/>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7" name="Google Shape;13407;p70"/>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8" name="Google Shape;13408;p70"/>
          <p:cNvGrpSpPr/>
          <p:nvPr/>
        </p:nvGrpSpPr>
        <p:grpSpPr>
          <a:xfrm>
            <a:off x="2637986" y="1980142"/>
            <a:ext cx="359232" cy="322023"/>
            <a:chOff x="2637986" y="1980142"/>
            <a:chExt cx="359232" cy="322023"/>
          </a:xfrm>
        </p:grpSpPr>
        <p:sp>
          <p:nvSpPr>
            <p:cNvPr id="13409" name="Google Shape;13409;p70"/>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0"/>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0"/>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0"/>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0"/>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0"/>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0"/>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0"/>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0"/>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0"/>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0"/>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0"/>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0"/>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70"/>
          <p:cNvGrpSpPr/>
          <p:nvPr/>
        </p:nvGrpSpPr>
        <p:grpSpPr>
          <a:xfrm>
            <a:off x="1306531" y="3346972"/>
            <a:ext cx="323018" cy="359075"/>
            <a:chOff x="1306531" y="3346972"/>
            <a:chExt cx="323018" cy="359075"/>
          </a:xfrm>
        </p:grpSpPr>
        <p:sp>
          <p:nvSpPr>
            <p:cNvPr id="13423" name="Google Shape;13423;p70"/>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0"/>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0"/>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0"/>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0"/>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0"/>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0"/>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0"/>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0"/>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2" name="Google Shape;13432;p70"/>
          <p:cNvGrpSpPr/>
          <p:nvPr/>
        </p:nvGrpSpPr>
        <p:grpSpPr>
          <a:xfrm>
            <a:off x="1308024" y="2413975"/>
            <a:ext cx="360253" cy="357111"/>
            <a:chOff x="1308024" y="2413975"/>
            <a:chExt cx="360253" cy="357111"/>
          </a:xfrm>
        </p:grpSpPr>
        <p:sp>
          <p:nvSpPr>
            <p:cNvPr id="13433" name="Google Shape;13433;p70"/>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0"/>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0"/>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0"/>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0"/>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0"/>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0"/>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0"/>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0"/>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0"/>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0"/>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0"/>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0"/>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0"/>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0"/>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0"/>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0"/>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0"/>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0"/>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0"/>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0"/>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0"/>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0"/>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0"/>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0"/>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0"/>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0"/>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0"/>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0"/>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0"/>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70"/>
          <p:cNvGrpSpPr/>
          <p:nvPr/>
        </p:nvGrpSpPr>
        <p:grpSpPr>
          <a:xfrm>
            <a:off x="1298519" y="1970322"/>
            <a:ext cx="378452" cy="341321"/>
            <a:chOff x="1298519" y="1970322"/>
            <a:chExt cx="378452" cy="341321"/>
          </a:xfrm>
        </p:grpSpPr>
        <p:sp>
          <p:nvSpPr>
            <p:cNvPr id="13464" name="Google Shape;13464;p70"/>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0"/>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0"/>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0"/>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0"/>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0"/>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0"/>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0"/>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0"/>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0"/>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0"/>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0"/>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0"/>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0"/>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0"/>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0"/>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0"/>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0"/>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0"/>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0"/>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4" name="Google Shape;13484;p70"/>
          <p:cNvGrpSpPr/>
          <p:nvPr/>
        </p:nvGrpSpPr>
        <p:grpSpPr>
          <a:xfrm>
            <a:off x="3114815" y="3346868"/>
            <a:ext cx="283217" cy="359180"/>
            <a:chOff x="3114815" y="3346868"/>
            <a:chExt cx="283217" cy="359180"/>
          </a:xfrm>
        </p:grpSpPr>
        <p:sp>
          <p:nvSpPr>
            <p:cNvPr id="13485" name="Google Shape;13485;p70"/>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0"/>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0"/>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0"/>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0"/>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0"/>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0"/>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0"/>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0"/>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0"/>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0"/>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0"/>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0"/>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8" name="Google Shape;13498;p70"/>
          <p:cNvGrpSpPr/>
          <p:nvPr/>
        </p:nvGrpSpPr>
        <p:grpSpPr>
          <a:xfrm>
            <a:off x="3973186" y="3353231"/>
            <a:ext cx="378661" cy="346558"/>
            <a:chOff x="3973186" y="3353231"/>
            <a:chExt cx="378661" cy="346558"/>
          </a:xfrm>
        </p:grpSpPr>
        <p:sp>
          <p:nvSpPr>
            <p:cNvPr id="13499" name="Google Shape;13499;p70"/>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0"/>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0"/>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0"/>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0"/>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0"/>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0"/>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0"/>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0"/>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0"/>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0"/>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0"/>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0"/>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0"/>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0"/>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0"/>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0"/>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0"/>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70"/>
          <p:cNvGrpSpPr/>
          <p:nvPr/>
        </p:nvGrpSpPr>
        <p:grpSpPr>
          <a:xfrm>
            <a:off x="2152857" y="4263002"/>
            <a:ext cx="373241" cy="359127"/>
            <a:chOff x="2152857" y="4263002"/>
            <a:chExt cx="373241" cy="359127"/>
          </a:xfrm>
        </p:grpSpPr>
        <p:sp>
          <p:nvSpPr>
            <p:cNvPr id="13518" name="Google Shape;13518;p70"/>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0"/>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0"/>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0"/>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0"/>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0"/>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0"/>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0"/>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70"/>
          <p:cNvGrpSpPr/>
          <p:nvPr/>
        </p:nvGrpSpPr>
        <p:grpSpPr>
          <a:xfrm>
            <a:off x="859632" y="3346972"/>
            <a:ext cx="303537" cy="359127"/>
            <a:chOff x="859632" y="3346972"/>
            <a:chExt cx="303537" cy="359127"/>
          </a:xfrm>
        </p:grpSpPr>
        <p:sp>
          <p:nvSpPr>
            <p:cNvPr id="13527" name="Google Shape;13527;p70"/>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0"/>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0"/>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0"/>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0"/>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70"/>
          <p:cNvGrpSpPr/>
          <p:nvPr/>
        </p:nvGrpSpPr>
        <p:grpSpPr>
          <a:xfrm>
            <a:off x="1767911" y="2882241"/>
            <a:ext cx="265306" cy="366799"/>
            <a:chOff x="1767911" y="2882241"/>
            <a:chExt cx="265306" cy="366799"/>
          </a:xfrm>
        </p:grpSpPr>
        <p:sp>
          <p:nvSpPr>
            <p:cNvPr id="13533" name="Google Shape;13533;p70"/>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0"/>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0"/>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0"/>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0"/>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0"/>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0"/>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0"/>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0"/>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0"/>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0"/>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0"/>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0"/>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70"/>
          <p:cNvGrpSpPr/>
          <p:nvPr/>
        </p:nvGrpSpPr>
        <p:grpSpPr>
          <a:xfrm>
            <a:off x="1332009" y="1499935"/>
            <a:ext cx="331895" cy="359311"/>
            <a:chOff x="1332009" y="1499935"/>
            <a:chExt cx="331895" cy="359311"/>
          </a:xfrm>
        </p:grpSpPr>
        <p:sp>
          <p:nvSpPr>
            <p:cNvPr id="13549" name="Google Shape;13549;p70"/>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0"/>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0"/>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0"/>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0"/>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0"/>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0"/>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0"/>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0"/>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0"/>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0"/>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0"/>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0"/>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0"/>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0"/>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0"/>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0"/>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6" name="Google Shape;13566;p70"/>
          <p:cNvGrpSpPr/>
          <p:nvPr/>
        </p:nvGrpSpPr>
        <p:grpSpPr>
          <a:xfrm>
            <a:off x="2663464" y="3346815"/>
            <a:ext cx="289528" cy="359232"/>
            <a:chOff x="2663464" y="3346815"/>
            <a:chExt cx="289528" cy="359232"/>
          </a:xfrm>
        </p:grpSpPr>
        <p:sp>
          <p:nvSpPr>
            <p:cNvPr id="13567" name="Google Shape;13567;p70"/>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0"/>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0"/>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0"/>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0"/>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0"/>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0"/>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0"/>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0"/>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0"/>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0"/>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70"/>
          <p:cNvGrpSpPr/>
          <p:nvPr/>
        </p:nvGrpSpPr>
        <p:grpSpPr>
          <a:xfrm>
            <a:off x="1315775" y="2881927"/>
            <a:ext cx="269051" cy="366983"/>
            <a:chOff x="1315775" y="2881927"/>
            <a:chExt cx="269051" cy="366983"/>
          </a:xfrm>
        </p:grpSpPr>
        <p:sp>
          <p:nvSpPr>
            <p:cNvPr id="13579" name="Google Shape;13579;p70"/>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0"/>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0"/>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0"/>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0"/>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0"/>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0"/>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0"/>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0"/>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0"/>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0"/>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0"/>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0"/>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0"/>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0"/>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4" name="Google Shape;13594;p70"/>
          <p:cNvGrpSpPr/>
          <p:nvPr/>
        </p:nvGrpSpPr>
        <p:grpSpPr>
          <a:xfrm>
            <a:off x="3977427" y="1980142"/>
            <a:ext cx="359232" cy="322023"/>
            <a:chOff x="3977427" y="1980142"/>
            <a:chExt cx="359232" cy="322023"/>
          </a:xfrm>
        </p:grpSpPr>
        <p:sp>
          <p:nvSpPr>
            <p:cNvPr id="13595" name="Google Shape;13595;p70"/>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0"/>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0"/>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0"/>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0"/>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0"/>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0"/>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0"/>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0"/>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0"/>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5" name="Google Shape;13605;p70"/>
          <p:cNvGrpSpPr/>
          <p:nvPr/>
        </p:nvGrpSpPr>
        <p:grpSpPr>
          <a:xfrm>
            <a:off x="865628" y="2413608"/>
            <a:ext cx="361720" cy="359180"/>
            <a:chOff x="865628" y="2413608"/>
            <a:chExt cx="361720" cy="359180"/>
          </a:xfrm>
        </p:grpSpPr>
        <p:sp>
          <p:nvSpPr>
            <p:cNvPr id="13606" name="Google Shape;13606;p70"/>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0"/>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0"/>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0"/>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0"/>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0"/>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0"/>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0"/>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0"/>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0"/>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0"/>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0"/>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0"/>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70"/>
          <p:cNvGrpSpPr/>
          <p:nvPr/>
        </p:nvGrpSpPr>
        <p:grpSpPr>
          <a:xfrm>
            <a:off x="3117093" y="2881927"/>
            <a:ext cx="268815" cy="366983"/>
            <a:chOff x="3117093" y="2881927"/>
            <a:chExt cx="268815" cy="366983"/>
          </a:xfrm>
        </p:grpSpPr>
        <p:sp>
          <p:nvSpPr>
            <p:cNvPr id="13620" name="Google Shape;13620;p70"/>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0"/>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0"/>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0"/>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0"/>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0"/>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0"/>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0"/>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0"/>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0"/>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0"/>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0"/>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0"/>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0"/>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0"/>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70"/>
          <p:cNvGrpSpPr/>
          <p:nvPr/>
        </p:nvGrpSpPr>
        <p:grpSpPr>
          <a:xfrm>
            <a:off x="3534508" y="1508000"/>
            <a:ext cx="368502" cy="343521"/>
            <a:chOff x="3534508" y="1508000"/>
            <a:chExt cx="368502" cy="343521"/>
          </a:xfrm>
        </p:grpSpPr>
        <p:sp>
          <p:nvSpPr>
            <p:cNvPr id="13636" name="Google Shape;13636;p70"/>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0"/>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0"/>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0"/>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0"/>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0"/>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0"/>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0"/>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0"/>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0"/>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0"/>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0"/>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0"/>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0"/>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0"/>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70"/>
          <p:cNvGrpSpPr/>
          <p:nvPr/>
        </p:nvGrpSpPr>
        <p:grpSpPr>
          <a:xfrm>
            <a:off x="7147436" y="1502999"/>
            <a:ext cx="279054" cy="354754"/>
            <a:chOff x="7147436" y="1502999"/>
            <a:chExt cx="279054" cy="354754"/>
          </a:xfrm>
        </p:grpSpPr>
        <p:sp>
          <p:nvSpPr>
            <p:cNvPr id="13652" name="Google Shape;13652;p70"/>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0"/>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0"/>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0"/>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0"/>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0"/>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0"/>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0"/>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0"/>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0"/>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0"/>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0"/>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0"/>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0"/>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0"/>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0"/>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70"/>
          <p:cNvGrpSpPr/>
          <p:nvPr/>
        </p:nvGrpSpPr>
        <p:grpSpPr>
          <a:xfrm>
            <a:off x="7603081" y="1973072"/>
            <a:ext cx="276802" cy="354807"/>
            <a:chOff x="7603081" y="1973072"/>
            <a:chExt cx="276802" cy="354807"/>
          </a:xfrm>
        </p:grpSpPr>
        <p:sp>
          <p:nvSpPr>
            <p:cNvPr id="13669" name="Google Shape;13669;p70"/>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0"/>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0"/>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0"/>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0"/>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0"/>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0"/>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0"/>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0"/>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0"/>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0"/>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0"/>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0"/>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0"/>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70"/>
          <p:cNvGrpSpPr/>
          <p:nvPr/>
        </p:nvGrpSpPr>
        <p:grpSpPr>
          <a:xfrm>
            <a:off x="6696792" y="1502999"/>
            <a:ext cx="276802" cy="354754"/>
            <a:chOff x="6696792" y="1502999"/>
            <a:chExt cx="276802" cy="354754"/>
          </a:xfrm>
        </p:grpSpPr>
        <p:sp>
          <p:nvSpPr>
            <p:cNvPr id="13684" name="Google Shape;13684;p70"/>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0"/>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0"/>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0"/>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0"/>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0"/>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0"/>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0"/>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0"/>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0"/>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0"/>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0"/>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0"/>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0"/>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0"/>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9" name="Google Shape;13699;p70"/>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0" name="Google Shape;13700;p70"/>
          <p:cNvGrpSpPr/>
          <p:nvPr/>
        </p:nvGrpSpPr>
        <p:grpSpPr>
          <a:xfrm>
            <a:off x="6223393" y="1502999"/>
            <a:ext cx="320295" cy="354754"/>
            <a:chOff x="6223393" y="1502999"/>
            <a:chExt cx="320295" cy="354754"/>
          </a:xfrm>
        </p:grpSpPr>
        <p:sp>
          <p:nvSpPr>
            <p:cNvPr id="13701" name="Google Shape;13701;p70"/>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0"/>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0"/>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0"/>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0"/>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0"/>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0"/>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0"/>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0"/>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0"/>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0"/>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0"/>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0"/>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0"/>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0"/>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0"/>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0"/>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0"/>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0"/>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0"/>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0"/>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0"/>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0"/>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70"/>
          <p:cNvGrpSpPr/>
          <p:nvPr/>
        </p:nvGrpSpPr>
        <p:grpSpPr>
          <a:xfrm>
            <a:off x="5310611" y="1502972"/>
            <a:ext cx="339515" cy="354781"/>
            <a:chOff x="5310611" y="1502972"/>
            <a:chExt cx="339515" cy="354781"/>
          </a:xfrm>
        </p:grpSpPr>
        <p:sp>
          <p:nvSpPr>
            <p:cNvPr id="13725" name="Google Shape;13725;p70"/>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0"/>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0"/>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0"/>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0"/>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0"/>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0"/>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0"/>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0"/>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0"/>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0"/>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0"/>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0"/>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0"/>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0"/>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0"/>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70"/>
          <p:cNvGrpSpPr/>
          <p:nvPr/>
        </p:nvGrpSpPr>
        <p:grpSpPr>
          <a:xfrm>
            <a:off x="6253637" y="3790101"/>
            <a:ext cx="274550" cy="354833"/>
            <a:chOff x="6253637" y="3790101"/>
            <a:chExt cx="274550" cy="354833"/>
          </a:xfrm>
        </p:grpSpPr>
        <p:sp>
          <p:nvSpPr>
            <p:cNvPr id="13742" name="Google Shape;13742;p70"/>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0"/>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0"/>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0"/>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0"/>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0"/>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0"/>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0"/>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0"/>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0"/>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0"/>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0"/>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0"/>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0"/>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0"/>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0"/>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0"/>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70"/>
          <p:cNvGrpSpPr/>
          <p:nvPr/>
        </p:nvGrpSpPr>
        <p:grpSpPr>
          <a:xfrm>
            <a:off x="5802731" y="3790180"/>
            <a:ext cx="274576" cy="354754"/>
            <a:chOff x="5802731" y="3790180"/>
            <a:chExt cx="274576" cy="354754"/>
          </a:xfrm>
        </p:grpSpPr>
        <p:sp>
          <p:nvSpPr>
            <p:cNvPr id="13760" name="Google Shape;13760;p70"/>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0"/>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0"/>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0"/>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0"/>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0"/>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0"/>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0"/>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0"/>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0"/>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0"/>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0"/>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0"/>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0"/>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0"/>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0"/>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0"/>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0"/>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0"/>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0"/>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0"/>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1" name="Google Shape;13781;p70"/>
          <p:cNvGrpSpPr/>
          <p:nvPr/>
        </p:nvGrpSpPr>
        <p:grpSpPr>
          <a:xfrm>
            <a:off x="5352088" y="3790206"/>
            <a:ext cx="274550" cy="354728"/>
            <a:chOff x="5352088" y="3790206"/>
            <a:chExt cx="274550" cy="354728"/>
          </a:xfrm>
        </p:grpSpPr>
        <p:sp>
          <p:nvSpPr>
            <p:cNvPr id="13782" name="Google Shape;13782;p70"/>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0"/>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0"/>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0"/>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0"/>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0"/>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0"/>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0"/>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0"/>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0"/>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0"/>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0"/>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0"/>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0"/>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0"/>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0"/>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0"/>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0"/>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0"/>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0"/>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0"/>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0"/>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0"/>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0"/>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70"/>
          <p:cNvGrpSpPr/>
          <p:nvPr/>
        </p:nvGrpSpPr>
        <p:grpSpPr>
          <a:xfrm>
            <a:off x="4901706" y="3790075"/>
            <a:ext cx="274550" cy="354859"/>
            <a:chOff x="4901706" y="3790075"/>
            <a:chExt cx="274550" cy="354859"/>
          </a:xfrm>
        </p:grpSpPr>
        <p:sp>
          <p:nvSpPr>
            <p:cNvPr id="13807" name="Google Shape;13807;p70"/>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0"/>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0"/>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0"/>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0"/>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0"/>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0"/>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0"/>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0"/>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0"/>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0"/>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0"/>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0"/>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0"/>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0"/>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0"/>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0"/>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4" name="Google Shape;13824;p70"/>
          <p:cNvGrpSpPr/>
          <p:nvPr/>
        </p:nvGrpSpPr>
        <p:grpSpPr>
          <a:xfrm>
            <a:off x="8052704" y="1503208"/>
            <a:ext cx="275073" cy="354545"/>
            <a:chOff x="8052704" y="1503208"/>
            <a:chExt cx="275073" cy="354545"/>
          </a:xfrm>
        </p:grpSpPr>
        <p:sp>
          <p:nvSpPr>
            <p:cNvPr id="13825" name="Google Shape;13825;p70"/>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0"/>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0"/>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0"/>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0"/>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0"/>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0"/>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0"/>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0"/>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0"/>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0"/>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0"/>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0"/>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0"/>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0"/>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0"/>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0"/>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2" name="Google Shape;13842;p70"/>
          <p:cNvGrpSpPr/>
          <p:nvPr/>
        </p:nvGrpSpPr>
        <p:grpSpPr>
          <a:xfrm>
            <a:off x="5794745" y="1502999"/>
            <a:ext cx="274550" cy="354754"/>
            <a:chOff x="5794745" y="1502999"/>
            <a:chExt cx="274550" cy="354754"/>
          </a:xfrm>
        </p:grpSpPr>
        <p:sp>
          <p:nvSpPr>
            <p:cNvPr id="13843" name="Google Shape;13843;p70"/>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0"/>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0"/>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0"/>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0"/>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0"/>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0"/>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0"/>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0"/>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0"/>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0"/>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0"/>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0"/>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0"/>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0"/>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0"/>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0"/>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0"/>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0"/>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0"/>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0"/>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0"/>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0"/>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70"/>
          <p:cNvGrpSpPr/>
          <p:nvPr/>
        </p:nvGrpSpPr>
        <p:grpSpPr>
          <a:xfrm>
            <a:off x="4896940" y="1502999"/>
            <a:ext cx="263316" cy="354754"/>
            <a:chOff x="4896940" y="1502999"/>
            <a:chExt cx="263316" cy="354754"/>
          </a:xfrm>
        </p:grpSpPr>
        <p:sp>
          <p:nvSpPr>
            <p:cNvPr id="13867" name="Google Shape;13867;p70"/>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0"/>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0"/>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0"/>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0"/>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0"/>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0"/>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0"/>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0"/>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0"/>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0"/>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0"/>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0"/>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0"/>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0"/>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0"/>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0"/>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0"/>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0"/>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0"/>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0"/>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70"/>
          <p:cNvGrpSpPr/>
          <p:nvPr/>
        </p:nvGrpSpPr>
        <p:grpSpPr>
          <a:xfrm>
            <a:off x="6255392" y="4268082"/>
            <a:ext cx="274550" cy="354728"/>
            <a:chOff x="6255392" y="4268082"/>
            <a:chExt cx="274550" cy="354728"/>
          </a:xfrm>
        </p:grpSpPr>
        <p:sp>
          <p:nvSpPr>
            <p:cNvPr id="13889" name="Google Shape;13889;p70"/>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0"/>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0"/>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0"/>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0"/>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0"/>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0"/>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0"/>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0"/>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0"/>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0"/>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0"/>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0"/>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0"/>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0"/>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0"/>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0"/>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0"/>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0"/>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0"/>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70"/>
          <p:cNvGrpSpPr/>
          <p:nvPr/>
        </p:nvGrpSpPr>
        <p:grpSpPr>
          <a:xfrm>
            <a:off x="7604076" y="3790075"/>
            <a:ext cx="275807" cy="354859"/>
            <a:chOff x="7604076" y="3790075"/>
            <a:chExt cx="275807" cy="354859"/>
          </a:xfrm>
        </p:grpSpPr>
        <p:sp>
          <p:nvSpPr>
            <p:cNvPr id="13910" name="Google Shape;13910;p70"/>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0"/>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0"/>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0"/>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0"/>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0"/>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0"/>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0"/>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0"/>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0"/>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0"/>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0"/>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0"/>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0"/>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0"/>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0"/>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0"/>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0"/>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0"/>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0"/>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0"/>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0"/>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70"/>
          <p:cNvGrpSpPr/>
          <p:nvPr/>
        </p:nvGrpSpPr>
        <p:grpSpPr>
          <a:xfrm>
            <a:off x="7154427" y="3790206"/>
            <a:ext cx="274550" cy="354493"/>
            <a:chOff x="7154427" y="3790206"/>
            <a:chExt cx="274550" cy="354493"/>
          </a:xfrm>
        </p:grpSpPr>
        <p:sp>
          <p:nvSpPr>
            <p:cNvPr id="13933" name="Google Shape;13933;p70"/>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0"/>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0"/>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0"/>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0"/>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0"/>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0"/>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0"/>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0"/>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0"/>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0"/>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0"/>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0"/>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0"/>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0"/>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0"/>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0"/>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0"/>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0"/>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0"/>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3" name="Google Shape;13953;p70"/>
          <p:cNvGrpSpPr/>
          <p:nvPr/>
        </p:nvGrpSpPr>
        <p:grpSpPr>
          <a:xfrm>
            <a:off x="8054458" y="1973150"/>
            <a:ext cx="274576" cy="354728"/>
            <a:chOff x="8054458" y="1973150"/>
            <a:chExt cx="274576" cy="354728"/>
          </a:xfrm>
        </p:grpSpPr>
        <p:sp>
          <p:nvSpPr>
            <p:cNvPr id="13954" name="Google Shape;13954;p70"/>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0"/>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0"/>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0"/>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0"/>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0"/>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0"/>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0"/>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0"/>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0"/>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0"/>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0"/>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0"/>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0"/>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0"/>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0"/>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0"/>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0"/>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0"/>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0"/>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0"/>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0"/>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70"/>
          <p:cNvGrpSpPr/>
          <p:nvPr/>
        </p:nvGrpSpPr>
        <p:grpSpPr>
          <a:xfrm>
            <a:off x="7153930" y="1973150"/>
            <a:ext cx="274812" cy="354728"/>
            <a:chOff x="7153930" y="1973150"/>
            <a:chExt cx="274812" cy="354728"/>
          </a:xfrm>
        </p:grpSpPr>
        <p:sp>
          <p:nvSpPr>
            <p:cNvPr id="13977" name="Google Shape;13977;p70"/>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0"/>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0"/>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0"/>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0"/>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0"/>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0"/>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0"/>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0"/>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0"/>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0"/>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0"/>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0"/>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0"/>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0"/>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0"/>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0"/>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0"/>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0"/>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70"/>
          <p:cNvGrpSpPr/>
          <p:nvPr/>
        </p:nvGrpSpPr>
        <p:grpSpPr>
          <a:xfrm>
            <a:off x="6703522" y="1973098"/>
            <a:ext cx="274812" cy="354781"/>
            <a:chOff x="6703522" y="1973098"/>
            <a:chExt cx="274812" cy="354781"/>
          </a:xfrm>
        </p:grpSpPr>
        <p:sp>
          <p:nvSpPr>
            <p:cNvPr id="13997" name="Google Shape;13997;p70"/>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0"/>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0"/>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0"/>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0"/>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0"/>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0"/>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0"/>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0"/>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0"/>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0"/>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0"/>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0"/>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0"/>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0"/>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0"/>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0"/>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0"/>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0"/>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0"/>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0"/>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0"/>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0"/>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0"/>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0"/>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70"/>
          <p:cNvGrpSpPr/>
          <p:nvPr/>
        </p:nvGrpSpPr>
        <p:grpSpPr>
          <a:xfrm>
            <a:off x="6253375" y="1973150"/>
            <a:ext cx="274812" cy="354728"/>
            <a:chOff x="6253375" y="1973150"/>
            <a:chExt cx="274812" cy="354728"/>
          </a:xfrm>
        </p:grpSpPr>
        <p:sp>
          <p:nvSpPr>
            <p:cNvPr id="14023" name="Google Shape;14023;p70"/>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0"/>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0"/>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0"/>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0"/>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0"/>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0"/>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0"/>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0"/>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0"/>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0"/>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0"/>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0"/>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0"/>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0"/>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0"/>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0"/>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0"/>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0"/>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0"/>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0"/>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0"/>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0"/>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0"/>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0"/>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0"/>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0"/>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0"/>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0"/>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0"/>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0"/>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0"/>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0"/>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0"/>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0"/>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0"/>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0"/>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0"/>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70"/>
          <p:cNvGrpSpPr/>
          <p:nvPr/>
        </p:nvGrpSpPr>
        <p:grpSpPr>
          <a:xfrm>
            <a:off x="5802496" y="1973150"/>
            <a:ext cx="275309" cy="354728"/>
            <a:chOff x="5802496" y="1973150"/>
            <a:chExt cx="275309" cy="354728"/>
          </a:xfrm>
        </p:grpSpPr>
        <p:sp>
          <p:nvSpPr>
            <p:cNvPr id="14062" name="Google Shape;14062;p70"/>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0"/>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0"/>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0"/>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0"/>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0"/>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0"/>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0"/>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0"/>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0"/>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0"/>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0"/>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0"/>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0"/>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0"/>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0"/>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0"/>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0"/>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0"/>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0"/>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0"/>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0"/>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0"/>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0"/>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0"/>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0"/>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8" name="Google Shape;14088;p70"/>
          <p:cNvGrpSpPr/>
          <p:nvPr/>
        </p:nvGrpSpPr>
        <p:grpSpPr>
          <a:xfrm>
            <a:off x="5353083" y="1973150"/>
            <a:ext cx="274576" cy="354728"/>
            <a:chOff x="5353083" y="1973150"/>
            <a:chExt cx="274576" cy="354728"/>
          </a:xfrm>
        </p:grpSpPr>
        <p:sp>
          <p:nvSpPr>
            <p:cNvPr id="14089" name="Google Shape;14089;p70"/>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0"/>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0"/>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0"/>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0"/>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0"/>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0"/>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0"/>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0"/>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0"/>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0"/>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0"/>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0"/>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0"/>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0"/>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0"/>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0"/>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0"/>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0"/>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0"/>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0"/>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70"/>
          <p:cNvGrpSpPr/>
          <p:nvPr/>
        </p:nvGrpSpPr>
        <p:grpSpPr>
          <a:xfrm>
            <a:off x="4902701" y="1973150"/>
            <a:ext cx="274812" cy="354728"/>
            <a:chOff x="4902701" y="1973150"/>
            <a:chExt cx="274812" cy="354728"/>
          </a:xfrm>
        </p:grpSpPr>
        <p:sp>
          <p:nvSpPr>
            <p:cNvPr id="14111" name="Google Shape;14111;p70"/>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0"/>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0"/>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0"/>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0"/>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0"/>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0"/>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0"/>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0"/>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0"/>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0"/>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0"/>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0"/>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0"/>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0"/>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0"/>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0"/>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0"/>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0"/>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0"/>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0"/>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0"/>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0"/>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0"/>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0"/>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6" name="Google Shape;14136;p70"/>
          <p:cNvGrpSpPr/>
          <p:nvPr/>
        </p:nvGrpSpPr>
        <p:grpSpPr>
          <a:xfrm>
            <a:off x="4902701" y="2879989"/>
            <a:ext cx="272560" cy="354676"/>
            <a:chOff x="4902701" y="2879989"/>
            <a:chExt cx="272560" cy="354676"/>
          </a:xfrm>
        </p:grpSpPr>
        <p:sp>
          <p:nvSpPr>
            <p:cNvPr id="14137" name="Google Shape;14137;p70"/>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0"/>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0"/>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0"/>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0"/>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0"/>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0"/>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0"/>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0"/>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0"/>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0"/>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0"/>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0"/>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0"/>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0"/>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0"/>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0"/>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0"/>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0"/>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0"/>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0"/>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0"/>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0"/>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0"/>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1" name="Google Shape;14161;p70"/>
          <p:cNvGrpSpPr/>
          <p:nvPr/>
        </p:nvGrpSpPr>
        <p:grpSpPr>
          <a:xfrm>
            <a:off x="5803988" y="4268082"/>
            <a:ext cx="274550" cy="354728"/>
            <a:chOff x="5803988" y="4268082"/>
            <a:chExt cx="274550" cy="354728"/>
          </a:xfrm>
        </p:grpSpPr>
        <p:sp>
          <p:nvSpPr>
            <p:cNvPr id="14162" name="Google Shape;14162;p70"/>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0"/>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0"/>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0"/>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0"/>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0"/>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0"/>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0"/>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0"/>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0"/>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0"/>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0"/>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0"/>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0"/>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0"/>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0"/>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0"/>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0"/>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0"/>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0"/>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0"/>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0"/>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4" name="Google Shape;14184;p70"/>
          <p:cNvGrpSpPr/>
          <p:nvPr/>
        </p:nvGrpSpPr>
        <p:grpSpPr>
          <a:xfrm>
            <a:off x="5352349" y="4268082"/>
            <a:ext cx="274550" cy="354728"/>
            <a:chOff x="5352349" y="4268082"/>
            <a:chExt cx="274550" cy="354728"/>
          </a:xfrm>
        </p:grpSpPr>
        <p:sp>
          <p:nvSpPr>
            <p:cNvPr id="14185" name="Google Shape;14185;p70"/>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0"/>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0"/>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0"/>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0"/>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0"/>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0"/>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0"/>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0"/>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0"/>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0"/>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0"/>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0"/>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0"/>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0"/>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0"/>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0"/>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0"/>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0"/>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0"/>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0"/>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0"/>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70"/>
          <p:cNvGrpSpPr/>
          <p:nvPr/>
        </p:nvGrpSpPr>
        <p:grpSpPr>
          <a:xfrm>
            <a:off x="7606826" y="2419290"/>
            <a:ext cx="274550" cy="354728"/>
            <a:chOff x="7606826" y="2419290"/>
            <a:chExt cx="274550" cy="354728"/>
          </a:xfrm>
        </p:grpSpPr>
        <p:sp>
          <p:nvSpPr>
            <p:cNvPr id="14208" name="Google Shape;14208;p7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3" name="Google Shape;14223;p70"/>
          <p:cNvGrpSpPr/>
          <p:nvPr/>
        </p:nvGrpSpPr>
        <p:grpSpPr>
          <a:xfrm>
            <a:off x="7156182" y="2419290"/>
            <a:ext cx="274550" cy="354728"/>
            <a:chOff x="7156182" y="2419290"/>
            <a:chExt cx="274550" cy="354728"/>
          </a:xfrm>
        </p:grpSpPr>
        <p:sp>
          <p:nvSpPr>
            <p:cNvPr id="14224" name="Google Shape;14224;p70"/>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0"/>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0"/>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0"/>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0"/>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0"/>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0"/>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0"/>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0"/>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0"/>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0"/>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0"/>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0"/>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0"/>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0"/>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70"/>
          <p:cNvGrpSpPr/>
          <p:nvPr/>
        </p:nvGrpSpPr>
        <p:grpSpPr>
          <a:xfrm>
            <a:off x="6705276" y="2419290"/>
            <a:ext cx="274812" cy="354728"/>
            <a:chOff x="6705276" y="2419290"/>
            <a:chExt cx="274812" cy="354728"/>
          </a:xfrm>
        </p:grpSpPr>
        <p:sp>
          <p:nvSpPr>
            <p:cNvPr id="14240" name="Google Shape;14240;p70"/>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0"/>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0"/>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0"/>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0"/>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0"/>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0"/>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0"/>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0"/>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0"/>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0"/>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0"/>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0"/>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0"/>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0"/>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0"/>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0"/>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0"/>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0"/>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0"/>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0"/>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0"/>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0"/>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0"/>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0"/>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0"/>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0"/>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0"/>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70"/>
          <p:cNvGrpSpPr/>
          <p:nvPr/>
        </p:nvGrpSpPr>
        <p:grpSpPr>
          <a:xfrm>
            <a:off x="4902936" y="2419290"/>
            <a:ext cx="274576" cy="354728"/>
            <a:chOff x="4902936" y="2419290"/>
            <a:chExt cx="274576" cy="354728"/>
          </a:xfrm>
        </p:grpSpPr>
        <p:sp>
          <p:nvSpPr>
            <p:cNvPr id="14269" name="Google Shape;14269;p70"/>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0"/>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0"/>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0"/>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0"/>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0"/>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0"/>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0"/>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0"/>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0"/>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0"/>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0"/>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0"/>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0"/>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0"/>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0"/>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0"/>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0"/>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0"/>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0"/>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9" name="Google Shape;14289;p70"/>
          <p:cNvGrpSpPr/>
          <p:nvPr/>
        </p:nvGrpSpPr>
        <p:grpSpPr>
          <a:xfrm>
            <a:off x="7608056" y="3345794"/>
            <a:ext cx="270334" cy="354754"/>
            <a:chOff x="7608056" y="3345794"/>
            <a:chExt cx="270334" cy="354754"/>
          </a:xfrm>
        </p:grpSpPr>
        <p:sp>
          <p:nvSpPr>
            <p:cNvPr id="14290" name="Google Shape;14290;p70"/>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0"/>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0"/>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0"/>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0"/>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0"/>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0"/>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0"/>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0"/>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0"/>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0"/>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0"/>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0"/>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0"/>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0"/>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0"/>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0"/>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0"/>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0"/>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70"/>
          <p:cNvGrpSpPr/>
          <p:nvPr/>
        </p:nvGrpSpPr>
        <p:grpSpPr>
          <a:xfrm>
            <a:off x="6712765" y="4268082"/>
            <a:ext cx="263316" cy="354728"/>
            <a:chOff x="6712765" y="4268082"/>
            <a:chExt cx="263316" cy="354728"/>
          </a:xfrm>
        </p:grpSpPr>
        <p:sp>
          <p:nvSpPr>
            <p:cNvPr id="14310" name="Google Shape;14310;p70"/>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0"/>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0"/>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0"/>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0"/>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0"/>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0"/>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0"/>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0"/>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0"/>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0"/>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0"/>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0"/>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0"/>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0"/>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0"/>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70"/>
          <p:cNvGrpSpPr/>
          <p:nvPr/>
        </p:nvGrpSpPr>
        <p:grpSpPr>
          <a:xfrm>
            <a:off x="5359341" y="2419159"/>
            <a:ext cx="262819" cy="354859"/>
            <a:chOff x="5359341" y="2419159"/>
            <a:chExt cx="262819" cy="354859"/>
          </a:xfrm>
        </p:grpSpPr>
        <p:sp>
          <p:nvSpPr>
            <p:cNvPr id="14327" name="Google Shape;14327;p70"/>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0"/>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0"/>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0"/>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0"/>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0"/>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0"/>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0"/>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0"/>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0"/>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0"/>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0"/>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0"/>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0"/>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0"/>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0"/>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0"/>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0"/>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0"/>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0"/>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0"/>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70"/>
          <p:cNvGrpSpPr/>
          <p:nvPr/>
        </p:nvGrpSpPr>
        <p:grpSpPr>
          <a:xfrm>
            <a:off x="6709282" y="3790206"/>
            <a:ext cx="263316" cy="354493"/>
            <a:chOff x="6709282" y="3790206"/>
            <a:chExt cx="263316" cy="354493"/>
          </a:xfrm>
        </p:grpSpPr>
        <p:sp>
          <p:nvSpPr>
            <p:cNvPr id="14349" name="Google Shape;14349;p70"/>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0"/>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0"/>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0"/>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0"/>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0"/>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0"/>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0"/>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0"/>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0"/>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0"/>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0"/>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0"/>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0"/>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0"/>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0"/>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70"/>
          <p:cNvGrpSpPr/>
          <p:nvPr/>
        </p:nvGrpSpPr>
        <p:grpSpPr>
          <a:xfrm>
            <a:off x="6260629" y="2419290"/>
            <a:ext cx="263055" cy="354493"/>
            <a:chOff x="6260629" y="2419290"/>
            <a:chExt cx="263055" cy="354493"/>
          </a:xfrm>
        </p:grpSpPr>
        <p:sp>
          <p:nvSpPr>
            <p:cNvPr id="14366" name="Google Shape;14366;p70"/>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0"/>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0"/>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0"/>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0"/>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0"/>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0"/>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0"/>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0"/>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0"/>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0"/>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0"/>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0"/>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0"/>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0"/>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70"/>
          <p:cNvGrpSpPr/>
          <p:nvPr/>
        </p:nvGrpSpPr>
        <p:grpSpPr>
          <a:xfrm>
            <a:off x="6260864" y="2879911"/>
            <a:ext cx="263343" cy="354754"/>
            <a:chOff x="6260864" y="2879911"/>
            <a:chExt cx="263343" cy="354754"/>
          </a:xfrm>
        </p:grpSpPr>
        <p:sp>
          <p:nvSpPr>
            <p:cNvPr id="14382" name="Google Shape;14382;p70"/>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0"/>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0"/>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0"/>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0"/>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0"/>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0"/>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0"/>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0"/>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0"/>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0"/>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0"/>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0"/>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0"/>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0"/>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0"/>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0"/>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0"/>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70"/>
          <p:cNvGrpSpPr/>
          <p:nvPr/>
        </p:nvGrpSpPr>
        <p:grpSpPr>
          <a:xfrm>
            <a:off x="8062968" y="2419290"/>
            <a:ext cx="263316" cy="354728"/>
            <a:chOff x="8062968" y="2419290"/>
            <a:chExt cx="263316" cy="354728"/>
          </a:xfrm>
        </p:grpSpPr>
        <p:sp>
          <p:nvSpPr>
            <p:cNvPr id="14401" name="Google Shape;14401;p7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70"/>
          <p:cNvGrpSpPr/>
          <p:nvPr/>
        </p:nvGrpSpPr>
        <p:grpSpPr>
          <a:xfrm>
            <a:off x="5809723" y="2419290"/>
            <a:ext cx="263316" cy="354728"/>
            <a:chOff x="5809723" y="2419290"/>
            <a:chExt cx="263316" cy="354728"/>
          </a:xfrm>
        </p:grpSpPr>
        <p:sp>
          <p:nvSpPr>
            <p:cNvPr id="14419" name="Google Shape;14419;p70"/>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0"/>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0"/>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0"/>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0"/>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0"/>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0"/>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0"/>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0"/>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0"/>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0"/>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0"/>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0"/>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0"/>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0"/>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0"/>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0"/>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70"/>
          <p:cNvGrpSpPr/>
          <p:nvPr/>
        </p:nvGrpSpPr>
        <p:grpSpPr>
          <a:xfrm>
            <a:off x="7606826" y="1502999"/>
            <a:ext cx="263552" cy="354754"/>
            <a:chOff x="7606826" y="1502999"/>
            <a:chExt cx="263552" cy="354754"/>
          </a:xfrm>
        </p:grpSpPr>
        <p:sp>
          <p:nvSpPr>
            <p:cNvPr id="14437" name="Google Shape;14437;p70"/>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0"/>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0"/>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0"/>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0"/>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0"/>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0"/>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0"/>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0"/>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0"/>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0"/>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0"/>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0"/>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0"/>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0"/>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0"/>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0"/>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0"/>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70"/>
          <p:cNvGrpSpPr/>
          <p:nvPr/>
        </p:nvGrpSpPr>
        <p:grpSpPr>
          <a:xfrm>
            <a:off x="8060455" y="3790075"/>
            <a:ext cx="264076" cy="354623"/>
            <a:chOff x="8060455" y="3790075"/>
            <a:chExt cx="264076" cy="354623"/>
          </a:xfrm>
        </p:grpSpPr>
        <p:sp>
          <p:nvSpPr>
            <p:cNvPr id="14456" name="Google Shape;14456;p70"/>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0"/>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0"/>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0"/>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0"/>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0"/>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0"/>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0"/>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0"/>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0"/>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0"/>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0"/>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0"/>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0"/>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0"/>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0"/>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0"/>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0"/>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0"/>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0"/>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0"/>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0"/>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0"/>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9" name="Google Shape;14479;p70"/>
          <p:cNvGrpSpPr/>
          <p:nvPr/>
        </p:nvGrpSpPr>
        <p:grpSpPr>
          <a:xfrm>
            <a:off x="7614550" y="2879911"/>
            <a:ext cx="263316" cy="354754"/>
            <a:chOff x="7614550" y="2879911"/>
            <a:chExt cx="263316" cy="354754"/>
          </a:xfrm>
        </p:grpSpPr>
        <p:sp>
          <p:nvSpPr>
            <p:cNvPr id="14480" name="Google Shape;14480;p70"/>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0"/>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0"/>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0"/>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0"/>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0"/>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0"/>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0"/>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0"/>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0"/>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0"/>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0"/>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0"/>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0"/>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0"/>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0"/>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0"/>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0"/>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0"/>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70"/>
          <p:cNvGrpSpPr/>
          <p:nvPr/>
        </p:nvGrpSpPr>
        <p:grpSpPr>
          <a:xfrm>
            <a:off x="4900684" y="4268187"/>
            <a:ext cx="274576" cy="354623"/>
            <a:chOff x="4900684" y="4268187"/>
            <a:chExt cx="274576" cy="354623"/>
          </a:xfrm>
        </p:grpSpPr>
        <p:sp>
          <p:nvSpPr>
            <p:cNvPr id="14500" name="Google Shape;14500;p70"/>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0"/>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0"/>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0"/>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0"/>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0"/>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0"/>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0"/>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0"/>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0"/>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0"/>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0"/>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0"/>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0"/>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0"/>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70"/>
          <p:cNvGrpSpPr/>
          <p:nvPr/>
        </p:nvGrpSpPr>
        <p:grpSpPr>
          <a:xfrm>
            <a:off x="7161654" y="3345794"/>
            <a:ext cx="263343" cy="354754"/>
            <a:chOff x="7161654" y="3345794"/>
            <a:chExt cx="263343" cy="354754"/>
          </a:xfrm>
        </p:grpSpPr>
        <p:sp>
          <p:nvSpPr>
            <p:cNvPr id="14516" name="Google Shape;14516;p70"/>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0"/>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0"/>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0"/>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0"/>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0"/>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0"/>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0"/>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0"/>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0"/>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0"/>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0"/>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0"/>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0"/>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0"/>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0"/>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0"/>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0"/>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0"/>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70"/>
          <p:cNvGrpSpPr/>
          <p:nvPr/>
        </p:nvGrpSpPr>
        <p:grpSpPr>
          <a:xfrm>
            <a:off x="6711770" y="3345794"/>
            <a:ext cx="263081" cy="354754"/>
            <a:chOff x="6711770" y="3345794"/>
            <a:chExt cx="263081" cy="354754"/>
          </a:xfrm>
        </p:grpSpPr>
        <p:sp>
          <p:nvSpPr>
            <p:cNvPr id="14536" name="Google Shape;14536;p70"/>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0"/>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0"/>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0"/>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0"/>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0"/>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0"/>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0"/>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0"/>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0"/>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0"/>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0"/>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0"/>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0"/>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0"/>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0"/>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0"/>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70"/>
          <p:cNvGrpSpPr/>
          <p:nvPr/>
        </p:nvGrpSpPr>
        <p:grpSpPr>
          <a:xfrm>
            <a:off x="7163409" y="2880251"/>
            <a:ext cx="263316" cy="354414"/>
            <a:chOff x="7163409" y="2880251"/>
            <a:chExt cx="263316" cy="354414"/>
          </a:xfrm>
        </p:grpSpPr>
        <p:sp>
          <p:nvSpPr>
            <p:cNvPr id="14554" name="Google Shape;14554;p70"/>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0"/>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0"/>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0"/>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0"/>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0"/>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0"/>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0"/>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0"/>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0"/>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0"/>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0"/>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70"/>
          <p:cNvGrpSpPr/>
          <p:nvPr/>
        </p:nvGrpSpPr>
        <p:grpSpPr>
          <a:xfrm>
            <a:off x="6712032" y="2880172"/>
            <a:ext cx="263316" cy="354493"/>
            <a:chOff x="6712032" y="2880172"/>
            <a:chExt cx="263316" cy="354493"/>
          </a:xfrm>
        </p:grpSpPr>
        <p:sp>
          <p:nvSpPr>
            <p:cNvPr id="14567" name="Google Shape;14567;p70"/>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0"/>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0"/>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0"/>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0"/>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0"/>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0"/>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0"/>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0"/>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0"/>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0"/>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0"/>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0"/>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0"/>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0"/>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0"/>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0"/>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0"/>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0"/>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0"/>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0"/>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8" name="Google Shape;14588;p70"/>
          <p:cNvGrpSpPr/>
          <p:nvPr/>
        </p:nvGrpSpPr>
        <p:grpSpPr>
          <a:xfrm>
            <a:off x="6261624" y="3345794"/>
            <a:ext cx="263316" cy="354754"/>
            <a:chOff x="6261624" y="3345794"/>
            <a:chExt cx="263316" cy="354754"/>
          </a:xfrm>
        </p:grpSpPr>
        <p:sp>
          <p:nvSpPr>
            <p:cNvPr id="14589" name="Google Shape;14589;p70"/>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0"/>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0"/>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0"/>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0"/>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0"/>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0"/>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0"/>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0"/>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0"/>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0"/>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0"/>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0"/>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0"/>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0"/>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0"/>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0"/>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0"/>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0"/>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0"/>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0"/>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0"/>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0"/>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0"/>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0"/>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0"/>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0"/>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0"/>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7" name="Google Shape;14617;p70"/>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8" name="Google Shape;14618;p70"/>
          <p:cNvGrpSpPr/>
          <p:nvPr/>
        </p:nvGrpSpPr>
        <p:grpSpPr>
          <a:xfrm>
            <a:off x="5811739" y="3345794"/>
            <a:ext cx="263316" cy="354754"/>
            <a:chOff x="5811739" y="3345794"/>
            <a:chExt cx="263316" cy="354754"/>
          </a:xfrm>
        </p:grpSpPr>
        <p:sp>
          <p:nvSpPr>
            <p:cNvPr id="14619" name="Google Shape;14619;p70"/>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0"/>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0"/>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0"/>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0"/>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0"/>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0"/>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0"/>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0"/>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0"/>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0"/>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0"/>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0"/>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0"/>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0"/>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0"/>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0"/>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0"/>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0"/>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0"/>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0"/>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0" name="Google Shape;14640;p70"/>
          <p:cNvGrpSpPr/>
          <p:nvPr/>
        </p:nvGrpSpPr>
        <p:grpSpPr>
          <a:xfrm>
            <a:off x="5363818" y="3345794"/>
            <a:ext cx="259074" cy="354493"/>
            <a:chOff x="5363818" y="3345794"/>
            <a:chExt cx="259074" cy="354493"/>
          </a:xfrm>
        </p:grpSpPr>
        <p:sp>
          <p:nvSpPr>
            <p:cNvPr id="14641" name="Google Shape;14641;p70"/>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0"/>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0"/>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0"/>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0"/>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0"/>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0"/>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0"/>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0"/>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0"/>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0"/>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0"/>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0"/>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0"/>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0"/>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0"/>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0"/>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0"/>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0"/>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0"/>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0"/>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0"/>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0"/>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0"/>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0"/>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70"/>
          <p:cNvGrpSpPr/>
          <p:nvPr/>
        </p:nvGrpSpPr>
        <p:grpSpPr>
          <a:xfrm>
            <a:off x="4912939" y="3345663"/>
            <a:ext cx="261326" cy="354885"/>
            <a:chOff x="4912939" y="3345663"/>
            <a:chExt cx="261326" cy="354885"/>
          </a:xfrm>
        </p:grpSpPr>
        <p:sp>
          <p:nvSpPr>
            <p:cNvPr id="14667" name="Google Shape;14667;p70"/>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0"/>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0"/>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0"/>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0"/>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0"/>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0"/>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0"/>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0"/>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0"/>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0"/>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0"/>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0"/>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0"/>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0"/>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0"/>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0"/>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0"/>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0"/>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0"/>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0"/>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70"/>
          <p:cNvGrpSpPr/>
          <p:nvPr/>
        </p:nvGrpSpPr>
        <p:grpSpPr>
          <a:xfrm>
            <a:off x="5809723" y="2879911"/>
            <a:ext cx="263081" cy="355016"/>
            <a:chOff x="5809723" y="2879911"/>
            <a:chExt cx="263081" cy="355016"/>
          </a:xfrm>
        </p:grpSpPr>
        <p:sp>
          <p:nvSpPr>
            <p:cNvPr id="14689" name="Google Shape;14689;p70"/>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0"/>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0"/>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0"/>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0"/>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0"/>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0"/>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0"/>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0"/>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0"/>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0"/>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0"/>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0"/>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0"/>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0"/>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0"/>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0"/>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0"/>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0"/>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0"/>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0"/>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0"/>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70"/>
          <p:cNvGrpSpPr/>
          <p:nvPr/>
        </p:nvGrpSpPr>
        <p:grpSpPr>
          <a:xfrm>
            <a:off x="7616069" y="4268056"/>
            <a:ext cx="263316" cy="354754"/>
            <a:chOff x="7616069" y="4268056"/>
            <a:chExt cx="263316" cy="354754"/>
          </a:xfrm>
        </p:grpSpPr>
        <p:sp>
          <p:nvSpPr>
            <p:cNvPr id="14712" name="Google Shape;14712;p70"/>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0"/>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0"/>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0"/>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0"/>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0"/>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0"/>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0"/>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0"/>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0"/>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0"/>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0"/>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0"/>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0"/>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0"/>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0"/>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0"/>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0"/>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0"/>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0"/>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0"/>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3" name="Google Shape;14733;p70"/>
          <p:cNvGrpSpPr/>
          <p:nvPr/>
        </p:nvGrpSpPr>
        <p:grpSpPr>
          <a:xfrm>
            <a:off x="7164404" y="4268318"/>
            <a:ext cx="263316" cy="354493"/>
            <a:chOff x="7164404" y="4268318"/>
            <a:chExt cx="263316" cy="354493"/>
          </a:xfrm>
        </p:grpSpPr>
        <p:sp>
          <p:nvSpPr>
            <p:cNvPr id="14734" name="Google Shape;14734;p70"/>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0"/>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0"/>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0"/>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0"/>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0"/>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0"/>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0"/>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0"/>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0"/>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0"/>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0"/>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0"/>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0"/>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0"/>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0"/>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0" name="Google Shape;14750;p70"/>
          <p:cNvGrpSpPr/>
          <p:nvPr/>
        </p:nvGrpSpPr>
        <p:grpSpPr>
          <a:xfrm>
            <a:off x="5358346" y="2879911"/>
            <a:ext cx="263316" cy="354754"/>
            <a:chOff x="5358346" y="2879911"/>
            <a:chExt cx="263316" cy="354754"/>
          </a:xfrm>
        </p:grpSpPr>
        <p:sp>
          <p:nvSpPr>
            <p:cNvPr id="14751" name="Google Shape;14751;p70"/>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0"/>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0"/>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0"/>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0"/>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0"/>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0"/>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0"/>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0"/>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0"/>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0"/>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0"/>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0"/>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0"/>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0"/>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0"/>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0"/>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0"/>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0"/>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0"/>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0"/>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70"/>
          <p:cNvGrpSpPr/>
          <p:nvPr/>
        </p:nvGrpSpPr>
        <p:grpSpPr>
          <a:xfrm>
            <a:off x="8061450" y="3345742"/>
            <a:ext cx="263316" cy="354807"/>
            <a:chOff x="8061450" y="3345742"/>
            <a:chExt cx="263316" cy="354807"/>
          </a:xfrm>
        </p:grpSpPr>
        <p:sp>
          <p:nvSpPr>
            <p:cNvPr id="14773" name="Google Shape;14773;p70"/>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0"/>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0"/>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0"/>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0"/>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0"/>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0"/>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0"/>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0"/>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0"/>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0"/>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0"/>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0"/>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0"/>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0"/>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0"/>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9" name="Google Shape;14789;p70"/>
          <p:cNvGrpSpPr/>
          <p:nvPr/>
        </p:nvGrpSpPr>
        <p:grpSpPr>
          <a:xfrm>
            <a:off x="8065953" y="2879911"/>
            <a:ext cx="263081" cy="354754"/>
            <a:chOff x="8065953" y="2879911"/>
            <a:chExt cx="263081" cy="354754"/>
          </a:xfrm>
        </p:grpSpPr>
        <p:sp>
          <p:nvSpPr>
            <p:cNvPr id="14790" name="Google Shape;14790;p70"/>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0"/>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0"/>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0"/>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0"/>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0"/>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0"/>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0"/>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0"/>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0"/>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0"/>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0"/>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0"/>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0"/>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0"/>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0"/>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70"/>
          <p:cNvGrpSpPr/>
          <p:nvPr/>
        </p:nvGrpSpPr>
        <p:grpSpPr>
          <a:xfrm>
            <a:off x="8064199" y="4268318"/>
            <a:ext cx="270308" cy="354493"/>
            <a:chOff x="8064199" y="4268318"/>
            <a:chExt cx="270308" cy="354493"/>
          </a:xfrm>
        </p:grpSpPr>
        <p:sp>
          <p:nvSpPr>
            <p:cNvPr id="14807" name="Google Shape;14807;p70"/>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0"/>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0"/>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0"/>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0"/>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0"/>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0"/>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0"/>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0"/>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0"/>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0"/>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0"/>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0"/>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0"/>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0"/>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0"/>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28" name="Shape 14828"/>
        <p:cNvGrpSpPr/>
        <p:nvPr/>
      </p:nvGrpSpPr>
      <p:grpSpPr>
        <a:xfrm>
          <a:off x="0" y="0"/>
          <a:ext cx="0" cy="0"/>
          <a:chOff x="0" y="0"/>
          <a:chExt cx="0" cy="0"/>
        </a:xfrm>
      </p:grpSpPr>
      <p:sp>
        <p:nvSpPr>
          <p:cNvPr id="14829" name="Google Shape;14829;p7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830" name="Google Shape;14830;p7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831" name="Google Shape;14831;p71"/>
          <p:cNvGrpSpPr/>
          <p:nvPr/>
        </p:nvGrpSpPr>
        <p:grpSpPr>
          <a:xfrm>
            <a:off x="3511608" y="3348218"/>
            <a:ext cx="381482" cy="366926"/>
            <a:chOff x="3511608" y="3348218"/>
            <a:chExt cx="381482" cy="366926"/>
          </a:xfrm>
        </p:grpSpPr>
        <p:sp>
          <p:nvSpPr>
            <p:cNvPr id="14832" name="Google Shape;14832;p71"/>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1"/>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1"/>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1"/>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1"/>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1"/>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1"/>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1"/>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1"/>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1"/>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1"/>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1"/>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1"/>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1"/>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71"/>
          <p:cNvGrpSpPr/>
          <p:nvPr/>
        </p:nvGrpSpPr>
        <p:grpSpPr>
          <a:xfrm>
            <a:off x="1849816" y="3807339"/>
            <a:ext cx="163616" cy="366665"/>
            <a:chOff x="1849816" y="3807339"/>
            <a:chExt cx="163616" cy="366665"/>
          </a:xfrm>
        </p:grpSpPr>
        <p:sp>
          <p:nvSpPr>
            <p:cNvPr id="14847" name="Google Shape;14847;p71"/>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1"/>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1"/>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1"/>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1"/>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1"/>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1"/>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1"/>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1"/>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1"/>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1"/>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1"/>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1"/>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1"/>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71"/>
          <p:cNvGrpSpPr/>
          <p:nvPr/>
        </p:nvGrpSpPr>
        <p:grpSpPr>
          <a:xfrm>
            <a:off x="2274757" y="3807313"/>
            <a:ext cx="202292" cy="366430"/>
            <a:chOff x="2274757" y="3807313"/>
            <a:chExt cx="202292" cy="366430"/>
          </a:xfrm>
        </p:grpSpPr>
        <p:sp>
          <p:nvSpPr>
            <p:cNvPr id="14862" name="Google Shape;14862;p71"/>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1"/>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1"/>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1"/>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1"/>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1"/>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1"/>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1"/>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1"/>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1"/>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2" name="Google Shape;14872;p71"/>
          <p:cNvGrpSpPr/>
          <p:nvPr/>
        </p:nvGrpSpPr>
        <p:grpSpPr>
          <a:xfrm>
            <a:off x="3972716" y="3348218"/>
            <a:ext cx="366404" cy="366665"/>
            <a:chOff x="3972716" y="3348218"/>
            <a:chExt cx="366404" cy="366665"/>
          </a:xfrm>
        </p:grpSpPr>
        <p:sp>
          <p:nvSpPr>
            <p:cNvPr id="14873" name="Google Shape;14873;p71"/>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1"/>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1"/>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1"/>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1"/>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1"/>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1"/>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1"/>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1"/>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1"/>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1"/>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1"/>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5" name="Google Shape;14885;p71"/>
          <p:cNvGrpSpPr/>
          <p:nvPr/>
        </p:nvGrpSpPr>
        <p:grpSpPr>
          <a:xfrm>
            <a:off x="866528" y="3348348"/>
            <a:ext cx="317405" cy="366534"/>
            <a:chOff x="866528" y="3348348"/>
            <a:chExt cx="317405" cy="366534"/>
          </a:xfrm>
        </p:grpSpPr>
        <p:sp>
          <p:nvSpPr>
            <p:cNvPr id="14886" name="Google Shape;14886;p71"/>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1"/>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1"/>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1"/>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1"/>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1"/>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1"/>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1"/>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4" name="Google Shape;14894;p71"/>
          <p:cNvGrpSpPr/>
          <p:nvPr/>
        </p:nvGrpSpPr>
        <p:grpSpPr>
          <a:xfrm>
            <a:off x="1316818" y="3348296"/>
            <a:ext cx="310872" cy="366848"/>
            <a:chOff x="1316818" y="3348296"/>
            <a:chExt cx="310872" cy="366848"/>
          </a:xfrm>
        </p:grpSpPr>
        <p:sp>
          <p:nvSpPr>
            <p:cNvPr id="14895" name="Google Shape;14895;p71"/>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1"/>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1"/>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1"/>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1"/>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1"/>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1"/>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1"/>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1"/>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1"/>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1"/>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1"/>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1"/>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1"/>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1"/>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1"/>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1"/>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1"/>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1"/>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1"/>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1"/>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1"/>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1"/>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1"/>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71"/>
          <p:cNvGrpSpPr/>
          <p:nvPr/>
        </p:nvGrpSpPr>
        <p:grpSpPr>
          <a:xfrm>
            <a:off x="3105248" y="3348244"/>
            <a:ext cx="305620" cy="366430"/>
            <a:chOff x="3105248" y="3348244"/>
            <a:chExt cx="305620" cy="366430"/>
          </a:xfrm>
        </p:grpSpPr>
        <p:sp>
          <p:nvSpPr>
            <p:cNvPr id="14920" name="Google Shape;14920;p71"/>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1"/>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1"/>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1"/>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1"/>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1"/>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1"/>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7" name="Google Shape;14927;p71"/>
          <p:cNvGrpSpPr/>
          <p:nvPr/>
        </p:nvGrpSpPr>
        <p:grpSpPr>
          <a:xfrm>
            <a:off x="2661988" y="3348218"/>
            <a:ext cx="304078" cy="366665"/>
            <a:chOff x="2661988" y="3348218"/>
            <a:chExt cx="304078" cy="366665"/>
          </a:xfrm>
        </p:grpSpPr>
        <p:sp>
          <p:nvSpPr>
            <p:cNvPr id="14928" name="Google Shape;14928;p71"/>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1"/>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1"/>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1"/>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1"/>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1"/>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1"/>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1"/>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1"/>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1"/>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1"/>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1"/>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1"/>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1"/>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1"/>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1"/>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1"/>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1"/>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1"/>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7" name="Google Shape;14947;p71"/>
          <p:cNvGrpSpPr/>
          <p:nvPr/>
        </p:nvGrpSpPr>
        <p:grpSpPr>
          <a:xfrm>
            <a:off x="2212927" y="3348897"/>
            <a:ext cx="307606" cy="366482"/>
            <a:chOff x="2212927" y="3348897"/>
            <a:chExt cx="307606" cy="366482"/>
          </a:xfrm>
        </p:grpSpPr>
        <p:sp>
          <p:nvSpPr>
            <p:cNvPr id="14948" name="Google Shape;14948;p71"/>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1"/>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1"/>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1"/>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1"/>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1"/>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1"/>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1"/>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1"/>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1"/>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71"/>
          <p:cNvGrpSpPr/>
          <p:nvPr/>
        </p:nvGrpSpPr>
        <p:grpSpPr>
          <a:xfrm>
            <a:off x="1764389" y="3348218"/>
            <a:ext cx="310114" cy="366665"/>
            <a:chOff x="1764389" y="3348218"/>
            <a:chExt cx="310114" cy="366665"/>
          </a:xfrm>
        </p:grpSpPr>
        <p:sp>
          <p:nvSpPr>
            <p:cNvPr id="14959" name="Google Shape;14959;p71"/>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1"/>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1"/>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1"/>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1"/>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1"/>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1"/>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1"/>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1"/>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1"/>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1"/>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1"/>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1"/>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1"/>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1"/>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1"/>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1"/>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1"/>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1"/>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1"/>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9" name="Google Shape;14979;p71"/>
          <p:cNvGrpSpPr/>
          <p:nvPr/>
        </p:nvGrpSpPr>
        <p:grpSpPr>
          <a:xfrm>
            <a:off x="2777572" y="3807287"/>
            <a:ext cx="81716" cy="366717"/>
            <a:chOff x="2777572" y="3807287"/>
            <a:chExt cx="81716" cy="366717"/>
          </a:xfrm>
        </p:grpSpPr>
        <p:sp>
          <p:nvSpPr>
            <p:cNvPr id="14980" name="Google Shape;14980;p71"/>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1"/>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1"/>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1"/>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1"/>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1"/>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1"/>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1"/>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1"/>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1"/>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1"/>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71"/>
          <p:cNvGrpSpPr/>
          <p:nvPr/>
        </p:nvGrpSpPr>
        <p:grpSpPr>
          <a:xfrm>
            <a:off x="3934014" y="4329780"/>
            <a:ext cx="366665" cy="256334"/>
            <a:chOff x="3934014" y="4329780"/>
            <a:chExt cx="366665" cy="256334"/>
          </a:xfrm>
        </p:grpSpPr>
        <p:sp>
          <p:nvSpPr>
            <p:cNvPr id="14992" name="Google Shape;14992;p71"/>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1"/>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1"/>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1"/>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1"/>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1"/>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1"/>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1"/>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1"/>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1"/>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1"/>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1"/>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1"/>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71"/>
          <p:cNvGrpSpPr/>
          <p:nvPr/>
        </p:nvGrpSpPr>
        <p:grpSpPr>
          <a:xfrm>
            <a:off x="947670" y="3807339"/>
            <a:ext cx="194295" cy="366404"/>
            <a:chOff x="947670" y="3807339"/>
            <a:chExt cx="194295" cy="366404"/>
          </a:xfrm>
        </p:grpSpPr>
        <p:sp>
          <p:nvSpPr>
            <p:cNvPr id="15006" name="Google Shape;15006;p71"/>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1"/>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1"/>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1"/>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1"/>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1"/>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1"/>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1"/>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1"/>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1"/>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71"/>
          <p:cNvGrpSpPr/>
          <p:nvPr/>
        </p:nvGrpSpPr>
        <p:grpSpPr>
          <a:xfrm>
            <a:off x="3420379" y="4286557"/>
            <a:ext cx="368939" cy="342283"/>
            <a:chOff x="3420379" y="4286557"/>
            <a:chExt cx="368939" cy="342283"/>
          </a:xfrm>
        </p:grpSpPr>
        <p:sp>
          <p:nvSpPr>
            <p:cNvPr id="15017" name="Google Shape;15017;p71"/>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1"/>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1"/>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1"/>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1"/>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1"/>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1"/>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1"/>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1"/>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1"/>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1"/>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1"/>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1"/>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1"/>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1"/>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1"/>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71"/>
          <p:cNvGrpSpPr/>
          <p:nvPr/>
        </p:nvGrpSpPr>
        <p:grpSpPr>
          <a:xfrm>
            <a:off x="3965190" y="3842252"/>
            <a:ext cx="369801" cy="296813"/>
            <a:chOff x="3965190" y="3842252"/>
            <a:chExt cx="369801" cy="296813"/>
          </a:xfrm>
        </p:grpSpPr>
        <p:sp>
          <p:nvSpPr>
            <p:cNvPr id="15034" name="Google Shape;15034;p71"/>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1"/>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1"/>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1"/>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1"/>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1"/>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1"/>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1"/>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1"/>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1"/>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1"/>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1"/>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1"/>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1"/>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1"/>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1"/>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1"/>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1"/>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1"/>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5" name="Google Shape;15055;p71"/>
          <p:cNvGrpSpPr/>
          <p:nvPr/>
        </p:nvGrpSpPr>
        <p:grpSpPr>
          <a:xfrm>
            <a:off x="3506590" y="3833812"/>
            <a:ext cx="396796" cy="313407"/>
            <a:chOff x="3506590" y="3833812"/>
            <a:chExt cx="396796" cy="313407"/>
          </a:xfrm>
        </p:grpSpPr>
        <p:sp>
          <p:nvSpPr>
            <p:cNvPr id="15056" name="Google Shape;15056;p71"/>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1"/>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1"/>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9" name="Google Shape;15059;p71"/>
          <p:cNvGrpSpPr/>
          <p:nvPr/>
        </p:nvGrpSpPr>
        <p:grpSpPr>
          <a:xfrm>
            <a:off x="2769288" y="1965364"/>
            <a:ext cx="104556" cy="366665"/>
            <a:chOff x="2769288" y="1965364"/>
            <a:chExt cx="104556" cy="366665"/>
          </a:xfrm>
        </p:grpSpPr>
        <p:sp>
          <p:nvSpPr>
            <p:cNvPr id="15060" name="Google Shape;15060;p71"/>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1"/>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1"/>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1"/>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1"/>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1"/>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1"/>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1"/>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1"/>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1"/>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1"/>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1"/>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71"/>
          <p:cNvGrpSpPr/>
          <p:nvPr/>
        </p:nvGrpSpPr>
        <p:grpSpPr>
          <a:xfrm>
            <a:off x="3966679" y="2010861"/>
            <a:ext cx="367162" cy="275698"/>
            <a:chOff x="3966679" y="2010861"/>
            <a:chExt cx="367162" cy="275698"/>
          </a:xfrm>
        </p:grpSpPr>
        <p:sp>
          <p:nvSpPr>
            <p:cNvPr id="15073" name="Google Shape;15073;p71"/>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1"/>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1"/>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1"/>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71"/>
          <p:cNvGrpSpPr/>
          <p:nvPr/>
        </p:nvGrpSpPr>
        <p:grpSpPr>
          <a:xfrm>
            <a:off x="1752577" y="2025495"/>
            <a:ext cx="366404" cy="246220"/>
            <a:chOff x="1752577" y="2025495"/>
            <a:chExt cx="366404" cy="246220"/>
          </a:xfrm>
        </p:grpSpPr>
        <p:sp>
          <p:nvSpPr>
            <p:cNvPr id="15078" name="Google Shape;15078;p71"/>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1"/>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1"/>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1"/>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1"/>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1"/>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1"/>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1"/>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1"/>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1"/>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1"/>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1"/>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1"/>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1"/>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1"/>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1"/>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71"/>
          <p:cNvGrpSpPr/>
          <p:nvPr/>
        </p:nvGrpSpPr>
        <p:grpSpPr>
          <a:xfrm>
            <a:off x="1309553" y="2069580"/>
            <a:ext cx="366404" cy="158363"/>
            <a:chOff x="1309553" y="2069580"/>
            <a:chExt cx="366404" cy="158363"/>
          </a:xfrm>
        </p:grpSpPr>
        <p:sp>
          <p:nvSpPr>
            <p:cNvPr id="15095" name="Google Shape;15095;p71"/>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1"/>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1"/>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1"/>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1"/>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1"/>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1"/>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1"/>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1"/>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1"/>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1"/>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1"/>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1"/>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1"/>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1"/>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1"/>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1"/>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1"/>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1"/>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1"/>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1"/>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1"/>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1"/>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1"/>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71"/>
          <p:cNvGrpSpPr/>
          <p:nvPr/>
        </p:nvGrpSpPr>
        <p:grpSpPr>
          <a:xfrm>
            <a:off x="866528" y="2088762"/>
            <a:ext cx="366639" cy="119635"/>
            <a:chOff x="866528" y="2088762"/>
            <a:chExt cx="366639" cy="119635"/>
          </a:xfrm>
        </p:grpSpPr>
        <p:sp>
          <p:nvSpPr>
            <p:cNvPr id="15122" name="Google Shape;15122;p71"/>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1"/>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1"/>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1"/>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1"/>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1"/>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1"/>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1"/>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1"/>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1"/>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1"/>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1"/>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1"/>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1"/>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6" name="Google Shape;15136;p71"/>
          <p:cNvGrpSpPr/>
          <p:nvPr/>
        </p:nvGrpSpPr>
        <p:grpSpPr>
          <a:xfrm>
            <a:off x="2329269" y="1965312"/>
            <a:ext cx="98807" cy="366273"/>
            <a:chOff x="2329269" y="1965312"/>
            <a:chExt cx="98807" cy="366273"/>
          </a:xfrm>
        </p:grpSpPr>
        <p:sp>
          <p:nvSpPr>
            <p:cNvPr id="15137" name="Google Shape;15137;p71"/>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1"/>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1"/>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0" name="Google Shape;15140;p71"/>
          <p:cNvGrpSpPr/>
          <p:nvPr/>
        </p:nvGrpSpPr>
        <p:grpSpPr>
          <a:xfrm>
            <a:off x="3208053" y="1964972"/>
            <a:ext cx="112344" cy="366926"/>
            <a:chOff x="3208053" y="1964972"/>
            <a:chExt cx="112344" cy="366926"/>
          </a:xfrm>
        </p:grpSpPr>
        <p:sp>
          <p:nvSpPr>
            <p:cNvPr id="15141" name="Google Shape;15141;p71"/>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1"/>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1"/>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1"/>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1"/>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1"/>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7" name="Google Shape;15147;p71"/>
          <p:cNvGrpSpPr/>
          <p:nvPr/>
        </p:nvGrpSpPr>
        <p:grpSpPr>
          <a:xfrm>
            <a:off x="3225379" y="3807339"/>
            <a:ext cx="72413" cy="366404"/>
            <a:chOff x="3225379" y="3807339"/>
            <a:chExt cx="72413" cy="366404"/>
          </a:xfrm>
        </p:grpSpPr>
        <p:sp>
          <p:nvSpPr>
            <p:cNvPr id="15148" name="Google Shape;15148;p71"/>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1"/>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1"/>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1"/>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1"/>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1"/>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1"/>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1"/>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71"/>
          <p:cNvGrpSpPr/>
          <p:nvPr/>
        </p:nvGrpSpPr>
        <p:grpSpPr>
          <a:xfrm>
            <a:off x="3523916" y="2011096"/>
            <a:ext cx="366665" cy="275201"/>
            <a:chOff x="3523916" y="2011096"/>
            <a:chExt cx="366665" cy="275201"/>
          </a:xfrm>
        </p:grpSpPr>
        <p:sp>
          <p:nvSpPr>
            <p:cNvPr id="15157" name="Google Shape;15157;p71"/>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1"/>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1"/>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1"/>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1"/>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1"/>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1"/>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1"/>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1"/>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1"/>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1"/>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1"/>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1"/>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1"/>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1"/>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1"/>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1"/>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1"/>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1"/>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1"/>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71"/>
          <p:cNvGrpSpPr/>
          <p:nvPr/>
        </p:nvGrpSpPr>
        <p:grpSpPr>
          <a:xfrm>
            <a:off x="1742777" y="1499997"/>
            <a:ext cx="393791" cy="366744"/>
            <a:chOff x="1742777" y="1499997"/>
            <a:chExt cx="393791" cy="366744"/>
          </a:xfrm>
        </p:grpSpPr>
        <p:sp>
          <p:nvSpPr>
            <p:cNvPr id="15178" name="Google Shape;15178;p71"/>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1"/>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1"/>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1"/>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1"/>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1"/>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1"/>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1"/>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1"/>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1"/>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1"/>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1"/>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1"/>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1"/>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71"/>
          <p:cNvGrpSpPr/>
          <p:nvPr/>
        </p:nvGrpSpPr>
        <p:grpSpPr>
          <a:xfrm>
            <a:off x="4014449" y="1499997"/>
            <a:ext cx="319914" cy="366639"/>
            <a:chOff x="4014449" y="1499997"/>
            <a:chExt cx="319914" cy="366639"/>
          </a:xfrm>
        </p:grpSpPr>
        <p:sp>
          <p:nvSpPr>
            <p:cNvPr id="15193" name="Google Shape;15193;p71"/>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1"/>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1"/>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1"/>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1"/>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71"/>
          <p:cNvGrpSpPr/>
          <p:nvPr/>
        </p:nvGrpSpPr>
        <p:grpSpPr>
          <a:xfrm>
            <a:off x="866267" y="1591460"/>
            <a:ext cx="367397" cy="183711"/>
            <a:chOff x="866267" y="1591460"/>
            <a:chExt cx="367397" cy="183711"/>
          </a:xfrm>
        </p:grpSpPr>
        <p:sp>
          <p:nvSpPr>
            <p:cNvPr id="15199" name="Google Shape;15199;p71"/>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1"/>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1"/>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1"/>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1"/>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1"/>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1"/>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1"/>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1"/>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1"/>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1"/>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1"/>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1"/>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1"/>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1"/>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1"/>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1"/>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1"/>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71"/>
          <p:cNvGrpSpPr/>
          <p:nvPr/>
        </p:nvGrpSpPr>
        <p:grpSpPr>
          <a:xfrm>
            <a:off x="3117843" y="1499892"/>
            <a:ext cx="327440" cy="366744"/>
            <a:chOff x="3117843" y="1499892"/>
            <a:chExt cx="327440" cy="366744"/>
          </a:xfrm>
        </p:grpSpPr>
        <p:sp>
          <p:nvSpPr>
            <p:cNvPr id="15218" name="Google Shape;15218;p71"/>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1"/>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1"/>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1"/>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1"/>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1"/>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1"/>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71"/>
          <p:cNvGrpSpPr/>
          <p:nvPr/>
        </p:nvGrpSpPr>
        <p:grpSpPr>
          <a:xfrm>
            <a:off x="2667005" y="1499997"/>
            <a:ext cx="336770" cy="366639"/>
            <a:chOff x="2667005" y="1499997"/>
            <a:chExt cx="336770" cy="366639"/>
          </a:xfrm>
        </p:grpSpPr>
        <p:sp>
          <p:nvSpPr>
            <p:cNvPr id="15226" name="Google Shape;15226;p71"/>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1"/>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1"/>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1"/>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1"/>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1"/>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1"/>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1"/>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1"/>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1"/>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1"/>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1"/>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1"/>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1"/>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1"/>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1"/>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1"/>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1"/>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1"/>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71"/>
          <p:cNvGrpSpPr/>
          <p:nvPr/>
        </p:nvGrpSpPr>
        <p:grpSpPr>
          <a:xfrm>
            <a:off x="3564866" y="1499997"/>
            <a:ext cx="326473" cy="366639"/>
            <a:chOff x="3564866" y="1499997"/>
            <a:chExt cx="326473" cy="366639"/>
          </a:xfrm>
        </p:grpSpPr>
        <p:sp>
          <p:nvSpPr>
            <p:cNvPr id="15246" name="Google Shape;15246;p71"/>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1"/>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1"/>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1"/>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1"/>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1"/>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1"/>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1"/>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1"/>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5" name="Google Shape;15255;p71"/>
          <p:cNvGrpSpPr/>
          <p:nvPr/>
        </p:nvGrpSpPr>
        <p:grpSpPr>
          <a:xfrm>
            <a:off x="1314074" y="1499997"/>
            <a:ext cx="364392" cy="366639"/>
            <a:chOff x="1314074" y="1499997"/>
            <a:chExt cx="364392" cy="366639"/>
          </a:xfrm>
        </p:grpSpPr>
        <p:sp>
          <p:nvSpPr>
            <p:cNvPr id="15256" name="Google Shape;15256;p71"/>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1"/>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1"/>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1"/>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1"/>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1"/>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1"/>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1"/>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1"/>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1"/>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1"/>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1"/>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8" name="Google Shape;15268;p71"/>
          <p:cNvGrpSpPr/>
          <p:nvPr/>
        </p:nvGrpSpPr>
        <p:grpSpPr>
          <a:xfrm>
            <a:off x="2220479" y="1499997"/>
            <a:ext cx="337005" cy="366639"/>
            <a:chOff x="2220479" y="1499997"/>
            <a:chExt cx="337005" cy="366639"/>
          </a:xfrm>
        </p:grpSpPr>
        <p:sp>
          <p:nvSpPr>
            <p:cNvPr id="15269" name="Google Shape;15269;p71"/>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1"/>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1"/>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1"/>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1"/>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1"/>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1"/>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1"/>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1"/>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1"/>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1"/>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71"/>
          <p:cNvGrpSpPr/>
          <p:nvPr/>
        </p:nvGrpSpPr>
        <p:grpSpPr>
          <a:xfrm>
            <a:off x="4105155" y="2425976"/>
            <a:ext cx="87230" cy="366430"/>
            <a:chOff x="4105155" y="2425976"/>
            <a:chExt cx="87230" cy="366430"/>
          </a:xfrm>
        </p:grpSpPr>
        <p:sp>
          <p:nvSpPr>
            <p:cNvPr id="15281" name="Google Shape;15281;p71"/>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1"/>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1"/>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1"/>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1"/>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1"/>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71"/>
          <p:cNvGrpSpPr/>
          <p:nvPr/>
        </p:nvGrpSpPr>
        <p:grpSpPr>
          <a:xfrm>
            <a:off x="1808109" y="2426002"/>
            <a:ext cx="267884" cy="366639"/>
            <a:chOff x="1808109" y="2426002"/>
            <a:chExt cx="267884" cy="366639"/>
          </a:xfrm>
        </p:grpSpPr>
        <p:sp>
          <p:nvSpPr>
            <p:cNvPr id="15288" name="Google Shape;15288;p71"/>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1"/>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1"/>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1"/>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1"/>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1"/>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1"/>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1"/>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1"/>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1"/>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1"/>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1"/>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1"/>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1"/>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1"/>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1"/>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1"/>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1"/>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1"/>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1"/>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1"/>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71"/>
          <p:cNvGrpSpPr/>
          <p:nvPr/>
        </p:nvGrpSpPr>
        <p:grpSpPr>
          <a:xfrm>
            <a:off x="3603568" y="2426002"/>
            <a:ext cx="207597" cy="366639"/>
            <a:chOff x="3603568" y="2426002"/>
            <a:chExt cx="207597" cy="366639"/>
          </a:xfrm>
        </p:grpSpPr>
        <p:sp>
          <p:nvSpPr>
            <p:cNvPr id="15310" name="Google Shape;15310;p71"/>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1"/>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1"/>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1"/>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1"/>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1"/>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6" name="Google Shape;15316;p71"/>
          <p:cNvGrpSpPr/>
          <p:nvPr/>
        </p:nvGrpSpPr>
        <p:grpSpPr>
          <a:xfrm>
            <a:off x="2246115" y="2426002"/>
            <a:ext cx="274417" cy="366404"/>
            <a:chOff x="2246115" y="2426002"/>
            <a:chExt cx="274417" cy="366404"/>
          </a:xfrm>
        </p:grpSpPr>
        <p:sp>
          <p:nvSpPr>
            <p:cNvPr id="15317" name="Google Shape;15317;p71"/>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1"/>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1"/>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1"/>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1"/>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1"/>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1"/>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1"/>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5" name="Google Shape;15325;p71"/>
          <p:cNvGrpSpPr/>
          <p:nvPr/>
        </p:nvGrpSpPr>
        <p:grpSpPr>
          <a:xfrm>
            <a:off x="2696666" y="2426002"/>
            <a:ext cx="256099" cy="366639"/>
            <a:chOff x="2696666" y="2426002"/>
            <a:chExt cx="256099" cy="366639"/>
          </a:xfrm>
        </p:grpSpPr>
        <p:sp>
          <p:nvSpPr>
            <p:cNvPr id="15326" name="Google Shape;15326;p71"/>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1"/>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1"/>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1"/>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1"/>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1"/>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2" name="Google Shape;15332;p71"/>
          <p:cNvGrpSpPr/>
          <p:nvPr/>
        </p:nvGrpSpPr>
        <p:grpSpPr>
          <a:xfrm>
            <a:off x="3149072" y="2426002"/>
            <a:ext cx="225863" cy="366430"/>
            <a:chOff x="3149072" y="2426002"/>
            <a:chExt cx="225863" cy="366430"/>
          </a:xfrm>
        </p:grpSpPr>
        <p:sp>
          <p:nvSpPr>
            <p:cNvPr id="15333" name="Google Shape;15333;p71"/>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1"/>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1"/>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1"/>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1"/>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1"/>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1"/>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1"/>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1"/>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1"/>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1"/>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4" name="Google Shape;15344;p71"/>
          <p:cNvGrpSpPr/>
          <p:nvPr/>
        </p:nvGrpSpPr>
        <p:grpSpPr>
          <a:xfrm>
            <a:off x="1361556" y="2425923"/>
            <a:ext cx="283224" cy="366482"/>
            <a:chOff x="1361556" y="2425923"/>
            <a:chExt cx="283224" cy="366482"/>
          </a:xfrm>
        </p:grpSpPr>
        <p:sp>
          <p:nvSpPr>
            <p:cNvPr id="15345" name="Google Shape;15345;p71"/>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1"/>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1"/>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1"/>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1"/>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1"/>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1"/>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1"/>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1"/>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1"/>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1"/>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1"/>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1"/>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1"/>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1"/>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1"/>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1"/>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1"/>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1"/>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1"/>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71"/>
          <p:cNvGrpSpPr/>
          <p:nvPr/>
        </p:nvGrpSpPr>
        <p:grpSpPr>
          <a:xfrm>
            <a:off x="3973735" y="2891056"/>
            <a:ext cx="361883" cy="366979"/>
            <a:chOff x="3973735" y="2891056"/>
            <a:chExt cx="361883" cy="366979"/>
          </a:xfrm>
        </p:grpSpPr>
        <p:sp>
          <p:nvSpPr>
            <p:cNvPr id="15366" name="Google Shape;15366;p71"/>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1"/>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1"/>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1"/>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1"/>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1"/>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1"/>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1"/>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1"/>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1"/>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1"/>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1"/>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1"/>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1"/>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1"/>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3" name="Google Shape;15383;p71"/>
          <p:cNvGrpSpPr/>
          <p:nvPr/>
        </p:nvGrpSpPr>
        <p:grpSpPr>
          <a:xfrm>
            <a:off x="3527941" y="2916744"/>
            <a:ext cx="366665" cy="315654"/>
            <a:chOff x="3527941" y="2916744"/>
            <a:chExt cx="366665" cy="315654"/>
          </a:xfrm>
        </p:grpSpPr>
        <p:sp>
          <p:nvSpPr>
            <p:cNvPr id="15384" name="Google Shape;15384;p71"/>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1"/>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1"/>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1"/>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1"/>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1"/>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1"/>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1"/>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1"/>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1"/>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1"/>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1"/>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1"/>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1"/>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1"/>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1"/>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1"/>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1"/>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1"/>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1"/>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1"/>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1"/>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1"/>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1"/>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1"/>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1"/>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1"/>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1"/>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1"/>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1"/>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71"/>
          <p:cNvGrpSpPr/>
          <p:nvPr/>
        </p:nvGrpSpPr>
        <p:grpSpPr>
          <a:xfrm>
            <a:off x="2640873" y="2891631"/>
            <a:ext cx="366404" cy="366404"/>
            <a:chOff x="2640873" y="2891631"/>
            <a:chExt cx="366404" cy="366404"/>
          </a:xfrm>
        </p:grpSpPr>
        <p:sp>
          <p:nvSpPr>
            <p:cNvPr id="15415" name="Google Shape;15415;p71"/>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1"/>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1"/>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1"/>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1"/>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1"/>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1"/>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1"/>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1"/>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1"/>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1"/>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1"/>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1"/>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1"/>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71"/>
          <p:cNvGrpSpPr/>
          <p:nvPr/>
        </p:nvGrpSpPr>
        <p:grpSpPr>
          <a:xfrm>
            <a:off x="2197091" y="2938120"/>
            <a:ext cx="366665" cy="273189"/>
            <a:chOff x="2197091" y="2938120"/>
            <a:chExt cx="366665" cy="273189"/>
          </a:xfrm>
        </p:grpSpPr>
        <p:sp>
          <p:nvSpPr>
            <p:cNvPr id="15430" name="Google Shape;15430;p71"/>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1"/>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1"/>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1"/>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1"/>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1"/>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1"/>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1"/>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1"/>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1"/>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1"/>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1"/>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1"/>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1"/>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1"/>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1"/>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1"/>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1"/>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1"/>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1"/>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1"/>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1"/>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4" name="Google Shape;15454;p71"/>
          <p:cNvGrpSpPr/>
          <p:nvPr/>
        </p:nvGrpSpPr>
        <p:grpSpPr>
          <a:xfrm>
            <a:off x="1753570" y="2892127"/>
            <a:ext cx="366665" cy="365202"/>
            <a:chOff x="1753570" y="2892127"/>
            <a:chExt cx="366665" cy="365202"/>
          </a:xfrm>
        </p:grpSpPr>
        <p:sp>
          <p:nvSpPr>
            <p:cNvPr id="15455" name="Google Shape;15455;p71"/>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1"/>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1"/>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1"/>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1"/>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1"/>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1"/>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1"/>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1"/>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1"/>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1"/>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1"/>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1"/>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1"/>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1"/>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1"/>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1"/>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1"/>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3" name="Google Shape;15473;p71"/>
          <p:cNvGrpSpPr/>
          <p:nvPr/>
        </p:nvGrpSpPr>
        <p:grpSpPr>
          <a:xfrm>
            <a:off x="1303751" y="3807339"/>
            <a:ext cx="367684" cy="366561"/>
            <a:chOff x="1303751" y="3807339"/>
            <a:chExt cx="367684" cy="366561"/>
          </a:xfrm>
        </p:grpSpPr>
        <p:sp>
          <p:nvSpPr>
            <p:cNvPr id="15474" name="Google Shape;15474;p71"/>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1"/>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1"/>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1"/>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1"/>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1"/>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1"/>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1"/>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1"/>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1"/>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1"/>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1"/>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1"/>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1"/>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1"/>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1"/>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1"/>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1"/>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1"/>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1"/>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1"/>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1"/>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1"/>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1"/>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1"/>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1"/>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1"/>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1"/>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1"/>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1"/>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1"/>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1"/>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1"/>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1"/>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1"/>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1"/>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1"/>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1"/>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1"/>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1"/>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1"/>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5" name="Google Shape;15515;p71"/>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16" name="Google Shape;15516;p71"/>
          <p:cNvGrpSpPr/>
          <p:nvPr/>
        </p:nvGrpSpPr>
        <p:grpSpPr>
          <a:xfrm>
            <a:off x="1310049" y="2891421"/>
            <a:ext cx="384749" cy="366613"/>
            <a:chOff x="1310049" y="2891421"/>
            <a:chExt cx="384749" cy="366613"/>
          </a:xfrm>
        </p:grpSpPr>
        <p:sp>
          <p:nvSpPr>
            <p:cNvPr id="15517" name="Google Shape;15517;p71"/>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1"/>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1"/>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1"/>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1"/>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1"/>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1"/>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1"/>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1"/>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1"/>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1"/>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1"/>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1"/>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1"/>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1" name="Google Shape;15531;p71"/>
          <p:cNvGrpSpPr/>
          <p:nvPr/>
        </p:nvGrpSpPr>
        <p:grpSpPr>
          <a:xfrm>
            <a:off x="849673" y="2891343"/>
            <a:ext cx="383468" cy="366665"/>
            <a:chOff x="849673" y="2891343"/>
            <a:chExt cx="383468" cy="366665"/>
          </a:xfrm>
        </p:grpSpPr>
        <p:sp>
          <p:nvSpPr>
            <p:cNvPr id="15532" name="Google Shape;15532;p71"/>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1"/>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1"/>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1"/>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1"/>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1"/>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1"/>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1"/>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1"/>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1"/>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1"/>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1"/>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71"/>
          <p:cNvGrpSpPr/>
          <p:nvPr/>
        </p:nvGrpSpPr>
        <p:grpSpPr>
          <a:xfrm>
            <a:off x="920257" y="2426002"/>
            <a:ext cx="278024" cy="366508"/>
            <a:chOff x="920257" y="2426002"/>
            <a:chExt cx="278024" cy="366508"/>
          </a:xfrm>
        </p:grpSpPr>
        <p:sp>
          <p:nvSpPr>
            <p:cNvPr id="15545" name="Google Shape;15545;p71"/>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1"/>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1"/>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1"/>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1"/>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1"/>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1"/>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1"/>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1"/>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1"/>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1"/>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1"/>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1"/>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71"/>
          <p:cNvGrpSpPr/>
          <p:nvPr/>
        </p:nvGrpSpPr>
        <p:grpSpPr>
          <a:xfrm>
            <a:off x="866528" y="4274484"/>
            <a:ext cx="349810" cy="366665"/>
            <a:chOff x="866528" y="4274484"/>
            <a:chExt cx="349810" cy="366665"/>
          </a:xfrm>
        </p:grpSpPr>
        <p:sp>
          <p:nvSpPr>
            <p:cNvPr id="15559" name="Google Shape;15559;p71"/>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1"/>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1"/>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1"/>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1"/>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1"/>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1"/>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1"/>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1"/>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1"/>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1"/>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0" name="Google Shape;15570;p71"/>
          <p:cNvGrpSpPr/>
          <p:nvPr/>
        </p:nvGrpSpPr>
        <p:grpSpPr>
          <a:xfrm>
            <a:off x="1388708" y="4274484"/>
            <a:ext cx="330210" cy="366665"/>
            <a:chOff x="1388708" y="4274484"/>
            <a:chExt cx="330210" cy="366665"/>
          </a:xfrm>
        </p:grpSpPr>
        <p:sp>
          <p:nvSpPr>
            <p:cNvPr id="15571" name="Google Shape;15571;p71"/>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1"/>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1"/>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1"/>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1"/>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1"/>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1"/>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1"/>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1"/>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1"/>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1"/>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1"/>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1"/>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1"/>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1"/>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1"/>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1"/>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1"/>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1"/>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1"/>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1" name="Google Shape;15591;p71"/>
          <p:cNvGrpSpPr/>
          <p:nvPr/>
        </p:nvGrpSpPr>
        <p:grpSpPr>
          <a:xfrm>
            <a:off x="1874694" y="4293326"/>
            <a:ext cx="375446" cy="328982"/>
            <a:chOff x="1874694" y="4293326"/>
            <a:chExt cx="375446" cy="328982"/>
          </a:xfrm>
        </p:grpSpPr>
        <p:sp>
          <p:nvSpPr>
            <p:cNvPr id="15592" name="Google Shape;15592;p71"/>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1"/>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1"/>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1"/>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1"/>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1"/>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1"/>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1"/>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1"/>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1"/>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1"/>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1"/>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1"/>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1"/>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1"/>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1"/>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1"/>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1"/>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1"/>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1"/>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1"/>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1"/>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4" name="Google Shape;15614;p71"/>
          <p:cNvGrpSpPr/>
          <p:nvPr/>
        </p:nvGrpSpPr>
        <p:grpSpPr>
          <a:xfrm>
            <a:off x="2396116" y="4293090"/>
            <a:ext cx="366665" cy="329714"/>
            <a:chOff x="2396116" y="4293090"/>
            <a:chExt cx="366665" cy="329714"/>
          </a:xfrm>
        </p:grpSpPr>
        <p:sp>
          <p:nvSpPr>
            <p:cNvPr id="15615" name="Google Shape;15615;p71"/>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1"/>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1"/>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1"/>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1"/>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1"/>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1"/>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1"/>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1"/>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1"/>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1"/>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1"/>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1"/>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8" name="Google Shape;15628;p71"/>
          <p:cNvGrpSpPr/>
          <p:nvPr/>
        </p:nvGrpSpPr>
        <p:grpSpPr>
          <a:xfrm>
            <a:off x="2908757" y="4289824"/>
            <a:ext cx="367162" cy="336116"/>
            <a:chOff x="2908757" y="4289824"/>
            <a:chExt cx="367162" cy="336116"/>
          </a:xfrm>
        </p:grpSpPr>
        <p:sp>
          <p:nvSpPr>
            <p:cNvPr id="15629" name="Google Shape;15629;p71"/>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1"/>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1"/>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1"/>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1"/>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1"/>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1"/>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1"/>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1"/>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1"/>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1"/>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1"/>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1"/>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1"/>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1"/>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1"/>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1"/>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1"/>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1"/>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1"/>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1"/>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1"/>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1"/>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1"/>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1"/>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1"/>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1"/>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6" name="Google Shape;15656;p71"/>
          <p:cNvGrpSpPr/>
          <p:nvPr/>
        </p:nvGrpSpPr>
        <p:grpSpPr>
          <a:xfrm>
            <a:off x="3082408" y="2919540"/>
            <a:ext cx="368651" cy="310350"/>
            <a:chOff x="3082408" y="2919540"/>
            <a:chExt cx="368651" cy="310350"/>
          </a:xfrm>
        </p:grpSpPr>
        <p:sp>
          <p:nvSpPr>
            <p:cNvPr id="15657" name="Google Shape;15657;p71"/>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1"/>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1"/>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1"/>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1"/>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1"/>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1"/>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1"/>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1"/>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1"/>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1"/>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1"/>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71"/>
          <p:cNvGrpSpPr/>
          <p:nvPr/>
        </p:nvGrpSpPr>
        <p:grpSpPr>
          <a:xfrm>
            <a:off x="7069130" y="2424800"/>
            <a:ext cx="366169" cy="360498"/>
            <a:chOff x="7069130" y="2424800"/>
            <a:chExt cx="366169" cy="360498"/>
          </a:xfrm>
        </p:grpSpPr>
        <p:sp>
          <p:nvSpPr>
            <p:cNvPr id="15670" name="Google Shape;15670;p71"/>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1"/>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1"/>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1"/>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1"/>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1"/>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1"/>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1"/>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1"/>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1"/>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1"/>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1"/>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1"/>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1"/>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1"/>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1"/>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1"/>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1"/>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1"/>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1"/>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0" name="Google Shape;15690;p71"/>
          <p:cNvGrpSpPr/>
          <p:nvPr/>
        </p:nvGrpSpPr>
        <p:grpSpPr>
          <a:xfrm>
            <a:off x="4885655" y="2424721"/>
            <a:ext cx="281473" cy="360629"/>
            <a:chOff x="4885655" y="2424721"/>
            <a:chExt cx="281473" cy="360629"/>
          </a:xfrm>
        </p:grpSpPr>
        <p:sp>
          <p:nvSpPr>
            <p:cNvPr id="15691" name="Google Shape;15691;p71"/>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1"/>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1"/>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1"/>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1"/>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1"/>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1"/>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1"/>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1"/>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1"/>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1"/>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2" name="Google Shape;15702;p71"/>
          <p:cNvGrpSpPr/>
          <p:nvPr/>
        </p:nvGrpSpPr>
        <p:grpSpPr>
          <a:xfrm>
            <a:off x="6625609" y="2446777"/>
            <a:ext cx="364130" cy="316726"/>
            <a:chOff x="6625609" y="2446777"/>
            <a:chExt cx="364130" cy="316726"/>
          </a:xfrm>
        </p:grpSpPr>
        <p:sp>
          <p:nvSpPr>
            <p:cNvPr id="15703" name="Google Shape;15703;p71"/>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1"/>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1"/>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1"/>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1"/>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1"/>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1"/>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1"/>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1"/>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1"/>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1"/>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1"/>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5" name="Google Shape;15715;p71"/>
          <p:cNvGrpSpPr/>
          <p:nvPr/>
        </p:nvGrpSpPr>
        <p:grpSpPr>
          <a:xfrm>
            <a:off x="5757644" y="2012350"/>
            <a:ext cx="360628" cy="298825"/>
            <a:chOff x="5757644" y="2012350"/>
            <a:chExt cx="360628" cy="298825"/>
          </a:xfrm>
        </p:grpSpPr>
        <p:sp>
          <p:nvSpPr>
            <p:cNvPr id="15716" name="Google Shape;15716;p71"/>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1"/>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1"/>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1"/>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1"/>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1"/>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1"/>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1"/>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1"/>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1"/>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1"/>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1"/>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1"/>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1"/>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1"/>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1"/>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1"/>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1"/>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1"/>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1"/>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1"/>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1"/>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8" name="Google Shape;15738;p71"/>
          <p:cNvGrpSpPr/>
          <p:nvPr/>
        </p:nvGrpSpPr>
        <p:grpSpPr>
          <a:xfrm>
            <a:off x="5317625" y="1983474"/>
            <a:ext cx="360628" cy="356839"/>
            <a:chOff x="5317625" y="1983474"/>
            <a:chExt cx="360628" cy="356839"/>
          </a:xfrm>
        </p:grpSpPr>
        <p:sp>
          <p:nvSpPr>
            <p:cNvPr id="15739" name="Google Shape;15739;p71"/>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1"/>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1"/>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1"/>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1"/>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1"/>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1"/>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1"/>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1"/>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1"/>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1"/>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1"/>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1"/>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1"/>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1"/>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1"/>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1"/>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1"/>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1"/>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8" name="Google Shape;15758;p71"/>
          <p:cNvGrpSpPr/>
          <p:nvPr/>
        </p:nvGrpSpPr>
        <p:grpSpPr>
          <a:xfrm>
            <a:off x="6181827" y="2463685"/>
            <a:ext cx="360629" cy="282989"/>
            <a:chOff x="6181827" y="2463685"/>
            <a:chExt cx="360629" cy="282989"/>
          </a:xfrm>
        </p:grpSpPr>
        <p:sp>
          <p:nvSpPr>
            <p:cNvPr id="15759" name="Google Shape;15759;p71"/>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1"/>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1"/>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1"/>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1"/>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1"/>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1"/>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1"/>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1"/>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1"/>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1"/>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0" name="Google Shape;15770;p71"/>
          <p:cNvGrpSpPr/>
          <p:nvPr/>
        </p:nvGrpSpPr>
        <p:grpSpPr>
          <a:xfrm>
            <a:off x="5346292" y="3340691"/>
            <a:ext cx="291247" cy="360628"/>
            <a:chOff x="5346292" y="3340691"/>
            <a:chExt cx="291247" cy="360628"/>
          </a:xfrm>
        </p:grpSpPr>
        <p:sp>
          <p:nvSpPr>
            <p:cNvPr id="15771" name="Google Shape;15771;p71"/>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1"/>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1"/>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1"/>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1"/>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1"/>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1"/>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1"/>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1"/>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1"/>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1"/>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1"/>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1"/>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1"/>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1"/>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1"/>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1"/>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1"/>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1"/>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1"/>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1"/>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1"/>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1"/>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1"/>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1"/>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71"/>
          <p:cNvGrpSpPr/>
          <p:nvPr/>
        </p:nvGrpSpPr>
        <p:grpSpPr>
          <a:xfrm>
            <a:off x="7969264" y="1981697"/>
            <a:ext cx="337763" cy="360393"/>
            <a:chOff x="7969264" y="1981697"/>
            <a:chExt cx="337763" cy="360393"/>
          </a:xfrm>
        </p:grpSpPr>
        <p:sp>
          <p:nvSpPr>
            <p:cNvPr id="15797" name="Google Shape;15797;p71"/>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1"/>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1"/>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1"/>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1"/>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1"/>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1"/>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1"/>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1"/>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1"/>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1"/>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1"/>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1"/>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1"/>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1"/>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1"/>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1"/>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1"/>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71"/>
          <p:cNvGrpSpPr/>
          <p:nvPr/>
        </p:nvGrpSpPr>
        <p:grpSpPr>
          <a:xfrm>
            <a:off x="5736032" y="2430000"/>
            <a:ext cx="360890" cy="350332"/>
            <a:chOff x="5736032" y="2430000"/>
            <a:chExt cx="360890" cy="350332"/>
          </a:xfrm>
        </p:grpSpPr>
        <p:sp>
          <p:nvSpPr>
            <p:cNvPr id="15816" name="Google Shape;15816;p71"/>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1"/>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1"/>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1"/>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1"/>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1"/>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1"/>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1"/>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1"/>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1"/>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1"/>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1"/>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1"/>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1"/>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1"/>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1"/>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1"/>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71"/>
          <p:cNvGrpSpPr/>
          <p:nvPr/>
        </p:nvGrpSpPr>
        <p:grpSpPr>
          <a:xfrm>
            <a:off x="4877867" y="1995991"/>
            <a:ext cx="360628" cy="331778"/>
            <a:chOff x="4877867" y="1995991"/>
            <a:chExt cx="360628" cy="331778"/>
          </a:xfrm>
        </p:grpSpPr>
        <p:sp>
          <p:nvSpPr>
            <p:cNvPr id="15834" name="Google Shape;15834;p71"/>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1"/>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1"/>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1"/>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1"/>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1"/>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1"/>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1"/>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1"/>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1"/>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1"/>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1"/>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1"/>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1"/>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71"/>
          <p:cNvGrpSpPr/>
          <p:nvPr/>
        </p:nvGrpSpPr>
        <p:grpSpPr>
          <a:xfrm>
            <a:off x="7050889" y="2913503"/>
            <a:ext cx="363529" cy="339513"/>
            <a:chOff x="7050889" y="2913503"/>
            <a:chExt cx="363529" cy="339513"/>
          </a:xfrm>
        </p:grpSpPr>
        <p:sp>
          <p:nvSpPr>
            <p:cNvPr id="15849" name="Google Shape;15849;p71"/>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1"/>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1"/>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1"/>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1"/>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1"/>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1"/>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1"/>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1"/>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71"/>
          <p:cNvGrpSpPr/>
          <p:nvPr/>
        </p:nvGrpSpPr>
        <p:grpSpPr>
          <a:xfrm>
            <a:off x="7510900" y="1981462"/>
            <a:ext cx="372937" cy="360629"/>
            <a:chOff x="7510900" y="1981462"/>
            <a:chExt cx="372937" cy="360629"/>
          </a:xfrm>
        </p:grpSpPr>
        <p:sp>
          <p:nvSpPr>
            <p:cNvPr id="15859" name="Google Shape;15859;p71"/>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1"/>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1"/>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1"/>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1"/>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1"/>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1"/>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1"/>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1"/>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1"/>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1"/>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1"/>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1"/>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1"/>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1"/>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1"/>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5" name="Google Shape;15875;p71"/>
          <p:cNvGrpSpPr/>
          <p:nvPr/>
        </p:nvGrpSpPr>
        <p:grpSpPr>
          <a:xfrm>
            <a:off x="6599476" y="2918260"/>
            <a:ext cx="360629" cy="329975"/>
            <a:chOff x="6599476" y="2918260"/>
            <a:chExt cx="360629" cy="329975"/>
          </a:xfrm>
        </p:grpSpPr>
        <p:sp>
          <p:nvSpPr>
            <p:cNvPr id="15876" name="Google Shape;15876;p71"/>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1"/>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1"/>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1"/>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1"/>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1"/>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1"/>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1"/>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1"/>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1"/>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1"/>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1"/>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1"/>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1"/>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1"/>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1"/>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1"/>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1"/>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1"/>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1"/>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1"/>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1"/>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1"/>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1"/>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1"/>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71"/>
          <p:cNvGrpSpPr/>
          <p:nvPr/>
        </p:nvGrpSpPr>
        <p:grpSpPr>
          <a:xfrm>
            <a:off x="5290499" y="2481533"/>
            <a:ext cx="360628" cy="247292"/>
            <a:chOff x="5290499" y="2481533"/>
            <a:chExt cx="360628" cy="247292"/>
          </a:xfrm>
        </p:grpSpPr>
        <p:sp>
          <p:nvSpPr>
            <p:cNvPr id="15902" name="Google Shape;15902;p71"/>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1"/>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1"/>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1"/>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1"/>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1"/>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1"/>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1"/>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1"/>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1"/>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1"/>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1"/>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1"/>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1"/>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1"/>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1"/>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1"/>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1"/>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1"/>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1"/>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1"/>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1"/>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1"/>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1"/>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1"/>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1"/>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1"/>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9" name="Google Shape;15929;p71"/>
          <p:cNvGrpSpPr/>
          <p:nvPr/>
        </p:nvGrpSpPr>
        <p:grpSpPr>
          <a:xfrm>
            <a:off x="6201923" y="1981514"/>
            <a:ext cx="351325" cy="360576"/>
            <a:chOff x="6201923" y="1981514"/>
            <a:chExt cx="351325" cy="360576"/>
          </a:xfrm>
        </p:grpSpPr>
        <p:sp>
          <p:nvSpPr>
            <p:cNvPr id="15930" name="Google Shape;15930;p71"/>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1"/>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1"/>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1"/>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1"/>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1"/>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1"/>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71"/>
          <p:cNvGrpSpPr/>
          <p:nvPr/>
        </p:nvGrpSpPr>
        <p:grpSpPr>
          <a:xfrm>
            <a:off x="4894461" y="3340691"/>
            <a:ext cx="312884" cy="360785"/>
            <a:chOff x="4894461" y="3340691"/>
            <a:chExt cx="312884" cy="360785"/>
          </a:xfrm>
        </p:grpSpPr>
        <p:sp>
          <p:nvSpPr>
            <p:cNvPr id="15938" name="Google Shape;15938;p71"/>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1"/>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1"/>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1"/>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1"/>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1"/>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1"/>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1"/>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1"/>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1"/>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1"/>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1"/>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1"/>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1"/>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71"/>
          <p:cNvGrpSpPr/>
          <p:nvPr/>
        </p:nvGrpSpPr>
        <p:grpSpPr>
          <a:xfrm>
            <a:off x="5339237" y="1501251"/>
            <a:ext cx="245541" cy="360628"/>
            <a:chOff x="5339237" y="1501251"/>
            <a:chExt cx="245541" cy="360628"/>
          </a:xfrm>
        </p:grpSpPr>
        <p:sp>
          <p:nvSpPr>
            <p:cNvPr id="15955" name="Google Shape;15955;p71"/>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1"/>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1"/>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1"/>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1"/>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1"/>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1"/>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1"/>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1"/>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1"/>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1"/>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1"/>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1"/>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1"/>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1"/>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1"/>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1"/>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1"/>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1"/>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1"/>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1"/>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1"/>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1"/>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1"/>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1"/>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1"/>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1"/>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1"/>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1"/>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1"/>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1"/>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1"/>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1"/>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1"/>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1"/>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1"/>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1"/>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1"/>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1"/>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1"/>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71"/>
          <p:cNvGrpSpPr/>
          <p:nvPr/>
        </p:nvGrpSpPr>
        <p:grpSpPr>
          <a:xfrm>
            <a:off x="7959464" y="2474216"/>
            <a:ext cx="370428" cy="261926"/>
            <a:chOff x="7959464" y="2474216"/>
            <a:chExt cx="370428" cy="261926"/>
          </a:xfrm>
        </p:grpSpPr>
        <p:sp>
          <p:nvSpPr>
            <p:cNvPr id="15998" name="Google Shape;15998;p71"/>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1"/>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1"/>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1"/>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1"/>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1"/>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1"/>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1"/>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1"/>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1"/>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1"/>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1"/>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0" name="Google Shape;16010;p71"/>
          <p:cNvGrpSpPr/>
          <p:nvPr/>
        </p:nvGrpSpPr>
        <p:grpSpPr>
          <a:xfrm>
            <a:off x="7518687" y="2457909"/>
            <a:ext cx="360629" cy="294461"/>
            <a:chOff x="7518687" y="2457909"/>
            <a:chExt cx="360629" cy="294461"/>
          </a:xfrm>
        </p:grpSpPr>
        <p:sp>
          <p:nvSpPr>
            <p:cNvPr id="16011" name="Google Shape;16011;p71"/>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1"/>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1"/>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1"/>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1"/>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1"/>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1"/>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1"/>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1"/>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1"/>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1"/>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1"/>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1"/>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1"/>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1"/>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1"/>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1"/>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1"/>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1"/>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0" name="Google Shape;16030;p71"/>
          <p:cNvGrpSpPr/>
          <p:nvPr/>
        </p:nvGrpSpPr>
        <p:grpSpPr>
          <a:xfrm>
            <a:off x="7086220" y="1981566"/>
            <a:ext cx="343799" cy="360524"/>
            <a:chOff x="7086220" y="1981566"/>
            <a:chExt cx="343799" cy="360524"/>
          </a:xfrm>
        </p:grpSpPr>
        <p:sp>
          <p:nvSpPr>
            <p:cNvPr id="16031" name="Google Shape;16031;p71"/>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1"/>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1"/>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1"/>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1"/>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1"/>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1"/>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1"/>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1"/>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1"/>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1"/>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1"/>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1"/>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1"/>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1"/>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1"/>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7" name="Google Shape;16047;p71"/>
          <p:cNvGrpSpPr/>
          <p:nvPr/>
        </p:nvGrpSpPr>
        <p:grpSpPr>
          <a:xfrm>
            <a:off x="6141112" y="2927563"/>
            <a:ext cx="368416" cy="311369"/>
            <a:chOff x="6141112" y="2927563"/>
            <a:chExt cx="368416" cy="311369"/>
          </a:xfrm>
        </p:grpSpPr>
        <p:sp>
          <p:nvSpPr>
            <p:cNvPr id="16048" name="Google Shape;16048;p71"/>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1"/>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1"/>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1"/>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1"/>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1"/>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1"/>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5" name="Google Shape;16055;p71"/>
          <p:cNvGrpSpPr/>
          <p:nvPr/>
        </p:nvGrpSpPr>
        <p:grpSpPr>
          <a:xfrm>
            <a:off x="7520699" y="2902946"/>
            <a:ext cx="335489" cy="360629"/>
            <a:chOff x="7520699" y="2902946"/>
            <a:chExt cx="335489" cy="360629"/>
          </a:xfrm>
        </p:grpSpPr>
        <p:sp>
          <p:nvSpPr>
            <p:cNvPr id="16056" name="Google Shape;16056;p71"/>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1"/>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1"/>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1"/>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1"/>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1"/>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1"/>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1"/>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1"/>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1"/>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1"/>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1"/>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1"/>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1"/>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1"/>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1" name="Google Shape;16071;p71"/>
          <p:cNvGrpSpPr/>
          <p:nvPr/>
        </p:nvGrpSpPr>
        <p:grpSpPr>
          <a:xfrm>
            <a:off x="7988340" y="2902946"/>
            <a:ext cx="308886" cy="360628"/>
            <a:chOff x="7988340" y="2902946"/>
            <a:chExt cx="308886" cy="360628"/>
          </a:xfrm>
        </p:grpSpPr>
        <p:sp>
          <p:nvSpPr>
            <p:cNvPr id="16072" name="Google Shape;16072;p71"/>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1"/>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1"/>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1"/>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1"/>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1"/>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1"/>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1"/>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1"/>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1"/>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1"/>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1"/>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1"/>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1"/>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1"/>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1"/>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1"/>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1"/>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1"/>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1"/>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1"/>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1"/>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1"/>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5" name="Google Shape;16095;p71"/>
          <p:cNvGrpSpPr/>
          <p:nvPr/>
        </p:nvGrpSpPr>
        <p:grpSpPr>
          <a:xfrm>
            <a:off x="5690039" y="2902998"/>
            <a:ext cx="362902" cy="360498"/>
            <a:chOff x="5690039" y="2902998"/>
            <a:chExt cx="362902" cy="360498"/>
          </a:xfrm>
        </p:grpSpPr>
        <p:sp>
          <p:nvSpPr>
            <p:cNvPr id="16096" name="Google Shape;16096;p71"/>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1"/>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1"/>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1"/>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1"/>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1"/>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1"/>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71"/>
          <p:cNvGrpSpPr/>
          <p:nvPr/>
        </p:nvGrpSpPr>
        <p:grpSpPr>
          <a:xfrm>
            <a:off x="4871935" y="1500990"/>
            <a:ext cx="258503" cy="360890"/>
            <a:chOff x="4871935" y="1500990"/>
            <a:chExt cx="258503" cy="360890"/>
          </a:xfrm>
        </p:grpSpPr>
        <p:sp>
          <p:nvSpPr>
            <p:cNvPr id="16104" name="Google Shape;16104;p71"/>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1"/>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1"/>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1"/>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1"/>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1"/>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1"/>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1"/>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1"/>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1"/>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18" name="Google Shape;16118;p71"/>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9" name="Google Shape;16119;p71"/>
          <p:cNvGrpSpPr/>
          <p:nvPr/>
        </p:nvGrpSpPr>
        <p:grpSpPr>
          <a:xfrm>
            <a:off x="6265764" y="1501251"/>
            <a:ext cx="234983" cy="360628"/>
            <a:chOff x="6265764" y="1501251"/>
            <a:chExt cx="234983" cy="360628"/>
          </a:xfrm>
        </p:grpSpPr>
        <p:sp>
          <p:nvSpPr>
            <p:cNvPr id="16120" name="Google Shape;16120;p71"/>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1"/>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1"/>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1"/>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1"/>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1"/>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1"/>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1"/>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1"/>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1"/>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2" name="Google Shape;16132;p71"/>
          <p:cNvGrpSpPr/>
          <p:nvPr/>
        </p:nvGrpSpPr>
        <p:grpSpPr>
          <a:xfrm>
            <a:off x="6193639" y="3401998"/>
            <a:ext cx="360628" cy="238250"/>
            <a:chOff x="6193639" y="3401998"/>
            <a:chExt cx="360628" cy="238250"/>
          </a:xfrm>
        </p:grpSpPr>
        <p:sp>
          <p:nvSpPr>
            <p:cNvPr id="16133" name="Google Shape;16133;p71"/>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1"/>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1"/>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1"/>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1"/>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1"/>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1"/>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1"/>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1"/>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1"/>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1"/>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4" name="Google Shape;16144;p71"/>
          <p:cNvGrpSpPr/>
          <p:nvPr/>
        </p:nvGrpSpPr>
        <p:grpSpPr>
          <a:xfrm>
            <a:off x="5801625" y="1501251"/>
            <a:ext cx="246037" cy="360629"/>
            <a:chOff x="5801625" y="1501251"/>
            <a:chExt cx="246037" cy="360629"/>
          </a:xfrm>
        </p:grpSpPr>
        <p:sp>
          <p:nvSpPr>
            <p:cNvPr id="16145" name="Google Shape;16145;p71"/>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1"/>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1"/>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1"/>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1"/>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1"/>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1"/>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1"/>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1"/>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1"/>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1"/>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1"/>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1"/>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1"/>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1"/>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1"/>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1"/>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1"/>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1"/>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4" name="Google Shape;16164;p71"/>
          <p:cNvGrpSpPr/>
          <p:nvPr/>
        </p:nvGrpSpPr>
        <p:grpSpPr>
          <a:xfrm>
            <a:off x="6641680" y="1981462"/>
            <a:ext cx="352083" cy="360864"/>
            <a:chOff x="6641680" y="1981462"/>
            <a:chExt cx="352083" cy="360864"/>
          </a:xfrm>
        </p:grpSpPr>
        <p:sp>
          <p:nvSpPr>
            <p:cNvPr id="16165" name="Google Shape;16165;p71"/>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1"/>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1"/>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1"/>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1"/>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1"/>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1"/>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1"/>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1"/>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1"/>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1"/>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1"/>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1"/>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1"/>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1"/>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1"/>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1"/>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1"/>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1"/>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1"/>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1"/>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1"/>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1"/>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1"/>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1"/>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1"/>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1"/>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1"/>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3" name="Google Shape;16193;p71"/>
          <p:cNvGrpSpPr/>
          <p:nvPr/>
        </p:nvGrpSpPr>
        <p:grpSpPr>
          <a:xfrm>
            <a:off x="7205332" y="1501251"/>
            <a:ext cx="198032" cy="360629"/>
            <a:chOff x="7205332" y="1501251"/>
            <a:chExt cx="198032" cy="360629"/>
          </a:xfrm>
        </p:grpSpPr>
        <p:sp>
          <p:nvSpPr>
            <p:cNvPr id="16194" name="Google Shape;16194;p71"/>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1"/>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1"/>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1"/>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1"/>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1"/>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1"/>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1"/>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1"/>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1"/>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1"/>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1"/>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1"/>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1"/>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1"/>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1"/>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1"/>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1"/>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1"/>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1"/>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4" name="Google Shape;16214;p71"/>
          <p:cNvGrpSpPr/>
          <p:nvPr/>
        </p:nvGrpSpPr>
        <p:grpSpPr>
          <a:xfrm>
            <a:off x="7688313" y="1501251"/>
            <a:ext cx="153058" cy="360628"/>
            <a:chOff x="7688313" y="1501251"/>
            <a:chExt cx="153058" cy="360628"/>
          </a:xfrm>
        </p:grpSpPr>
        <p:sp>
          <p:nvSpPr>
            <p:cNvPr id="16215" name="Google Shape;16215;p71"/>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1"/>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1"/>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1"/>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1"/>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1"/>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1"/>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1"/>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1"/>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1"/>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1"/>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1"/>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1"/>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1"/>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1"/>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1"/>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1" name="Google Shape;16231;p71"/>
          <p:cNvGrpSpPr/>
          <p:nvPr/>
        </p:nvGrpSpPr>
        <p:grpSpPr>
          <a:xfrm>
            <a:off x="8150179" y="1501251"/>
            <a:ext cx="150811" cy="360628"/>
            <a:chOff x="8150179" y="1501251"/>
            <a:chExt cx="150811" cy="360628"/>
          </a:xfrm>
        </p:grpSpPr>
        <p:sp>
          <p:nvSpPr>
            <p:cNvPr id="16232" name="Google Shape;16232;p71"/>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1"/>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1"/>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1"/>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1"/>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1"/>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1"/>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1"/>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1"/>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41" name="Google Shape;16241;p71"/>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42" name="Google Shape;16242;p71"/>
          <p:cNvGrpSpPr/>
          <p:nvPr/>
        </p:nvGrpSpPr>
        <p:grpSpPr>
          <a:xfrm>
            <a:off x="4877867" y="2902946"/>
            <a:ext cx="170149" cy="360629"/>
            <a:chOff x="4877867" y="2902946"/>
            <a:chExt cx="170149" cy="360629"/>
          </a:xfrm>
        </p:grpSpPr>
        <p:sp>
          <p:nvSpPr>
            <p:cNvPr id="16243" name="Google Shape;16243;p71"/>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1"/>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1"/>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1"/>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1"/>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1"/>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1"/>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1"/>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1"/>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1"/>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1"/>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1"/>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1"/>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6" name="Google Shape;16256;p71"/>
          <p:cNvGrpSpPr/>
          <p:nvPr/>
        </p:nvGrpSpPr>
        <p:grpSpPr>
          <a:xfrm>
            <a:off x="6741689" y="1500676"/>
            <a:ext cx="207962" cy="361203"/>
            <a:chOff x="6741689" y="1500676"/>
            <a:chExt cx="207962" cy="361203"/>
          </a:xfrm>
        </p:grpSpPr>
        <p:sp>
          <p:nvSpPr>
            <p:cNvPr id="16257" name="Google Shape;16257;p71"/>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1"/>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1"/>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1"/>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1"/>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1"/>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1"/>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1"/>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1"/>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1"/>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1"/>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1"/>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1"/>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1"/>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1"/>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1"/>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1"/>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1"/>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1"/>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6" name="Google Shape;16276;p71"/>
          <p:cNvGrpSpPr/>
          <p:nvPr/>
        </p:nvGrpSpPr>
        <p:grpSpPr>
          <a:xfrm>
            <a:off x="5752627" y="3430404"/>
            <a:ext cx="360628" cy="181464"/>
            <a:chOff x="5752627" y="3430404"/>
            <a:chExt cx="360628" cy="181464"/>
          </a:xfrm>
        </p:grpSpPr>
        <p:sp>
          <p:nvSpPr>
            <p:cNvPr id="16277" name="Google Shape;16277;p71"/>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1"/>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1"/>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1"/>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1"/>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1"/>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1"/>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1"/>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1"/>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1"/>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1"/>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1"/>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1"/>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1"/>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1"/>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1"/>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1"/>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1"/>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1"/>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1"/>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1"/>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1"/>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1"/>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1"/>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1"/>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1"/>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1"/>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1"/>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71"/>
          <p:cNvGrpSpPr/>
          <p:nvPr/>
        </p:nvGrpSpPr>
        <p:grpSpPr>
          <a:xfrm>
            <a:off x="5235700" y="2902998"/>
            <a:ext cx="361909" cy="360759"/>
            <a:chOff x="5235700" y="2902998"/>
            <a:chExt cx="361909" cy="360759"/>
          </a:xfrm>
        </p:grpSpPr>
        <p:sp>
          <p:nvSpPr>
            <p:cNvPr id="16306" name="Google Shape;16306;p71"/>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1"/>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1"/>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1"/>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1"/>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1"/>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1"/>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3" name="Google Shape;16313;p71"/>
          <p:cNvGrpSpPr/>
          <p:nvPr/>
        </p:nvGrpSpPr>
        <p:grpSpPr>
          <a:xfrm>
            <a:off x="6634912" y="3394969"/>
            <a:ext cx="360367" cy="252309"/>
            <a:chOff x="6634912" y="3394969"/>
            <a:chExt cx="360367" cy="252309"/>
          </a:xfrm>
        </p:grpSpPr>
        <p:sp>
          <p:nvSpPr>
            <p:cNvPr id="16314" name="Google Shape;16314;p71"/>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1"/>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1"/>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1"/>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1"/>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1"/>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1"/>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1"/>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1"/>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1"/>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1"/>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1"/>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1"/>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71"/>
          <p:cNvGrpSpPr/>
          <p:nvPr/>
        </p:nvGrpSpPr>
        <p:grpSpPr>
          <a:xfrm>
            <a:off x="7059330" y="3340796"/>
            <a:ext cx="377170" cy="360655"/>
            <a:chOff x="7059330" y="3340796"/>
            <a:chExt cx="377170" cy="360655"/>
          </a:xfrm>
        </p:grpSpPr>
        <p:sp>
          <p:nvSpPr>
            <p:cNvPr id="16328" name="Google Shape;16328;p71"/>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1"/>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1"/>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1"/>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1"/>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1"/>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1"/>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1"/>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1"/>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1"/>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1"/>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1"/>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0" name="Google Shape;16340;p71"/>
          <p:cNvGrpSpPr/>
          <p:nvPr/>
        </p:nvGrpSpPr>
        <p:grpSpPr>
          <a:xfrm>
            <a:off x="7957948" y="3375631"/>
            <a:ext cx="360629" cy="291012"/>
            <a:chOff x="7957948" y="3375631"/>
            <a:chExt cx="360629" cy="291012"/>
          </a:xfrm>
        </p:grpSpPr>
        <p:sp>
          <p:nvSpPr>
            <p:cNvPr id="16341" name="Google Shape;16341;p71"/>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1"/>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1"/>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1"/>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1"/>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1"/>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1"/>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1"/>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1"/>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1"/>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1"/>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1"/>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1"/>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1"/>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1"/>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1"/>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1"/>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1"/>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71"/>
          <p:cNvGrpSpPr/>
          <p:nvPr/>
        </p:nvGrpSpPr>
        <p:grpSpPr>
          <a:xfrm>
            <a:off x="6198656" y="3867888"/>
            <a:ext cx="347562" cy="227954"/>
            <a:chOff x="6198656" y="3867888"/>
            <a:chExt cx="347562" cy="227954"/>
          </a:xfrm>
        </p:grpSpPr>
        <p:sp>
          <p:nvSpPr>
            <p:cNvPr id="16360" name="Google Shape;16360;p71"/>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1"/>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1"/>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1"/>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1"/>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1"/>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1"/>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1"/>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1"/>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1"/>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1"/>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1" name="Google Shape;16371;p71"/>
          <p:cNvGrpSpPr/>
          <p:nvPr/>
        </p:nvGrpSpPr>
        <p:grpSpPr>
          <a:xfrm>
            <a:off x="5706895" y="3819151"/>
            <a:ext cx="349392" cy="325454"/>
            <a:chOff x="5706895" y="3819151"/>
            <a:chExt cx="349392" cy="325454"/>
          </a:xfrm>
        </p:grpSpPr>
        <p:sp>
          <p:nvSpPr>
            <p:cNvPr id="16372" name="Google Shape;16372;p71"/>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1"/>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1"/>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1"/>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1"/>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1"/>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1"/>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1"/>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1"/>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1"/>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1"/>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1"/>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1"/>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1"/>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1"/>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7" name="Google Shape;16387;p71"/>
          <p:cNvGrpSpPr/>
          <p:nvPr/>
        </p:nvGrpSpPr>
        <p:grpSpPr>
          <a:xfrm>
            <a:off x="7648618" y="3340744"/>
            <a:ext cx="97265" cy="360393"/>
            <a:chOff x="7648618" y="3340744"/>
            <a:chExt cx="97265" cy="360393"/>
          </a:xfrm>
        </p:grpSpPr>
        <p:sp>
          <p:nvSpPr>
            <p:cNvPr id="16388" name="Google Shape;16388;p71"/>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1"/>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1"/>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1" name="Google Shape;16391;p71"/>
          <p:cNvGrpSpPr/>
          <p:nvPr/>
        </p:nvGrpSpPr>
        <p:grpSpPr>
          <a:xfrm>
            <a:off x="7164356" y="3790667"/>
            <a:ext cx="385507" cy="382501"/>
            <a:chOff x="7164356" y="3790667"/>
            <a:chExt cx="385507" cy="382501"/>
          </a:xfrm>
        </p:grpSpPr>
        <p:sp>
          <p:nvSpPr>
            <p:cNvPr id="16392" name="Google Shape;16392;p71"/>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1"/>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1"/>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1"/>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1"/>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1"/>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1"/>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1"/>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1"/>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1"/>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1"/>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1"/>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1"/>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1"/>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1"/>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1"/>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1"/>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1"/>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1"/>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1"/>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1"/>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1"/>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1"/>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1"/>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6" name="Google Shape;16416;p71"/>
          <p:cNvGrpSpPr/>
          <p:nvPr/>
        </p:nvGrpSpPr>
        <p:grpSpPr>
          <a:xfrm>
            <a:off x="6670400" y="3826468"/>
            <a:ext cx="387911" cy="310846"/>
            <a:chOff x="6670400" y="3826468"/>
            <a:chExt cx="387911" cy="310846"/>
          </a:xfrm>
        </p:grpSpPr>
        <p:sp>
          <p:nvSpPr>
            <p:cNvPr id="16417" name="Google Shape;16417;p71"/>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1"/>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1"/>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1"/>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1"/>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1"/>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1"/>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1"/>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1"/>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1"/>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1"/>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1"/>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1"/>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1"/>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1"/>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1"/>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1"/>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1"/>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71"/>
          <p:cNvGrpSpPr/>
          <p:nvPr/>
        </p:nvGrpSpPr>
        <p:grpSpPr>
          <a:xfrm>
            <a:off x="7662181" y="3803446"/>
            <a:ext cx="302823" cy="360498"/>
            <a:chOff x="7662181" y="3803446"/>
            <a:chExt cx="302823" cy="360498"/>
          </a:xfrm>
        </p:grpSpPr>
        <p:sp>
          <p:nvSpPr>
            <p:cNvPr id="16436" name="Google Shape;16436;p71"/>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1"/>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1"/>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1"/>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1"/>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1"/>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1"/>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1"/>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1"/>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1"/>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6" name="Google Shape;16446;p71"/>
          <p:cNvGrpSpPr/>
          <p:nvPr/>
        </p:nvGrpSpPr>
        <p:grpSpPr>
          <a:xfrm>
            <a:off x="5206562" y="3803994"/>
            <a:ext cx="363895" cy="355663"/>
            <a:chOff x="5206562" y="3803994"/>
            <a:chExt cx="363895" cy="355663"/>
          </a:xfrm>
        </p:grpSpPr>
        <p:sp>
          <p:nvSpPr>
            <p:cNvPr id="16447" name="Google Shape;16447;p71"/>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1"/>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1"/>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1"/>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1"/>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1"/>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1"/>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1"/>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1"/>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1"/>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1"/>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1"/>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1"/>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1"/>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64" name="Shape 16464"/>
        <p:cNvGrpSpPr/>
        <p:nvPr/>
      </p:nvGrpSpPr>
      <p:grpSpPr>
        <a:xfrm>
          <a:off x="0" y="0"/>
          <a:ext cx="0" cy="0"/>
          <a:chOff x="0" y="0"/>
          <a:chExt cx="0" cy="0"/>
        </a:xfrm>
      </p:grpSpPr>
      <p:sp>
        <p:nvSpPr>
          <p:cNvPr id="16465" name="Google Shape;16465;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6466" name="Google Shape;16466;p72"/>
          <p:cNvGrpSpPr/>
          <p:nvPr/>
        </p:nvGrpSpPr>
        <p:grpSpPr>
          <a:xfrm>
            <a:off x="4682526" y="1512217"/>
            <a:ext cx="369948" cy="370132"/>
            <a:chOff x="4682526" y="1512217"/>
            <a:chExt cx="369948" cy="370132"/>
          </a:xfrm>
        </p:grpSpPr>
        <p:sp>
          <p:nvSpPr>
            <p:cNvPr id="16467" name="Google Shape;16467;p72"/>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2"/>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2"/>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2"/>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2"/>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2"/>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2"/>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2"/>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2"/>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2"/>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2"/>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2"/>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2"/>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2"/>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2"/>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2" name="Google Shape;16482;p72"/>
          <p:cNvGrpSpPr/>
          <p:nvPr/>
        </p:nvGrpSpPr>
        <p:grpSpPr>
          <a:xfrm>
            <a:off x="3592433" y="1980212"/>
            <a:ext cx="381542" cy="370079"/>
            <a:chOff x="3592433" y="1980212"/>
            <a:chExt cx="381542" cy="370079"/>
          </a:xfrm>
        </p:grpSpPr>
        <p:sp>
          <p:nvSpPr>
            <p:cNvPr id="16483" name="Google Shape;16483;p72"/>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2"/>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2"/>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2"/>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2"/>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2"/>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2"/>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2"/>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2"/>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2"/>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2"/>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2"/>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72"/>
          <p:cNvGrpSpPr/>
          <p:nvPr/>
        </p:nvGrpSpPr>
        <p:grpSpPr>
          <a:xfrm>
            <a:off x="1398582" y="2973490"/>
            <a:ext cx="371391" cy="235126"/>
            <a:chOff x="1398582" y="2973490"/>
            <a:chExt cx="371391" cy="235126"/>
          </a:xfrm>
        </p:grpSpPr>
        <p:sp>
          <p:nvSpPr>
            <p:cNvPr id="16496" name="Google Shape;16496;p72"/>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2"/>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2"/>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2"/>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2"/>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2"/>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2"/>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2"/>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2"/>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2"/>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2"/>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2"/>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2"/>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2"/>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2"/>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1" name="Google Shape;16511;p72"/>
          <p:cNvGrpSpPr/>
          <p:nvPr/>
        </p:nvGrpSpPr>
        <p:grpSpPr>
          <a:xfrm>
            <a:off x="850795" y="1512217"/>
            <a:ext cx="370132" cy="370132"/>
            <a:chOff x="850795" y="1512217"/>
            <a:chExt cx="370132" cy="370132"/>
          </a:xfrm>
        </p:grpSpPr>
        <p:sp>
          <p:nvSpPr>
            <p:cNvPr id="16512" name="Google Shape;16512;p72"/>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2"/>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2"/>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2"/>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2"/>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2"/>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2"/>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2"/>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2"/>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2"/>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2"/>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2"/>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2"/>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2"/>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2"/>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2"/>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2"/>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2"/>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0" name="Google Shape;16530;p72"/>
          <p:cNvGrpSpPr/>
          <p:nvPr/>
        </p:nvGrpSpPr>
        <p:grpSpPr>
          <a:xfrm>
            <a:off x="8038497" y="2906079"/>
            <a:ext cx="236568" cy="370105"/>
            <a:chOff x="8038497" y="2906079"/>
            <a:chExt cx="236568" cy="370105"/>
          </a:xfrm>
        </p:grpSpPr>
        <p:sp>
          <p:nvSpPr>
            <p:cNvPr id="16531" name="Google Shape;16531;p72"/>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2"/>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2"/>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2"/>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2"/>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2"/>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2"/>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8" name="Google Shape;16538;p72"/>
          <p:cNvGrpSpPr/>
          <p:nvPr/>
        </p:nvGrpSpPr>
        <p:grpSpPr>
          <a:xfrm>
            <a:off x="6324130" y="1566303"/>
            <a:ext cx="370630" cy="261802"/>
            <a:chOff x="6324130" y="1566303"/>
            <a:chExt cx="370630" cy="261802"/>
          </a:xfrm>
        </p:grpSpPr>
        <p:sp>
          <p:nvSpPr>
            <p:cNvPr id="16539" name="Google Shape;16539;p72"/>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2"/>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2"/>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2"/>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2"/>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2"/>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2"/>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2"/>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2"/>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2"/>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2"/>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2"/>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2"/>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2"/>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2"/>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2"/>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2"/>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6" name="Google Shape;16556;p72"/>
          <p:cNvGrpSpPr/>
          <p:nvPr/>
        </p:nvGrpSpPr>
        <p:grpSpPr>
          <a:xfrm>
            <a:off x="5232280" y="2026587"/>
            <a:ext cx="370840" cy="353213"/>
            <a:chOff x="5232280" y="2026587"/>
            <a:chExt cx="370840" cy="353213"/>
          </a:xfrm>
        </p:grpSpPr>
        <p:sp>
          <p:nvSpPr>
            <p:cNvPr id="16557" name="Google Shape;16557;p72"/>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2"/>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2"/>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2"/>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2"/>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2"/>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2"/>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2"/>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2"/>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2"/>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7" name="Google Shape;16567;p72"/>
          <p:cNvGrpSpPr/>
          <p:nvPr/>
        </p:nvGrpSpPr>
        <p:grpSpPr>
          <a:xfrm>
            <a:off x="7968961" y="2435329"/>
            <a:ext cx="379548" cy="365331"/>
            <a:chOff x="7968961" y="2435329"/>
            <a:chExt cx="379548" cy="365331"/>
          </a:xfrm>
        </p:grpSpPr>
        <p:sp>
          <p:nvSpPr>
            <p:cNvPr id="16568" name="Google Shape;16568;p72"/>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2"/>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2"/>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2"/>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2"/>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2"/>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4" name="Google Shape;16574;p72"/>
          <p:cNvGrpSpPr/>
          <p:nvPr/>
        </p:nvGrpSpPr>
        <p:grpSpPr>
          <a:xfrm>
            <a:off x="4136679" y="2115323"/>
            <a:ext cx="373305" cy="223217"/>
            <a:chOff x="4136679" y="2115323"/>
            <a:chExt cx="373305" cy="223217"/>
          </a:xfrm>
        </p:grpSpPr>
        <p:sp>
          <p:nvSpPr>
            <p:cNvPr id="16575" name="Google Shape;16575;p72"/>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2"/>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2"/>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2"/>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2"/>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2"/>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2"/>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2"/>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2"/>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2"/>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5" name="Google Shape;16585;p72"/>
          <p:cNvGrpSpPr/>
          <p:nvPr/>
        </p:nvGrpSpPr>
        <p:grpSpPr>
          <a:xfrm>
            <a:off x="7423823" y="2464077"/>
            <a:ext cx="372046" cy="307730"/>
            <a:chOff x="7423823" y="2464077"/>
            <a:chExt cx="372046" cy="307730"/>
          </a:xfrm>
        </p:grpSpPr>
        <p:sp>
          <p:nvSpPr>
            <p:cNvPr id="16586" name="Google Shape;16586;p72"/>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2"/>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2"/>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2"/>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2"/>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2"/>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2"/>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2"/>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2"/>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2"/>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2"/>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2"/>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2"/>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9" name="Google Shape;16599;p72"/>
          <p:cNvGrpSpPr/>
          <p:nvPr/>
        </p:nvGrpSpPr>
        <p:grpSpPr>
          <a:xfrm>
            <a:off x="3882511" y="3365156"/>
            <a:ext cx="295061" cy="370263"/>
            <a:chOff x="3882511" y="3365156"/>
            <a:chExt cx="295061" cy="370263"/>
          </a:xfrm>
        </p:grpSpPr>
        <p:sp>
          <p:nvSpPr>
            <p:cNvPr id="16600" name="Google Shape;16600;p72"/>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2"/>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2"/>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2"/>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2"/>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5" name="Google Shape;16605;p72"/>
          <p:cNvGrpSpPr/>
          <p:nvPr/>
        </p:nvGrpSpPr>
        <p:grpSpPr>
          <a:xfrm>
            <a:off x="5229788" y="1512217"/>
            <a:ext cx="370132" cy="370132"/>
            <a:chOff x="5229788" y="1512217"/>
            <a:chExt cx="370132" cy="370132"/>
          </a:xfrm>
        </p:grpSpPr>
        <p:sp>
          <p:nvSpPr>
            <p:cNvPr id="16606" name="Google Shape;16606;p72"/>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2"/>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2"/>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2"/>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2"/>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2"/>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2"/>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2"/>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2"/>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2"/>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2"/>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2"/>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2"/>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2"/>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2"/>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2"/>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2"/>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3" name="Google Shape;16623;p72"/>
          <p:cNvGrpSpPr/>
          <p:nvPr/>
        </p:nvGrpSpPr>
        <p:grpSpPr>
          <a:xfrm>
            <a:off x="6041869" y="3365392"/>
            <a:ext cx="373882" cy="370053"/>
            <a:chOff x="6041869" y="3365392"/>
            <a:chExt cx="373882" cy="370053"/>
          </a:xfrm>
        </p:grpSpPr>
        <p:sp>
          <p:nvSpPr>
            <p:cNvPr id="16624" name="Google Shape;16624;p72"/>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2"/>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2"/>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2"/>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2"/>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2"/>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2"/>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2"/>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2"/>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2"/>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4" name="Google Shape;16634;p72"/>
          <p:cNvGrpSpPr/>
          <p:nvPr/>
        </p:nvGrpSpPr>
        <p:grpSpPr>
          <a:xfrm>
            <a:off x="4684309" y="2087493"/>
            <a:ext cx="374748" cy="279140"/>
            <a:chOff x="4684309" y="2087493"/>
            <a:chExt cx="374748" cy="279140"/>
          </a:xfrm>
        </p:grpSpPr>
        <p:sp>
          <p:nvSpPr>
            <p:cNvPr id="16635" name="Google Shape;16635;p72"/>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2"/>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2"/>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2"/>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2"/>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2"/>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2"/>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2"/>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2"/>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2"/>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2"/>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2"/>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72"/>
          <p:cNvGrpSpPr/>
          <p:nvPr/>
        </p:nvGrpSpPr>
        <p:grpSpPr>
          <a:xfrm>
            <a:off x="7521110" y="2906131"/>
            <a:ext cx="175400" cy="370053"/>
            <a:chOff x="7521110" y="2906131"/>
            <a:chExt cx="175400" cy="370053"/>
          </a:xfrm>
        </p:grpSpPr>
        <p:sp>
          <p:nvSpPr>
            <p:cNvPr id="16648" name="Google Shape;16648;p72"/>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2"/>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2"/>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2"/>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2"/>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2"/>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2"/>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2"/>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2"/>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7" name="Google Shape;16657;p72"/>
          <p:cNvGrpSpPr/>
          <p:nvPr/>
        </p:nvGrpSpPr>
        <p:grpSpPr>
          <a:xfrm>
            <a:off x="3586925" y="1523286"/>
            <a:ext cx="371023" cy="347915"/>
            <a:chOff x="3586925" y="1523286"/>
            <a:chExt cx="371023" cy="347915"/>
          </a:xfrm>
        </p:grpSpPr>
        <p:sp>
          <p:nvSpPr>
            <p:cNvPr id="16658" name="Google Shape;16658;p72"/>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2"/>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2"/>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2"/>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2"/>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2"/>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2"/>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2"/>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2"/>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2"/>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2"/>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2"/>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2"/>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2"/>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2"/>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2"/>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2"/>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2"/>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2"/>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7" name="Google Shape;16677;p72"/>
          <p:cNvGrpSpPr/>
          <p:nvPr/>
        </p:nvGrpSpPr>
        <p:grpSpPr>
          <a:xfrm>
            <a:off x="6876009" y="2475461"/>
            <a:ext cx="370158" cy="285120"/>
            <a:chOff x="6876009" y="2475461"/>
            <a:chExt cx="370158" cy="285120"/>
          </a:xfrm>
        </p:grpSpPr>
        <p:sp>
          <p:nvSpPr>
            <p:cNvPr id="16678" name="Google Shape;16678;p72"/>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2"/>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2"/>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2"/>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2"/>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2"/>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2"/>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2"/>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2"/>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72"/>
          <p:cNvGrpSpPr/>
          <p:nvPr/>
        </p:nvGrpSpPr>
        <p:grpSpPr>
          <a:xfrm>
            <a:off x="6328222" y="2445847"/>
            <a:ext cx="370158" cy="344269"/>
            <a:chOff x="6328222" y="2445847"/>
            <a:chExt cx="370158" cy="344269"/>
          </a:xfrm>
        </p:grpSpPr>
        <p:sp>
          <p:nvSpPr>
            <p:cNvPr id="16688" name="Google Shape;16688;p72"/>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2"/>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2"/>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2"/>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2"/>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2"/>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2"/>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2"/>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6" name="Google Shape;16696;p72"/>
          <p:cNvGrpSpPr/>
          <p:nvPr/>
        </p:nvGrpSpPr>
        <p:grpSpPr>
          <a:xfrm>
            <a:off x="5249540" y="2432942"/>
            <a:ext cx="351639" cy="370184"/>
            <a:chOff x="5249540" y="2432942"/>
            <a:chExt cx="351639" cy="370184"/>
          </a:xfrm>
        </p:grpSpPr>
        <p:sp>
          <p:nvSpPr>
            <p:cNvPr id="16697" name="Google Shape;16697;p72"/>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2"/>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2"/>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2"/>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2"/>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2"/>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2"/>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72"/>
          <p:cNvGrpSpPr/>
          <p:nvPr/>
        </p:nvGrpSpPr>
        <p:grpSpPr>
          <a:xfrm>
            <a:off x="4137047" y="2482176"/>
            <a:ext cx="371102" cy="271585"/>
            <a:chOff x="4137047" y="2482176"/>
            <a:chExt cx="371102" cy="271585"/>
          </a:xfrm>
        </p:grpSpPr>
        <p:sp>
          <p:nvSpPr>
            <p:cNvPr id="16705" name="Google Shape;16705;p72"/>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2"/>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2"/>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2"/>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2"/>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2"/>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2"/>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2"/>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2"/>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2"/>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2"/>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6" name="Google Shape;16716;p72"/>
          <p:cNvGrpSpPr/>
          <p:nvPr/>
        </p:nvGrpSpPr>
        <p:grpSpPr>
          <a:xfrm>
            <a:off x="4686434" y="2432916"/>
            <a:ext cx="367377" cy="370079"/>
            <a:chOff x="4686434" y="2432916"/>
            <a:chExt cx="367377" cy="370079"/>
          </a:xfrm>
        </p:grpSpPr>
        <p:sp>
          <p:nvSpPr>
            <p:cNvPr id="16717" name="Google Shape;16717;p72"/>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2"/>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2"/>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2"/>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2"/>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2"/>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2"/>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2"/>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2"/>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2"/>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2"/>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8" name="Google Shape;16728;p72"/>
          <p:cNvGrpSpPr/>
          <p:nvPr/>
        </p:nvGrpSpPr>
        <p:grpSpPr>
          <a:xfrm>
            <a:off x="6328222" y="2056306"/>
            <a:ext cx="372099" cy="293986"/>
            <a:chOff x="6328222" y="2056306"/>
            <a:chExt cx="372099" cy="293986"/>
          </a:xfrm>
        </p:grpSpPr>
        <p:sp>
          <p:nvSpPr>
            <p:cNvPr id="16729" name="Google Shape;16729;p72"/>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2"/>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2"/>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2"/>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2"/>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2"/>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2"/>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2"/>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2"/>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8" name="Google Shape;16738;p72"/>
          <p:cNvGrpSpPr/>
          <p:nvPr/>
        </p:nvGrpSpPr>
        <p:grpSpPr>
          <a:xfrm>
            <a:off x="5789327" y="2432968"/>
            <a:ext cx="352531" cy="370132"/>
            <a:chOff x="5789327" y="2432968"/>
            <a:chExt cx="352531" cy="370132"/>
          </a:xfrm>
        </p:grpSpPr>
        <p:sp>
          <p:nvSpPr>
            <p:cNvPr id="16739" name="Google Shape;16739;p72"/>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2"/>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2"/>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2"/>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2"/>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2"/>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2"/>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2"/>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2"/>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2"/>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9" name="Google Shape;16749;p72"/>
          <p:cNvGrpSpPr/>
          <p:nvPr/>
        </p:nvGrpSpPr>
        <p:grpSpPr>
          <a:xfrm>
            <a:off x="874612" y="1980134"/>
            <a:ext cx="322314" cy="370158"/>
            <a:chOff x="874612" y="1980134"/>
            <a:chExt cx="322314" cy="370158"/>
          </a:xfrm>
        </p:grpSpPr>
        <p:sp>
          <p:nvSpPr>
            <p:cNvPr id="16750" name="Google Shape;16750;p72"/>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2"/>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2"/>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2"/>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2"/>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2"/>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2"/>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2"/>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2"/>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2"/>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2"/>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2"/>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2"/>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2"/>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2"/>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2"/>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2"/>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7" name="Google Shape;16767;p72"/>
          <p:cNvGrpSpPr/>
          <p:nvPr/>
        </p:nvGrpSpPr>
        <p:grpSpPr>
          <a:xfrm>
            <a:off x="3039662" y="2514780"/>
            <a:ext cx="374223" cy="329764"/>
            <a:chOff x="3039662" y="2514780"/>
            <a:chExt cx="374223" cy="329764"/>
          </a:xfrm>
        </p:grpSpPr>
        <p:sp>
          <p:nvSpPr>
            <p:cNvPr id="16768" name="Google Shape;16768;p72"/>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2"/>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2"/>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2"/>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2"/>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2"/>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2"/>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2"/>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2"/>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2"/>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2"/>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2"/>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2"/>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2"/>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2"/>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2"/>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2"/>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2"/>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72"/>
          <p:cNvGrpSpPr/>
          <p:nvPr/>
        </p:nvGrpSpPr>
        <p:grpSpPr>
          <a:xfrm>
            <a:off x="1946369" y="2563122"/>
            <a:ext cx="374066" cy="233395"/>
            <a:chOff x="1946369" y="2563122"/>
            <a:chExt cx="374066" cy="233395"/>
          </a:xfrm>
        </p:grpSpPr>
        <p:sp>
          <p:nvSpPr>
            <p:cNvPr id="16787" name="Google Shape;16787;p72"/>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2"/>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2"/>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2"/>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2"/>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2"/>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2"/>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2"/>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5" name="Google Shape;16795;p72"/>
          <p:cNvGrpSpPr/>
          <p:nvPr/>
        </p:nvGrpSpPr>
        <p:grpSpPr>
          <a:xfrm>
            <a:off x="4135263" y="2906184"/>
            <a:ext cx="374040" cy="370184"/>
            <a:chOff x="4135263" y="2906184"/>
            <a:chExt cx="374040" cy="370184"/>
          </a:xfrm>
        </p:grpSpPr>
        <p:sp>
          <p:nvSpPr>
            <p:cNvPr id="16796" name="Google Shape;16796;p72"/>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2"/>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2"/>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9" name="Google Shape;16799;p72"/>
          <p:cNvGrpSpPr/>
          <p:nvPr/>
        </p:nvGrpSpPr>
        <p:grpSpPr>
          <a:xfrm>
            <a:off x="4683601" y="2906184"/>
            <a:ext cx="372676" cy="370184"/>
            <a:chOff x="4683601" y="2906184"/>
            <a:chExt cx="372676" cy="370184"/>
          </a:xfrm>
        </p:grpSpPr>
        <p:sp>
          <p:nvSpPr>
            <p:cNvPr id="16800" name="Google Shape;16800;p72"/>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2"/>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2"/>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2"/>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2"/>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2"/>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6" name="Google Shape;16806;p72"/>
          <p:cNvGrpSpPr/>
          <p:nvPr/>
        </p:nvGrpSpPr>
        <p:grpSpPr>
          <a:xfrm>
            <a:off x="870808" y="2906053"/>
            <a:ext cx="329134" cy="370132"/>
            <a:chOff x="870808" y="2906053"/>
            <a:chExt cx="329134" cy="370132"/>
          </a:xfrm>
        </p:grpSpPr>
        <p:sp>
          <p:nvSpPr>
            <p:cNvPr id="16807" name="Google Shape;16807;p72"/>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2"/>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2"/>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2"/>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2"/>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2"/>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2"/>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2"/>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2"/>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2"/>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2"/>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2"/>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2"/>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2"/>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2"/>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2"/>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2"/>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2"/>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2"/>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6" name="Google Shape;16826;p72"/>
          <p:cNvGrpSpPr/>
          <p:nvPr/>
        </p:nvGrpSpPr>
        <p:grpSpPr>
          <a:xfrm>
            <a:off x="1943878" y="2909069"/>
            <a:ext cx="374774" cy="364282"/>
            <a:chOff x="1943878" y="2909069"/>
            <a:chExt cx="374774" cy="364282"/>
          </a:xfrm>
        </p:grpSpPr>
        <p:sp>
          <p:nvSpPr>
            <p:cNvPr id="16827" name="Google Shape;16827;p72"/>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2"/>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2"/>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2"/>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2"/>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2"/>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2"/>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2"/>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2"/>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2"/>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2"/>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2"/>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2"/>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2"/>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2"/>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2"/>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2"/>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2"/>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2"/>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2"/>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2"/>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8" name="Google Shape;16848;p72"/>
          <p:cNvGrpSpPr/>
          <p:nvPr/>
        </p:nvGrpSpPr>
        <p:grpSpPr>
          <a:xfrm>
            <a:off x="1128072" y="3365261"/>
            <a:ext cx="328872" cy="370158"/>
            <a:chOff x="1128072" y="3365261"/>
            <a:chExt cx="328872" cy="370158"/>
          </a:xfrm>
        </p:grpSpPr>
        <p:sp>
          <p:nvSpPr>
            <p:cNvPr id="16849" name="Google Shape;16849;p72"/>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2"/>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2"/>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2"/>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2"/>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2"/>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2"/>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2"/>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2"/>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2"/>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2"/>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2"/>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2"/>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2"/>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2"/>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2"/>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2"/>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2"/>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2"/>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2"/>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2"/>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2"/>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2"/>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2"/>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2"/>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2"/>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2"/>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2"/>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2"/>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2"/>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2"/>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2"/>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2"/>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2"/>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2"/>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2"/>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2"/>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2"/>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2"/>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2"/>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2"/>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2"/>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2"/>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2"/>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3" name="Google Shape;16893;p72"/>
          <p:cNvGrpSpPr/>
          <p:nvPr/>
        </p:nvGrpSpPr>
        <p:grpSpPr>
          <a:xfrm>
            <a:off x="5776868" y="1515181"/>
            <a:ext cx="370866" cy="364151"/>
            <a:chOff x="5776868" y="1515181"/>
            <a:chExt cx="370866" cy="364151"/>
          </a:xfrm>
        </p:grpSpPr>
        <p:sp>
          <p:nvSpPr>
            <p:cNvPr id="16894" name="Google Shape;16894;p72"/>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2"/>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2"/>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2"/>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2"/>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2"/>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2"/>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2"/>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2"/>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2"/>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2"/>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2"/>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2"/>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2"/>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2"/>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2"/>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2"/>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1" name="Google Shape;16911;p72"/>
          <p:cNvGrpSpPr/>
          <p:nvPr/>
        </p:nvGrpSpPr>
        <p:grpSpPr>
          <a:xfrm>
            <a:off x="3577849" y="2432942"/>
            <a:ext cx="393660" cy="370079"/>
            <a:chOff x="3577849" y="2432942"/>
            <a:chExt cx="393660" cy="370079"/>
          </a:xfrm>
        </p:grpSpPr>
        <p:sp>
          <p:nvSpPr>
            <p:cNvPr id="16912" name="Google Shape;16912;p72"/>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2"/>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2"/>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2"/>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2"/>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2"/>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2"/>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2"/>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2"/>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2"/>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72"/>
          <p:cNvGrpSpPr/>
          <p:nvPr/>
        </p:nvGrpSpPr>
        <p:grpSpPr>
          <a:xfrm>
            <a:off x="2493999" y="2927037"/>
            <a:ext cx="370132" cy="328164"/>
            <a:chOff x="2493999" y="2927037"/>
            <a:chExt cx="370132" cy="328164"/>
          </a:xfrm>
        </p:grpSpPr>
        <p:sp>
          <p:nvSpPr>
            <p:cNvPr id="16923" name="Google Shape;16923;p72"/>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2"/>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2"/>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2"/>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2"/>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2"/>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2"/>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2"/>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2"/>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2"/>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2"/>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2"/>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5" name="Google Shape;16935;p72"/>
          <p:cNvGrpSpPr/>
          <p:nvPr/>
        </p:nvGrpSpPr>
        <p:grpSpPr>
          <a:xfrm>
            <a:off x="3589417" y="2950696"/>
            <a:ext cx="370315" cy="281028"/>
            <a:chOff x="3589417" y="2950696"/>
            <a:chExt cx="370315" cy="281028"/>
          </a:xfrm>
        </p:grpSpPr>
        <p:sp>
          <p:nvSpPr>
            <p:cNvPr id="16936" name="Google Shape;16936;p72"/>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2"/>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2"/>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2"/>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2"/>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2"/>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2"/>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2"/>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2"/>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2"/>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2"/>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2"/>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2"/>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2"/>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2"/>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2"/>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2"/>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2"/>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2"/>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2"/>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6" name="Google Shape;16956;p72"/>
          <p:cNvGrpSpPr/>
          <p:nvPr/>
        </p:nvGrpSpPr>
        <p:grpSpPr>
          <a:xfrm>
            <a:off x="3032711" y="2911718"/>
            <a:ext cx="396125" cy="359062"/>
            <a:chOff x="3032711" y="2911718"/>
            <a:chExt cx="396125" cy="359062"/>
          </a:xfrm>
        </p:grpSpPr>
        <p:sp>
          <p:nvSpPr>
            <p:cNvPr id="16957" name="Google Shape;16957;p72"/>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2"/>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2"/>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2"/>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2"/>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2"/>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2"/>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2"/>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2"/>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2"/>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2"/>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2"/>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9" name="Google Shape;16969;p72"/>
          <p:cNvGrpSpPr/>
          <p:nvPr/>
        </p:nvGrpSpPr>
        <p:grpSpPr>
          <a:xfrm>
            <a:off x="7417764" y="1513397"/>
            <a:ext cx="373174" cy="367692"/>
            <a:chOff x="7417764" y="1513397"/>
            <a:chExt cx="373174" cy="367692"/>
          </a:xfrm>
        </p:grpSpPr>
        <p:sp>
          <p:nvSpPr>
            <p:cNvPr id="16970" name="Google Shape;16970;p72"/>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2"/>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2"/>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2"/>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2"/>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2"/>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2"/>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2"/>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2"/>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2"/>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2"/>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2"/>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2"/>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2"/>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2"/>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2"/>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2"/>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2"/>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2"/>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9" name="Google Shape;16989;p72"/>
          <p:cNvGrpSpPr/>
          <p:nvPr/>
        </p:nvGrpSpPr>
        <p:grpSpPr>
          <a:xfrm>
            <a:off x="6871944" y="1514368"/>
            <a:ext cx="370132" cy="365672"/>
            <a:chOff x="6871944" y="1514368"/>
            <a:chExt cx="370132" cy="365672"/>
          </a:xfrm>
        </p:grpSpPr>
        <p:sp>
          <p:nvSpPr>
            <p:cNvPr id="16990" name="Google Shape;16990;p72"/>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2"/>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2"/>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2"/>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2"/>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2"/>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2"/>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2"/>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2"/>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2"/>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2"/>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2"/>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2"/>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2"/>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2"/>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2"/>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2"/>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2"/>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8" name="Google Shape;17008;p72"/>
          <p:cNvGrpSpPr/>
          <p:nvPr/>
        </p:nvGrpSpPr>
        <p:grpSpPr>
          <a:xfrm>
            <a:off x="6561931" y="3365261"/>
            <a:ext cx="400375" cy="370184"/>
            <a:chOff x="6561931" y="3365261"/>
            <a:chExt cx="400375" cy="370184"/>
          </a:xfrm>
        </p:grpSpPr>
        <p:sp>
          <p:nvSpPr>
            <p:cNvPr id="17009" name="Google Shape;17009;p72"/>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2"/>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2"/>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2"/>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2"/>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2"/>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2"/>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2"/>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2"/>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2"/>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2"/>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2"/>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1" name="Google Shape;17021;p72"/>
          <p:cNvGrpSpPr/>
          <p:nvPr/>
        </p:nvGrpSpPr>
        <p:grpSpPr>
          <a:xfrm>
            <a:off x="1942120" y="1985852"/>
            <a:ext cx="378315" cy="358695"/>
            <a:chOff x="1942120" y="1985852"/>
            <a:chExt cx="378315" cy="358695"/>
          </a:xfrm>
        </p:grpSpPr>
        <p:sp>
          <p:nvSpPr>
            <p:cNvPr id="17022" name="Google Shape;17022;p72"/>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2"/>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2"/>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2"/>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2"/>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2"/>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2"/>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2"/>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2"/>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2"/>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2"/>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2"/>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2"/>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2"/>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2"/>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2"/>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2"/>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2"/>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2"/>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2"/>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2" name="Google Shape;17042;p72"/>
          <p:cNvGrpSpPr/>
          <p:nvPr/>
        </p:nvGrpSpPr>
        <p:grpSpPr>
          <a:xfrm>
            <a:off x="1401415" y="2429218"/>
            <a:ext cx="364282" cy="374197"/>
            <a:chOff x="1401415" y="2429218"/>
            <a:chExt cx="364282" cy="374197"/>
          </a:xfrm>
        </p:grpSpPr>
        <p:sp>
          <p:nvSpPr>
            <p:cNvPr id="17043" name="Google Shape;17043;p72"/>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2"/>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2"/>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2"/>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2"/>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2"/>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2"/>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2"/>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2"/>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2"/>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2"/>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2"/>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2"/>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2"/>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2"/>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8" name="Google Shape;17058;p72"/>
          <p:cNvGrpSpPr/>
          <p:nvPr/>
        </p:nvGrpSpPr>
        <p:grpSpPr>
          <a:xfrm>
            <a:off x="7110427" y="3365261"/>
            <a:ext cx="400401" cy="370184"/>
            <a:chOff x="7110427" y="3365261"/>
            <a:chExt cx="400401" cy="370184"/>
          </a:xfrm>
        </p:grpSpPr>
        <p:sp>
          <p:nvSpPr>
            <p:cNvPr id="17059" name="Google Shape;17059;p72"/>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2"/>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2"/>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2"/>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2"/>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2"/>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2"/>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6" name="Google Shape;17066;p72"/>
          <p:cNvGrpSpPr/>
          <p:nvPr/>
        </p:nvGrpSpPr>
        <p:grpSpPr>
          <a:xfrm>
            <a:off x="7658949" y="3363137"/>
            <a:ext cx="400375" cy="370132"/>
            <a:chOff x="7658949" y="3363137"/>
            <a:chExt cx="400375" cy="370132"/>
          </a:xfrm>
        </p:grpSpPr>
        <p:sp>
          <p:nvSpPr>
            <p:cNvPr id="17067" name="Google Shape;17067;p72"/>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2"/>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2"/>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2"/>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2"/>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2" name="Google Shape;17072;p72"/>
          <p:cNvGrpSpPr/>
          <p:nvPr/>
        </p:nvGrpSpPr>
        <p:grpSpPr>
          <a:xfrm>
            <a:off x="3304481" y="3379389"/>
            <a:ext cx="356623" cy="370105"/>
            <a:chOff x="3307156" y="3365314"/>
            <a:chExt cx="356623" cy="370105"/>
          </a:xfrm>
        </p:grpSpPr>
        <p:sp>
          <p:nvSpPr>
            <p:cNvPr id="17073" name="Google Shape;17073;p72"/>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2"/>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2"/>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2"/>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2"/>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2"/>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2"/>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2"/>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2"/>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2"/>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2"/>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2"/>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2"/>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2"/>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2"/>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8" name="Google Shape;17088;p72"/>
          <p:cNvGrpSpPr/>
          <p:nvPr/>
        </p:nvGrpSpPr>
        <p:grpSpPr>
          <a:xfrm>
            <a:off x="7422407" y="1980107"/>
            <a:ext cx="372807" cy="370079"/>
            <a:chOff x="7422407" y="1980107"/>
            <a:chExt cx="372807" cy="370079"/>
          </a:xfrm>
        </p:grpSpPr>
        <p:sp>
          <p:nvSpPr>
            <p:cNvPr id="17089" name="Google Shape;17089;p72"/>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2"/>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2"/>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2"/>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2"/>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2"/>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2"/>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2"/>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2"/>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2"/>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2"/>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2"/>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2"/>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2" name="Google Shape;17102;p72"/>
          <p:cNvGrpSpPr/>
          <p:nvPr/>
        </p:nvGrpSpPr>
        <p:grpSpPr>
          <a:xfrm>
            <a:off x="6916141" y="2906184"/>
            <a:ext cx="289737" cy="370394"/>
            <a:chOff x="6916141" y="2906184"/>
            <a:chExt cx="289737" cy="370394"/>
          </a:xfrm>
        </p:grpSpPr>
        <p:sp>
          <p:nvSpPr>
            <p:cNvPr id="17103" name="Google Shape;17103;p72"/>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2"/>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2"/>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2"/>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2"/>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2"/>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2"/>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2"/>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2"/>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2"/>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2"/>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2"/>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2"/>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2"/>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2"/>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2"/>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2"/>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2"/>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2"/>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2"/>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2"/>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4" name="Google Shape;17124;p72"/>
          <p:cNvGrpSpPr/>
          <p:nvPr/>
        </p:nvGrpSpPr>
        <p:grpSpPr>
          <a:xfrm>
            <a:off x="7970194" y="2013577"/>
            <a:ext cx="372676" cy="331731"/>
            <a:chOff x="7970194" y="2013577"/>
            <a:chExt cx="372676" cy="331731"/>
          </a:xfrm>
        </p:grpSpPr>
        <p:sp>
          <p:nvSpPr>
            <p:cNvPr id="17125" name="Google Shape;17125;p72"/>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2"/>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2"/>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2"/>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2"/>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2"/>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2"/>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2"/>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2"/>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2"/>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5" name="Google Shape;17135;p72"/>
          <p:cNvGrpSpPr/>
          <p:nvPr/>
        </p:nvGrpSpPr>
        <p:grpSpPr>
          <a:xfrm>
            <a:off x="1416733" y="1512190"/>
            <a:ext cx="332964" cy="370158"/>
            <a:chOff x="1416733" y="1512190"/>
            <a:chExt cx="332964" cy="370158"/>
          </a:xfrm>
        </p:grpSpPr>
        <p:sp>
          <p:nvSpPr>
            <p:cNvPr id="17136" name="Google Shape;17136;p72"/>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2"/>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2"/>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2"/>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2"/>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2"/>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2"/>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2"/>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2"/>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2"/>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2"/>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2"/>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2"/>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2"/>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2"/>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2"/>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2"/>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2"/>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2"/>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5" name="Google Shape;17155;p72"/>
          <p:cNvGrpSpPr/>
          <p:nvPr/>
        </p:nvGrpSpPr>
        <p:grpSpPr>
          <a:xfrm>
            <a:off x="5246366" y="2906105"/>
            <a:ext cx="342852" cy="370079"/>
            <a:chOff x="5246366" y="2906105"/>
            <a:chExt cx="342852" cy="370079"/>
          </a:xfrm>
        </p:grpSpPr>
        <p:sp>
          <p:nvSpPr>
            <p:cNvPr id="17156" name="Google Shape;17156;p72"/>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2"/>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2"/>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2"/>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2"/>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2"/>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2" name="Google Shape;17162;p72"/>
          <p:cNvGrpSpPr/>
          <p:nvPr/>
        </p:nvGrpSpPr>
        <p:grpSpPr>
          <a:xfrm>
            <a:off x="849667" y="2434883"/>
            <a:ext cx="371259" cy="366249"/>
            <a:chOff x="849667" y="2434883"/>
            <a:chExt cx="371259" cy="366249"/>
          </a:xfrm>
        </p:grpSpPr>
        <p:sp>
          <p:nvSpPr>
            <p:cNvPr id="17163" name="Google Shape;17163;p72"/>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2"/>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2"/>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2"/>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2"/>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2"/>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2"/>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2"/>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2"/>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2"/>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2"/>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2"/>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2"/>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6" name="Google Shape;17176;p72"/>
          <p:cNvGrpSpPr/>
          <p:nvPr/>
        </p:nvGrpSpPr>
        <p:grpSpPr>
          <a:xfrm>
            <a:off x="4417026" y="3365366"/>
            <a:ext cx="332728" cy="370053"/>
            <a:chOff x="4417026" y="3365366"/>
            <a:chExt cx="332728" cy="370053"/>
          </a:xfrm>
        </p:grpSpPr>
        <p:sp>
          <p:nvSpPr>
            <p:cNvPr id="17177" name="Google Shape;17177;p72"/>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2"/>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2"/>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2"/>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2"/>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2"/>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2"/>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2"/>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2"/>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2"/>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2"/>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2"/>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2"/>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2"/>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2"/>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2"/>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2"/>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2"/>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5" name="Google Shape;17195;p72"/>
          <p:cNvGrpSpPr/>
          <p:nvPr/>
        </p:nvGrpSpPr>
        <p:grpSpPr>
          <a:xfrm>
            <a:off x="2497068" y="1980186"/>
            <a:ext cx="363994" cy="370105"/>
            <a:chOff x="2497068" y="1980186"/>
            <a:chExt cx="363994" cy="370105"/>
          </a:xfrm>
        </p:grpSpPr>
        <p:sp>
          <p:nvSpPr>
            <p:cNvPr id="17196" name="Google Shape;17196;p72"/>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2"/>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2"/>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2"/>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2"/>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2"/>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2"/>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2"/>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2"/>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2"/>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2"/>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2"/>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2"/>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2"/>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2"/>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2"/>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2"/>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2"/>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2"/>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2"/>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2"/>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7" name="Google Shape;17217;p72"/>
          <p:cNvGrpSpPr/>
          <p:nvPr/>
        </p:nvGrpSpPr>
        <p:grpSpPr>
          <a:xfrm>
            <a:off x="5820278" y="2906158"/>
            <a:ext cx="294904" cy="370027"/>
            <a:chOff x="5820278" y="2906158"/>
            <a:chExt cx="294904" cy="370027"/>
          </a:xfrm>
        </p:grpSpPr>
        <p:sp>
          <p:nvSpPr>
            <p:cNvPr id="17218" name="Google Shape;17218;p72"/>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2"/>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2"/>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2"/>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2"/>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2"/>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2"/>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5" name="Google Shape;17225;p72"/>
          <p:cNvGrpSpPr/>
          <p:nvPr/>
        </p:nvGrpSpPr>
        <p:grpSpPr>
          <a:xfrm>
            <a:off x="4946819" y="3383229"/>
            <a:ext cx="370132" cy="334223"/>
            <a:chOff x="4946819" y="3383229"/>
            <a:chExt cx="370132" cy="334223"/>
          </a:xfrm>
        </p:grpSpPr>
        <p:sp>
          <p:nvSpPr>
            <p:cNvPr id="17226" name="Google Shape;17226;p72"/>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2"/>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2"/>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2"/>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2"/>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2"/>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2"/>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2"/>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2"/>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5" name="Google Shape;17235;p72"/>
          <p:cNvGrpSpPr/>
          <p:nvPr/>
        </p:nvGrpSpPr>
        <p:grpSpPr>
          <a:xfrm>
            <a:off x="3038403" y="1539234"/>
            <a:ext cx="375482" cy="316072"/>
            <a:chOff x="3038403" y="1539234"/>
            <a:chExt cx="375482" cy="316072"/>
          </a:xfrm>
        </p:grpSpPr>
        <p:sp>
          <p:nvSpPr>
            <p:cNvPr id="17236" name="Google Shape;17236;p7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37" name="Google Shape;17237;p72"/>
            <p:cNvGrpSpPr/>
            <p:nvPr/>
          </p:nvGrpSpPr>
          <p:grpSpPr>
            <a:xfrm>
              <a:off x="3038403" y="1539234"/>
              <a:ext cx="375482" cy="316072"/>
              <a:chOff x="3038403" y="1539234"/>
              <a:chExt cx="375482" cy="316072"/>
            </a:xfrm>
          </p:grpSpPr>
          <p:sp>
            <p:nvSpPr>
              <p:cNvPr id="17238" name="Google Shape;17238;p72"/>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2"/>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2"/>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2"/>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2"/>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2"/>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2"/>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2"/>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2"/>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247" name="Google Shape;17247;p72"/>
          <p:cNvGrpSpPr/>
          <p:nvPr/>
        </p:nvGrpSpPr>
        <p:grpSpPr>
          <a:xfrm>
            <a:off x="6332865" y="2906131"/>
            <a:ext cx="360846" cy="370184"/>
            <a:chOff x="6332865" y="2906131"/>
            <a:chExt cx="360846" cy="370184"/>
          </a:xfrm>
        </p:grpSpPr>
        <p:sp>
          <p:nvSpPr>
            <p:cNvPr id="17248" name="Google Shape;17248;p72"/>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2"/>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2"/>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2"/>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2"/>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2"/>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2"/>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2"/>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2"/>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2"/>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2"/>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9" name="Google Shape;17259;p72"/>
          <p:cNvGrpSpPr/>
          <p:nvPr/>
        </p:nvGrpSpPr>
        <p:grpSpPr>
          <a:xfrm>
            <a:off x="4135079" y="1518066"/>
            <a:ext cx="370132" cy="358223"/>
            <a:chOff x="4135079" y="1518066"/>
            <a:chExt cx="370132" cy="358223"/>
          </a:xfrm>
        </p:grpSpPr>
        <p:sp>
          <p:nvSpPr>
            <p:cNvPr id="17260" name="Google Shape;17260;p72"/>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2"/>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2"/>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2"/>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2"/>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2"/>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2"/>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2"/>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2"/>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2"/>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2"/>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2"/>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2"/>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2"/>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2"/>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2"/>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2"/>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2"/>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2"/>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9" name="Google Shape;17279;p72"/>
          <p:cNvGrpSpPr/>
          <p:nvPr/>
        </p:nvGrpSpPr>
        <p:grpSpPr>
          <a:xfrm>
            <a:off x="6878869" y="1980134"/>
            <a:ext cx="361240" cy="370158"/>
            <a:chOff x="6878869" y="1980134"/>
            <a:chExt cx="361240" cy="370158"/>
          </a:xfrm>
        </p:grpSpPr>
        <p:sp>
          <p:nvSpPr>
            <p:cNvPr id="17280" name="Google Shape;17280;p72"/>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2"/>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2"/>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2"/>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2"/>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2"/>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2"/>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2"/>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2"/>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2"/>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2"/>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2"/>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2"/>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3" name="Google Shape;17293;p72"/>
          <p:cNvGrpSpPr/>
          <p:nvPr/>
        </p:nvGrpSpPr>
        <p:grpSpPr>
          <a:xfrm>
            <a:off x="2493999" y="2550033"/>
            <a:ext cx="370132" cy="259467"/>
            <a:chOff x="2493999" y="2550033"/>
            <a:chExt cx="370132" cy="259467"/>
          </a:xfrm>
        </p:grpSpPr>
        <p:sp>
          <p:nvSpPr>
            <p:cNvPr id="17294" name="Google Shape;17294;p72"/>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2"/>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2"/>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2"/>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2"/>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2"/>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2"/>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2"/>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2"/>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2"/>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2"/>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2"/>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2"/>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2"/>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2"/>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2"/>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2"/>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2"/>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2"/>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3" name="Google Shape;17313;p72"/>
          <p:cNvGrpSpPr/>
          <p:nvPr/>
        </p:nvGrpSpPr>
        <p:grpSpPr>
          <a:xfrm>
            <a:off x="1699703" y="3365261"/>
            <a:ext cx="281054" cy="370158"/>
            <a:chOff x="1699703" y="3365261"/>
            <a:chExt cx="281054" cy="370158"/>
          </a:xfrm>
        </p:grpSpPr>
        <p:sp>
          <p:nvSpPr>
            <p:cNvPr id="17314" name="Google Shape;17314;p72"/>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2"/>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2"/>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2"/>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2"/>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2"/>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2"/>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2"/>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2"/>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2"/>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2"/>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2"/>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2"/>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7" name="Google Shape;17327;p72"/>
          <p:cNvGrpSpPr/>
          <p:nvPr/>
        </p:nvGrpSpPr>
        <p:grpSpPr>
          <a:xfrm>
            <a:off x="7966810" y="1519430"/>
            <a:ext cx="369974" cy="355626"/>
            <a:chOff x="7966810" y="1519430"/>
            <a:chExt cx="369974" cy="355626"/>
          </a:xfrm>
        </p:grpSpPr>
        <p:sp>
          <p:nvSpPr>
            <p:cNvPr id="17328" name="Google Shape;17328;p72"/>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2"/>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2"/>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2"/>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2"/>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2"/>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2"/>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2"/>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2"/>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2"/>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2"/>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2"/>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2"/>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2"/>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2"/>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2"/>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4" name="Google Shape;17344;p72"/>
          <p:cNvGrpSpPr/>
          <p:nvPr/>
        </p:nvGrpSpPr>
        <p:grpSpPr>
          <a:xfrm>
            <a:off x="2792628" y="3365340"/>
            <a:ext cx="290445" cy="370079"/>
            <a:chOff x="2792628" y="3365340"/>
            <a:chExt cx="290445" cy="370079"/>
          </a:xfrm>
        </p:grpSpPr>
        <p:sp>
          <p:nvSpPr>
            <p:cNvPr id="17345" name="Google Shape;17345;p72"/>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2"/>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2"/>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2"/>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2"/>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2"/>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2"/>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2"/>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2"/>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2"/>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2"/>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2"/>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2"/>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2"/>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9" name="Google Shape;17359;p72"/>
          <p:cNvGrpSpPr/>
          <p:nvPr/>
        </p:nvGrpSpPr>
        <p:grpSpPr>
          <a:xfrm>
            <a:off x="1389585" y="1988317"/>
            <a:ext cx="388125" cy="353790"/>
            <a:chOff x="1389585" y="1988317"/>
            <a:chExt cx="388125" cy="353790"/>
          </a:xfrm>
        </p:grpSpPr>
        <p:sp>
          <p:nvSpPr>
            <p:cNvPr id="17360" name="Google Shape;17360;p72"/>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2"/>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2"/>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2"/>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2"/>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2"/>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2"/>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2"/>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2"/>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2"/>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2"/>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2"/>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2"/>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2"/>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2"/>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2"/>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2"/>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2"/>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2"/>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2"/>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2"/>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2"/>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2" name="Google Shape;17382;p72"/>
          <p:cNvGrpSpPr/>
          <p:nvPr/>
        </p:nvGrpSpPr>
        <p:grpSpPr>
          <a:xfrm>
            <a:off x="2492924" y="1512190"/>
            <a:ext cx="370158" cy="370158"/>
            <a:chOff x="2492924" y="1512190"/>
            <a:chExt cx="370158" cy="370158"/>
          </a:xfrm>
        </p:grpSpPr>
        <p:sp>
          <p:nvSpPr>
            <p:cNvPr id="17383" name="Google Shape;17383;p72"/>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2"/>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2"/>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2"/>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2"/>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2"/>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2"/>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2"/>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2"/>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2"/>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2"/>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2"/>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2"/>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2"/>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2"/>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2"/>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2"/>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2"/>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2"/>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2"/>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2"/>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2"/>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5" name="Google Shape;17405;p72"/>
          <p:cNvGrpSpPr/>
          <p:nvPr/>
        </p:nvGrpSpPr>
        <p:grpSpPr>
          <a:xfrm>
            <a:off x="1933569" y="1512243"/>
            <a:ext cx="393975" cy="370105"/>
            <a:chOff x="1933569" y="1512243"/>
            <a:chExt cx="393975" cy="370105"/>
          </a:xfrm>
        </p:grpSpPr>
        <p:sp>
          <p:nvSpPr>
            <p:cNvPr id="17406" name="Google Shape;17406;p72"/>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2"/>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2"/>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2"/>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2"/>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2"/>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2"/>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2"/>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2"/>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2"/>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2"/>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2"/>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2"/>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2"/>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2"/>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2"/>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2"/>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2"/>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2"/>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2"/>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2"/>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2"/>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2"/>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2"/>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2"/>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2"/>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2"/>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2"/>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4" name="Google Shape;17434;p72"/>
          <p:cNvGrpSpPr/>
          <p:nvPr/>
        </p:nvGrpSpPr>
        <p:grpSpPr>
          <a:xfrm>
            <a:off x="2236106" y="3365392"/>
            <a:ext cx="306471" cy="370000"/>
            <a:chOff x="2236106" y="3365392"/>
            <a:chExt cx="306471" cy="370000"/>
          </a:xfrm>
        </p:grpSpPr>
        <p:sp>
          <p:nvSpPr>
            <p:cNvPr id="17435" name="Google Shape;17435;p72"/>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2"/>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2"/>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2"/>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2"/>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2"/>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2"/>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2"/>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2"/>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2"/>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2"/>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2"/>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2"/>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2"/>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9" name="Google Shape;17449;p72"/>
          <p:cNvGrpSpPr/>
          <p:nvPr/>
        </p:nvGrpSpPr>
        <p:grpSpPr>
          <a:xfrm>
            <a:off x="5492823" y="3385563"/>
            <a:ext cx="375325" cy="329606"/>
            <a:chOff x="5492823" y="3385563"/>
            <a:chExt cx="375325" cy="329606"/>
          </a:xfrm>
        </p:grpSpPr>
        <p:sp>
          <p:nvSpPr>
            <p:cNvPr id="17450" name="Google Shape;17450;p72"/>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2"/>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2"/>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2"/>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2"/>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2"/>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2"/>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2"/>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2"/>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2"/>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2"/>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2"/>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2"/>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2"/>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2"/>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2"/>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2"/>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2"/>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2"/>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2"/>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0" name="Google Shape;17470;p72"/>
          <p:cNvGrpSpPr/>
          <p:nvPr/>
        </p:nvGrpSpPr>
        <p:grpSpPr>
          <a:xfrm>
            <a:off x="3041787" y="2001118"/>
            <a:ext cx="370158" cy="328164"/>
            <a:chOff x="3041787" y="2001118"/>
            <a:chExt cx="370158" cy="328164"/>
          </a:xfrm>
        </p:grpSpPr>
        <p:sp>
          <p:nvSpPr>
            <p:cNvPr id="17471" name="Google Shape;17471;p72"/>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2"/>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2"/>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2"/>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2"/>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2"/>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2"/>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2"/>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2"/>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2"/>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2"/>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2"/>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2"/>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2"/>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2"/>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2"/>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2"/>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2"/>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9" name="Google Shape;17489;p72"/>
          <p:cNvGrpSpPr/>
          <p:nvPr/>
        </p:nvGrpSpPr>
        <p:grpSpPr>
          <a:xfrm>
            <a:off x="5779884" y="2039125"/>
            <a:ext cx="372309" cy="328216"/>
            <a:chOff x="5779884" y="2039125"/>
            <a:chExt cx="372309" cy="328216"/>
          </a:xfrm>
        </p:grpSpPr>
        <p:sp>
          <p:nvSpPr>
            <p:cNvPr id="17490" name="Google Shape;17490;p7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2"/>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2"/>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2"/>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2"/>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2"/>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2"/>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2"/>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2"/>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2"/>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06" name="Shape 17506"/>
        <p:cNvGrpSpPr/>
        <p:nvPr/>
      </p:nvGrpSpPr>
      <p:grpSpPr>
        <a:xfrm>
          <a:off x="0" y="0"/>
          <a:ext cx="0" cy="0"/>
          <a:chOff x="0" y="0"/>
          <a:chExt cx="0" cy="0"/>
        </a:xfrm>
      </p:grpSpPr>
      <p:sp>
        <p:nvSpPr>
          <p:cNvPr id="17507" name="Google Shape;17507;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7508" name="Google Shape;17508;p73"/>
          <p:cNvGrpSpPr/>
          <p:nvPr/>
        </p:nvGrpSpPr>
        <p:grpSpPr>
          <a:xfrm>
            <a:off x="878066" y="1981993"/>
            <a:ext cx="354610" cy="372358"/>
            <a:chOff x="878066" y="1981993"/>
            <a:chExt cx="354610" cy="372358"/>
          </a:xfrm>
        </p:grpSpPr>
        <p:sp>
          <p:nvSpPr>
            <p:cNvPr id="17509" name="Google Shape;17509;p73"/>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3"/>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3"/>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3"/>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3"/>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3"/>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3"/>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3"/>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3"/>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3"/>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3"/>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3"/>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3"/>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3"/>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3" name="Google Shape;17523;p73"/>
          <p:cNvGrpSpPr/>
          <p:nvPr/>
        </p:nvGrpSpPr>
        <p:grpSpPr>
          <a:xfrm>
            <a:off x="1345794" y="1982386"/>
            <a:ext cx="371650" cy="371624"/>
            <a:chOff x="1345794" y="1982386"/>
            <a:chExt cx="371650" cy="371624"/>
          </a:xfrm>
        </p:grpSpPr>
        <p:sp>
          <p:nvSpPr>
            <p:cNvPr id="17524" name="Google Shape;17524;p73"/>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3"/>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3"/>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3"/>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3"/>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3"/>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3"/>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3"/>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3"/>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3"/>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3"/>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3"/>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3"/>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3"/>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3"/>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3"/>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3"/>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3"/>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3"/>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3"/>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3"/>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3"/>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3"/>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3"/>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3"/>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3"/>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3"/>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3"/>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3"/>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3"/>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3"/>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3"/>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3"/>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3"/>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3"/>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3"/>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3"/>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1" name="Google Shape;17561;p73"/>
          <p:cNvGrpSpPr/>
          <p:nvPr/>
        </p:nvGrpSpPr>
        <p:grpSpPr>
          <a:xfrm>
            <a:off x="1821465" y="1981993"/>
            <a:ext cx="372410" cy="372410"/>
            <a:chOff x="1821465" y="1981993"/>
            <a:chExt cx="372410" cy="372410"/>
          </a:xfrm>
        </p:grpSpPr>
        <p:sp>
          <p:nvSpPr>
            <p:cNvPr id="17562" name="Google Shape;17562;p73"/>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3"/>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3"/>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3"/>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3"/>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3"/>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3"/>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3"/>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3"/>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3"/>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3"/>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3"/>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3"/>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3"/>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6" name="Google Shape;17576;p73"/>
          <p:cNvGrpSpPr/>
          <p:nvPr/>
        </p:nvGrpSpPr>
        <p:grpSpPr>
          <a:xfrm>
            <a:off x="2276348" y="1981809"/>
            <a:ext cx="415901" cy="372699"/>
            <a:chOff x="2276348" y="1981809"/>
            <a:chExt cx="415901" cy="372699"/>
          </a:xfrm>
        </p:grpSpPr>
        <p:sp>
          <p:nvSpPr>
            <p:cNvPr id="17577" name="Google Shape;17577;p73"/>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3"/>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3"/>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3"/>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3"/>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3"/>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3"/>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4" name="Google Shape;17584;p73"/>
          <p:cNvGrpSpPr/>
          <p:nvPr/>
        </p:nvGrpSpPr>
        <p:grpSpPr>
          <a:xfrm>
            <a:off x="2774354" y="2009990"/>
            <a:ext cx="372017" cy="316310"/>
            <a:chOff x="2774354" y="2009990"/>
            <a:chExt cx="372017" cy="316310"/>
          </a:xfrm>
        </p:grpSpPr>
        <p:sp>
          <p:nvSpPr>
            <p:cNvPr id="17585" name="Google Shape;17585;p73"/>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3"/>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3"/>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3"/>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3"/>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3"/>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3"/>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3"/>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3"/>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3"/>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3"/>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3"/>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3"/>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3"/>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3"/>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3"/>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3"/>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3"/>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3"/>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3"/>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3"/>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3"/>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3"/>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3"/>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3"/>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3"/>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1" name="Google Shape;17611;p73"/>
          <p:cNvGrpSpPr/>
          <p:nvPr/>
        </p:nvGrpSpPr>
        <p:grpSpPr>
          <a:xfrm>
            <a:off x="3722682" y="1981993"/>
            <a:ext cx="375818" cy="372043"/>
            <a:chOff x="3722682" y="1981993"/>
            <a:chExt cx="375818" cy="372043"/>
          </a:xfrm>
        </p:grpSpPr>
        <p:sp>
          <p:nvSpPr>
            <p:cNvPr id="17612" name="Google Shape;17612;p73"/>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3"/>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3"/>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3"/>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3"/>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3"/>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3"/>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3"/>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3"/>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3"/>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3"/>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3"/>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3"/>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3"/>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3"/>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7" name="Google Shape;17627;p73"/>
          <p:cNvGrpSpPr/>
          <p:nvPr/>
        </p:nvGrpSpPr>
        <p:grpSpPr>
          <a:xfrm>
            <a:off x="4201394" y="1981809"/>
            <a:ext cx="373538" cy="372305"/>
            <a:chOff x="4201394" y="1981809"/>
            <a:chExt cx="373538" cy="372305"/>
          </a:xfrm>
        </p:grpSpPr>
        <p:sp>
          <p:nvSpPr>
            <p:cNvPr id="17628" name="Google Shape;17628;p73"/>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3"/>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3"/>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3"/>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3"/>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3"/>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3"/>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3"/>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3"/>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3"/>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3"/>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3"/>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3"/>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3"/>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3"/>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3"/>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4" name="Google Shape;17644;p73"/>
          <p:cNvGrpSpPr/>
          <p:nvPr/>
        </p:nvGrpSpPr>
        <p:grpSpPr>
          <a:xfrm>
            <a:off x="4659658" y="1500266"/>
            <a:ext cx="422743" cy="377784"/>
            <a:chOff x="4659658" y="1500266"/>
            <a:chExt cx="422743" cy="377784"/>
          </a:xfrm>
        </p:grpSpPr>
        <p:sp>
          <p:nvSpPr>
            <p:cNvPr id="17645" name="Google Shape;17645;p73"/>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3"/>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3"/>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3"/>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3"/>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3"/>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3"/>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3"/>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3"/>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3"/>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3"/>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3"/>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3"/>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3"/>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3"/>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3"/>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3"/>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2" name="Google Shape;17662;p73"/>
          <p:cNvGrpSpPr/>
          <p:nvPr/>
        </p:nvGrpSpPr>
        <p:grpSpPr>
          <a:xfrm>
            <a:off x="5211406" y="1513504"/>
            <a:ext cx="260394" cy="351202"/>
            <a:chOff x="5211406" y="1513504"/>
            <a:chExt cx="260394" cy="351202"/>
          </a:xfrm>
        </p:grpSpPr>
        <p:sp>
          <p:nvSpPr>
            <p:cNvPr id="17663" name="Google Shape;17663;p73"/>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3"/>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3"/>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3"/>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3"/>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3"/>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3"/>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3"/>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3"/>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3"/>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3"/>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3"/>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3"/>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73"/>
          <p:cNvGrpSpPr/>
          <p:nvPr/>
        </p:nvGrpSpPr>
        <p:grpSpPr>
          <a:xfrm>
            <a:off x="5632602" y="1513216"/>
            <a:ext cx="366722" cy="351779"/>
            <a:chOff x="5632602" y="1513216"/>
            <a:chExt cx="366722" cy="351779"/>
          </a:xfrm>
        </p:grpSpPr>
        <p:sp>
          <p:nvSpPr>
            <p:cNvPr id="17677" name="Google Shape;17677;p73"/>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3"/>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3"/>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3"/>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3"/>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3"/>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3"/>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3"/>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5" name="Google Shape;17685;p73"/>
          <p:cNvGrpSpPr/>
          <p:nvPr/>
        </p:nvGrpSpPr>
        <p:grpSpPr>
          <a:xfrm>
            <a:off x="6089372" y="1527136"/>
            <a:ext cx="401902" cy="323965"/>
            <a:chOff x="6089372" y="1527136"/>
            <a:chExt cx="401902" cy="323965"/>
          </a:xfrm>
        </p:grpSpPr>
        <p:sp>
          <p:nvSpPr>
            <p:cNvPr id="17686" name="Google Shape;17686;p73"/>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3"/>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3"/>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3"/>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3"/>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3"/>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3"/>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3"/>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3"/>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3"/>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3"/>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3"/>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3"/>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3"/>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3"/>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3"/>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3"/>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3"/>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3"/>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3"/>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3"/>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3"/>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3"/>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3"/>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3"/>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3"/>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3"/>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3"/>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3"/>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3"/>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6" name="Google Shape;17716;p73"/>
          <p:cNvGrpSpPr/>
          <p:nvPr/>
        </p:nvGrpSpPr>
        <p:grpSpPr>
          <a:xfrm>
            <a:off x="6579435" y="1527897"/>
            <a:ext cx="370103" cy="322445"/>
            <a:chOff x="6579435" y="1527897"/>
            <a:chExt cx="370103" cy="322445"/>
          </a:xfrm>
        </p:grpSpPr>
        <p:sp>
          <p:nvSpPr>
            <p:cNvPr id="17717" name="Google Shape;17717;p73"/>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3"/>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3"/>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3"/>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3"/>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3"/>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3"/>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3"/>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3"/>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3"/>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3"/>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3"/>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3"/>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3"/>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3"/>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3"/>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3"/>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3"/>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3"/>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3"/>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3"/>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8" name="Google Shape;17738;p73"/>
          <p:cNvGrpSpPr/>
          <p:nvPr/>
        </p:nvGrpSpPr>
        <p:grpSpPr>
          <a:xfrm>
            <a:off x="6988887" y="1538854"/>
            <a:ext cx="499920" cy="300136"/>
            <a:chOff x="6988887" y="1538854"/>
            <a:chExt cx="499920" cy="300136"/>
          </a:xfrm>
        </p:grpSpPr>
        <p:sp>
          <p:nvSpPr>
            <p:cNvPr id="17739" name="Google Shape;17739;p73"/>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3"/>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3"/>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3"/>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3"/>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3"/>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3"/>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3"/>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3"/>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3"/>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3"/>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3"/>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3"/>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73"/>
          <p:cNvGrpSpPr/>
          <p:nvPr/>
        </p:nvGrpSpPr>
        <p:grpSpPr>
          <a:xfrm>
            <a:off x="8050359" y="1520687"/>
            <a:ext cx="279321" cy="336837"/>
            <a:chOff x="8050359" y="1520687"/>
            <a:chExt cx="279321" cy="336837"/>
          </a:xfrm>
        </p:grpSpPr>
        <p:sp>
          <p:nvSpPr>
            <p:cNvPr id="17753" name="Google Shape;17753;p73"/>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3"/>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3"/>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3"/>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3"/>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3"/>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3"/>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3"/>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3"/>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3"/>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3"/>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3"/>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3"/>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6" name="Google Shape;17766;p73"/>
          <p:cNvGrpSpPr/>
          <p:nvPr/>
        </p:nvGrpSpPr>
        <p:grpSpPr>
          <a:xfrm>
            <a:off x="6093907" y="2461832"/>
            <a:ext cx="364441" cy="339091"/>
            <a:chOff x="6093907" y="2461832"/>
            <a:chExt cx="364441" cy="339091"/>
          </a:xfrm>
        </p:grpSpPr>
        <p:sp>
          <p:nvSpPr>
            <p:cNvPr id="17767" name="Google Shape;17767;p73"/>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3"/>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3"/>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3"/>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3"/>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3"/>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3"/>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3"/>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3"/>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3"/>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7" name="Google Shape;17777;p73"/>
          <p:cNvGrpSpPr/>
          <p:nvPr/>
        </p:nvGrpSpPr>
        <p:grpSpPr>
          <a:xfrm>
            <a:off x="4676331" y="1980866"/>
            <a:ext cx="377680" cy="377680"/>
            <a:chOff x="4676331" y="1980866"/>
            <a:chExt cx="377680" cy="377680"/>
          </a:xfrm>
        </p:grpSpPr>
        <p:sp>
          <p:nvSpPr>
            <p:cNvPr id="17778" name="Google Shape;17778;p73"/>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3"/>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3"/>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3"/>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3"/>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3"/>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3"/>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3"/>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3"/>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3"/>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3"/>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3"/>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3"/>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3"/>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3"/>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3"/>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3"/>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3"/>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3"/>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7" name="Google Shape;17797;p73"/>
          <p:cNvGrpSpPr/>
          <p:nvPr/>
        </p:nvGrpSpPr>
        <p:grpSpPr>
          <a:xfrm>
            <a:off x="7526242" y="1522968"/>
            <a:ext cx="357651" cy="332275"/>
            <a:chOff x="7526242" y="1522968"/>
            <a:chExt cx="357651" cy="332275"/>
          </a:xfrm>
        </p:grpSpPr>
        <p:sp>
          <p:nvSpPr>
            <p:cNvPr id="17798" name="Google Shape;17798;p73"/>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3"/>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3"/>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3"/>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3"/>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3"/>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3"/>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3"/>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3"/>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3"/>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3"/>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3"/>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3"/>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3"/>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3"/>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3"/>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4" name="Google Shape;17814;p73"/>
          <p:cNvGrpSpPr/>
          <p:nvPr/>
        </p:nvGrpSpPr>
        <p:grpSpPr>
          <a:xfrm>
            <a:off x="3250786" y="1982386"/>
            <a:ext cx="371650" cy="371624"/>
            <a:chOff x="3250786" y="1982386"/>
            <a:chExt cx="371650" cy="371624"/>
          </a:xfrm>
        </p:grpSpPr>
        <p:sp>
          <p:nvSpPr>
            <p:cNvPr id="17815" name="Google Shape;17815;p73"/>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3"/>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3"/>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3"/>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3"/>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3"/>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3"/>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3"/>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3"/>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3"/>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3"/>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3"/>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3"/>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3"/>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3"/>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3"/>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3"/>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3"/>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3"/>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3"/>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3"/>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3"/>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3"/>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3"/>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3"/>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3"/>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3"/>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3"/>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3"/>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3"/>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5" name="Google Shape;17845;p73"/>
          <p:cNvGrpSpPr/>
          <p:nvPr/>
        </p:nvGrpSpPr>
        <p:grpSpPr>
          <a:xfrm>
            <a:off x="1342386" y="2916322"/>
            <a:ext cx="373538" cy="331515"/>
            <a:chOff x="1342386" y="2916322"/>
            <a:chExt cx="373538" cy="331515"/>
          </a:xfrm>
        </p:grpSpPr>
        <p:sp>
          <p:nvSpPr>
            <p:cNvPr id="17846" name="Google Shape;17846;p73"/>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3"/>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3"/>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3"/>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3"/>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3"/>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3"/>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3"/>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3"/>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3"/>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3"/>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7" name="Google Shape;17857;p73"/>
          <p:cNvGrpSpPr/>
          <p:nvPr/>
        </p:nvGrpSpPr>
        <p:grpSpPr>
          <a:xfrm>
            <a:off x="2294122" y="2946600"/>
            <a:ext cx="373931" cy="271351"/>
            <a:chOff x="2294122" y="2946600"/>
            <a:chExt cx="373931" cy="271351"/>
          </a:xfrm>
        </p:grpSpPr>
        <p:sp>
          <p:nvSpPr>
            <p:cNvPr id="17858" name="Google Shape;17858;p73"/>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3"/>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3"/>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3"/>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3"/>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3"/>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3"/>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3"/>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3"/>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3"/>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3"/>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3"/>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3"/>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3"/>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3"/>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3"/>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3"/>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3"/>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3"/>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3"/>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3"/>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3"/>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3"/>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3"/>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3"/>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3"/>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3"/>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3"/>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3"/>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3"/>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8" name="Google Shape;17888;p73"/>
          <p:cNvGrpSpPr/>
          <p:nvPr/>
        </p:nvGrpSpPr>
        <p:grpSpPr>
          <a:xfrm>
            <a:off x="2769819" y="2907251"/>
            <a:ext cx="373905" cy="349682"/>
            <a:chOff x="2769819" y="2907251"/>
            <a:chExt cx="373905" cy="349682"/>
          </a:xfrm>
        </p:grpSpPr>
        <p:sp>
          <p:nvSpPr>
            <p:cNvPr id="17889" name="Google Shape;17889;p73"/>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3"/>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3"/>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3"/>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3"/>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3"/>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3"/>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3"/>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3"/>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3"/>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3"/>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3"/>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3"/>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3"/>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3"/>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3"/>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3"/>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6" name="Google Shape;17906;p73"/>
          <p:cNvGrpSpPr/>
          <p:nvPr/>
        </p:nvGrpSpPr>
        <p:grpSpPr>
          <a:xfrm>
            <a:off x="3246251" y="2895245"/>
            <a:ext cx="375792" cy="373800"/>
            <a:chOff x="3246251" y="2895245"/>
            <a:chExt cx="375792" cy="373800"/>
          </a:xfrm>
        </p:grpSpPr>
        <p:sp>
          <p:nvSpPr>
            <p:cNvPr id="17907" name="Google Shape;17907;p73"/>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3"/>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3"/>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3"/>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3"/>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3"/>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3"/>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3"/>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3"/>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3"/>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3"/>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3"/>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3"/>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3"/>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1" name="Google Shape;17921;p73"/>
          <p:cNvGrpSpPr/>
          <p:nvPr/>
        </p:nvGrpSpPr>
        <p:grpSpPr>
          <a:xfrm>
            <a:off x="3791182" y="2895454"/>
            <a:ext cx="234650" cy="373590"/>
            <a:chOff x="3791182" y="2895454"/>
            <a:chExt cx="234650" cy="373590"/>
          </a:xfrm>
        </p:grpSpPr>
        <p:sp>
          <p:nvSpPr>
            <p:cNvPr id="17922" name="Google Shape;17922;p73"/>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3"/>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3"/>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3"/>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3"/>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3"/>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3"/>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3"/>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3"/>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1" name="Google Shape;17931;p73"/>
          <p:cNvGrpSpPr/>
          <p:nvPr/>
        </p:nvGrpSpPr>
        <p:grpSpPr>
          <a:xfrm>
            <a:off x="7042995" y="2489463"/>
            <a:ext cx="364441" cy="256225"/>
            <a:chOff x="7042995" y="2489463"/>
            <a:chExt cx="364441" cy="256225"/>
          </a:xfrm>
        </p:grpSpPr>
        <p:sp>
          <p:nvSpPr>
            <p:cNvPr id="17932" name="Google Shape;17932;p73"/>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3"/>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3"/>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3"/>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3"/>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3"/>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3"/>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3"/>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3"/>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1" name="Google Shape;17941;p73"/>
          <p:cNvGrpSpPr/>
          <p:nvPr/>
        </p:nvGrpSpPr>
        <p:grpSpPr>
          <a:xfrm>
            <a:off x="7517172" y="2437007"/>
            <a:ext cx="364284" cy="361243"/>
            <a:chOff x="7517172" y="2437007"/>
            <a:chExt cx="364284" cy="361243"/>
          </a:xfrm>
        </p:grpSpPr>
        <p:sp>
          <p:nvSpPr>
            <p:cNvPr id="17942" name="Google Shape;17942;p73"/>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3"/>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3"/>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3"/>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3"/>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3"/>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3"/>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3"/>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3"/>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3"/>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3"/>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3"/>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3"/>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3"/>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3"/>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3"/>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3"/>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3"/>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3"/>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3" name="Google Shape;17963;p73"/>
          <p:cNvGrpSpPr/>
          <p:nvPr/>
        </p:nvGrpSpPr>
        <p:grpSpPr>
          <a:xfrm>
            <a:off x="8006475" y="2436954"/>
            <a:ext cx="335290" cy="361321"/>
            <a:chOff x="8006475" y="2436954"/>
            <a:chExt cx="335290" cy="361321"/>
          </a:xfrm>
        </p:grpSpPr>
        <p:sp>
          <p:nvSpPr>
            <p:cNvPr id="17964" name="Google Shape;17964;p73"/>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3"/>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3"/>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3"/>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3"/>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3"/>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3"/>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3"/>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3"/>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3"/>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3"/>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3"/>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3"/>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3"/>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3"/>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3"/>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3"/>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3"/>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3"/>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3" name="Google Shape;17983;p73"/>
          <p:cNvGrpSpPr/>
          <p:nvPr/>
        </p:nvGrpSpPr>
        <p:grpSpPr>
          <a:xfrm>
            <a:off x="5596661" y="2909139"/>
            <a:ext cx="394326" cy="349682"/>
            <a:chOff x="5596661" y="2909139"/>
            <a:chExt cx="394326" cy="349682"/>
          </a:xfrm>
        </p:grpSpPr>
        <p:sp>
          <p:nvSpPr>
            <p:cNvPr id="17984" name="Google Shape;17984;p73"/>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3"/>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3"/>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3"/>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3"/>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3"/>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3"/>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3"/>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3"/>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73"/>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3"/>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3"/>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3"/>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3"/>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3"/>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3"/>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0" name="Google Shape;18000;p73"/>
          <p:cNvGrpSpPr/>
          <p:nvPr/>
        </p:nvGrpSpPr>
        <p:grpSpPr>
          <a:xfrm>
            <a:off x="874658" y="2914408"/>
            <a:ext cx="356891" cy="335709"/>
            <a:chOff x="874658" y="2914408"/>
            <a:chExt cx="356891" cy="335709"/>
          </a:xfrm>
        </p:grpSpPr>
        <p:sp>
          <p:nvSpPr>
            <p:cNvPr id="18001" name="Google Shape;18001;p73"/>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3"/>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3"/>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3"/>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3"/>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3"/>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3"/>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3"/>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3"/>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3"/>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3"/>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3"/>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3"/>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3"/>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3"/>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3"/>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3"/>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3"/>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3"/>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3"/>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1" name="Google Shape;18021;p73"/>
          <p:cNvGrpSpPr/>
          <p:nvPr/>
        </p:nvGrpSpPr>
        <p:grpSpPr>
          <a:xfrm>
            <a:off x="4230912" y="2929193"/>
            <a:ext cx="308813" cy="306165"/>
            <a:chOff x="4230912" y="2929193"/>
            <a:chExt cx="308813" cy="306165"/>
          </a:xfrm>
        </p:grpSpPr>
        <p:sp>
          <p:nvSpPr>
            <p:cNvPr id="18022" name="Google Shape;18022;p73"/>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3"/>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3"/>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3"/>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3"/>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3"/>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3"/>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3"/>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3"/>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3"/>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3"/>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3"/>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3"/>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3"/>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3"/>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7" name="Google Shape;18037;p73"/>
          <p:cNvGrpSpPr/>
          <p:nvPr/>
        </p:nvGrpSpPr>
        <p:grpSpPr>
          <a:xfrm>
            <a:off x="4627886" y="3401089"/>
            <a:ext cx="409111" cy="267944"/>
            <a:chOff x="4627886" y="3401089"/>
            <a:chExt cx="409111" cy="267944"/>
          </a:xfrm>
        </p:grpSpPr>
        <p:sp>
          <p:nvSpPr>
            <p:cNvPr id="18038" name="Google Shape;18038;p73"/>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3"/>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3"/>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3"/>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3"/>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3"/>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3"/>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3"/>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3"/>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3"/>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3"/>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73"/>
          <p:cNvGrpSpPr/>
          <p:nvPr/>
        </p:nvGrpSpPr>
        <p:grpSpPr>
          <a:xfrm>
            <a:off x="4652476" y="2898915"/>
            <a:ext cx="386016" cy="384495"/>
            <a:chOff x="4652476" y="2898915"/>
            <a:chExt cx="386016" cy="384495"/>
          </a:xfrm>
        </p:grpSpPr>
        <p:sp>
          <p:nvSpPr>
            <p:cNvPr id="18050" name="Google Shape;18050;p73"/>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3"/>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3"/>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3"/>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3"/>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3"/>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3"/>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3"/>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3"/>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9" name="Google Shape;18059;p73"/>
          <p:cNvGrpSpPr/>
          <p:nvPr/>
        </p:nvGrpSpPr>
        <p:grpSpPr>
          <a:xfrm>
            <a:off x="5156931" y="2922194"/>
            <a:ext cx="324699" cy="347611"/>
            <a:chOff x="5156931" y="2922194"/>
            <a:chExt cx="324699" cy="347611"/>
          </a:xfrm>
        </p:grpSpPr>
        <p:sp>
          <p:nvSpPr>
            <p:cNvPr id="18060" name="Google Shape;18060;p73"/>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3"/>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3"/>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3"/>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3"/>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3"/>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3"/>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73"/>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3"/>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3"/>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3"/>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3"/>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3"/>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3"/>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3"/>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3"/>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6" name="Google Shape;18076;p73"/>
          <p:cNvGrpSpPr/>
          <p:nvPr/>
        </p:nvGrpSpPr>
        <p:grpSpPr>
          <a:xfrm>
            <a:off x="6086331" y="2905337"/>
            <a:ext cx="364441" cy="364834"/>
            <a:chOff x="6086331" y="2905337"/>
            <a:chExt cx="364441" cy="364834"/>
          </a:xfrm>
        </p:grpSpPr>
        <p:sp>
          <p:nvSpPr>
            <p:cNvPr id="18077" name="Google Shape;18077;p73"/>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3"/>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3"/>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3"/>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3"/>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3"/>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3" name="Google Shape;18083;p73"/>
          <p:cNvGrpSpPr/>
          <p:nvPr/>
        </p:nvGrpSpPr>
        <p:grpSpPr>
          <a:xfrm>
            <a:off x="6554059" y="2907251"/>
            <a:ext cx="377706" cy="377680"/>
            <a:chOff x="6554059" y="2907251"/>
            <a:chExt cx="377706" cy="377680"/>
          </a:xfrm>
        </p:grpSpPr>
        <p:sp>
          <p:nvSpPr>
            <p:cNvPr id="18084" name="Google Shape;18084;p73"/>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3"/>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3"/>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3"/>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3"/>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3"/>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3"/>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3"/>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3"/>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3"/>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3"/>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3"/>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3"/>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3"/>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3"/>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3"/>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73"/>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3"/>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3"/>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3"/>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3"/>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5" name="Google Shape;18105;p73"/>
          <p:cNvGrpSpPr/>
          <p:nvPr/>
        </p:nvGrpSpPr>
        <p:grpSpPr>
          <a:xfrm>
            <a:off x="7491796" y="2945446"/>
            <a:ext cx="400801" cy="317542"/>
            <a:chOff x="7491796" y="2945446"/>
            <a:chExt cx="400801" cy="317542"/>
          </a:xfrm>
        </p:grpSpPr>
        <p:sp>
          <p:nvSpPr>
            <p:cNvPr id="18106" name="Google Shape;18106;p73"/>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3"/>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3"/>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3"/>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3"/>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3"/>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3"/>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3"/>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3"/>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3"/>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3"/>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3"/>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3"/>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3"/>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3"/>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3"/>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3"/>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3"/>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3"/>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3"/>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3"/>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3"/>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8" name="Google Shape;18128;p73"/>
          <p:cNvGrpSpPr/>
          <p:nvPr/>
        </p:nvGrpSpPr>
        <p:grpSpPr>
          <a:xfrm>
            <a:off x="7045643" y="2907723"/>
            <a:ext cx="345304" cy="365857"/>
            <a:chOff x="7045643" y="2907723"/>
            <a:chExt cx="345304" cy="365857"/>
          </a:xfrm>
        </p:grpSpPr>
        <p:sp>
          <p:nvSpPr>
            <p:cNvPr id="18129" name="Google Shape;18129;p73"/>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3"/>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3"/>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3"/>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3"/>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3"/>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3"/>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3"/>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3"/>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3"/>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3"/>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3"/>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3"/>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3"/>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3"/>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3"/>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3"/>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3"/>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3"/>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8" name="Google Shape;18148;p73"/>
          <p:cNvGrpSpPr/>
          <p:nvPr/>
        </p:nvGrpSpPr>
        <p:grpSpPr>
          <a:xfrm>
            <a:off x="7992843" y="2907251"/>
            <a:ext cx="347794" cy="366328"/>
            <a:chOff x="7992843" y="2907251"/>
            <a:chExt cx="347794" cy="366328"/>
          </a:xfrm>
        </p:grpSpPr>
        <p:sp>
          <p:nvSpPr>
            <p:cNvPr id="18149" name="Google Shape;18149;p73"/>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3"/>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3"/>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3"/>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3"/>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3"/>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3"/>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3"/>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3"/>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3"/>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3"/>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3"/>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3"/>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3"/>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3"/>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3"/>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3"/>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3"/>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3"/>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3"/>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3"/>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3"/>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3"/>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3"/>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3"/>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3"/>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3"/>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3"/>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3"/>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3"/>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3"/>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3"/>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3"/>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2" name="Google Shape;18182;p73"/>
          <p:cNvGrpSpPr/>
          <p:nvPr/>
        </p:nvGrpSpPr>
        <p:grpSpPr>
          <a:xfrm>
            <a:off x="873898" y="1512377"/>
            <a:ext cx="398127" cy="353457"/>
            <a:chOff x="873898" y="1512377"/>
            <a:chExt cx="398127" cy="353457"/>
          </a:xfrm>
        </p:grpSpPr>
        <p:sp>
          <p:nvSpPr>
            <p:cNvPr id="18183" name="Google Shape;18183;p73"/>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3"/>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3"/>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3"/>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3"/>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3"/>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3"/>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3"/>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3"/>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3"/>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3"/>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3"/>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3"/>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3"/>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3"/>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3"/>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3"/>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3"/>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3"/>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2" name="Google Shape;18202;p73"/>
          <p:cNvGrpSpPr/>
          <p:nvPr/>
        </p:nvGrpSpPr>
        <p:grpSpPr>
          <a:xfrm>
            <a:off x="1424125" y="1515680"/>
            <a:ext cx="246762" cy="347139"/>
            <a:chOff x="1424125" y="1515680"/>
            <a:chExt cx="246762" cy="347139"/>
          </a:xfrm>
        </p:grpSpPr>
        <p:sp>
          <p:nvSpPr>
            <p:cNvPr id="18203" name="Google Shape;18203;p73"/>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3"/>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3"/>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3"/>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3"/>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3"/>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3"/>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3"/>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3"/>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3"/>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3"/>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3"/>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3"/>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3"/>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3"/>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3"/>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3"/>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3"/>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3"/>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3"/>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3" name="Google Shape;18223;p73"/>
          <p:cNvGrpSpPr/>
          <p:nvPr/>
        </p:nvGrpSpPr>
        <p:grpSpPr>
          <a:xfrm>
            <a:off x="2319498" y="1512744"/>
            <a:ext cx="352697" cy="352723"/>
            <a:chOff x="2319498" y="1512744"/>
            <a:chExt cx="352697" cy="352723"/>
          </a:xfrm>
        </p:grpSpPr>
        <p:sp>
          <p:nvSpPr>
            <p:cNvPr id="18224" name="Google Shape;18224;p73"/>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3"/>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3"/>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3"/>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3"/>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3"/>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73"/>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3"/>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3"/>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3"/>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3"/>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3"/>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3"/>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3"/>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3"/>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3"/>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3"/>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3"/>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3"/>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3" name="Google Shape;18243;p73"/>
          <p:cNvGrpSpPr/>
          <p:nvPr/>
        </p:nvGrpSpPr>
        <p:grpSpPr>
          <a:xfrm>
            <a:off x="4236601" y="1512666"/>
            <a:ext cx="312981" cy="352697"/>
            <a:chOff x="4236601" y="1512666"/>
            <a:chExt cx="312981" cy="352697"/>
          </a:xfrm>
        </p:grpSpPr>
        <p:sp>
          <p:nvSpPr>
            <p:cNvPr id="18244" name="Google Shape;18244;p73"/>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3"/>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3"/>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3"/>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3"/>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3"/>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3"/>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3"/>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3"/>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3"/>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3"/>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3"/>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3"/>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73"/>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8" name="Google Shape;18258;p73"/>
          <p:cNvGrpSpPr/>
          <p:nvPr/>
        </p:nvGrpSpPr>
        <p:grpSpPr>
          <a:xfrm>
            <a:off x="849675" y="3347716"/>
            <a:ext cx="346300" cy="375818"/>
            <a:chOff x="849675" y="3347716"/>
            <a:chExt cx="346300" cy="375818"/>
          </a:xfrm>
        </p:grpSpPr>
        <p:sp>
          <p:nvSpPr>
            <p:cNvPr id="18259" name="Google Shape;18259;p73"/>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3"/>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3"/>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3"/>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3"/>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3"/>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3"/>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3"/>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3"/>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3"/>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3"/>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3"/>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3"/>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3"/>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3"/>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3"/>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3"/>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6" name="Google Shape;18276;p73"/>
          <p:cNvGrpSpPr/>
          <p:nvPr/>
        </p:nvGrpSpPr>
        <p:grpSpPr>
          <a:xfrm>
            <a:off x="1324219" y="3399202"/>
            <a:ext cx="376578" cy="272846"/>
            <a:chOff x="1324219" y="3399202"/>
            <a:chExt cx="376578" cy="272846"/>
          </a:xfrm>
        </p:grpSpPr>
        <p:sp>
          <p:nvSpPr>
            <p:cNvPr id="18277" name="Google Shape;18277;p73"/>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3"/>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3"/>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3"/>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3"/>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3"/>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73"/>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3"/>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3"/>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3"/>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3"/>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3"/>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3"/>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3"/>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3"/>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3"/>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3"/>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3"/>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3"/>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3"/>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3"/>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3"/>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3"/>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3"/>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3"/>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3"/>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3"/>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3"/>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3"/>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3"/>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3"/>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3"/>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73"/>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0" name="Google Shape;18310;p73"/>
          <p:cNvGrpSpPr/>
          <p:nvPr/>
        </p:nvGrpSpPr>
        <p:grpSpPr>
          <a:xfrm>
            <a:off x="1798763" y="3395401"/>
            <a:ext cx="376185" cy="280448"/>
            <a:chOff x="1798763" y="3395401"/>
            <a:chExt cx="376185" cy="280448"/>
          </a:xfrm>
        </p:grpSpPr>
        <p:sp>
          <p:nvSpPr>
            <p:cNvPr id="18311" name="Google Shape;18311;p73"/>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3"/>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3"/>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3"/>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3"/>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3"/>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3"/>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3"/>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3"/>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3"/>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3"/>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3"/>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3"/>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3"/>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73"/>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3"/>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3"/>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3"/>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3"/>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3"/>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3"/>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3"/>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3"/>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3"/>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3"/>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3"/>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3"/>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73"/>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3"/>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3"/>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3"/>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2" name="Google Shape;18342;p73"/>
          <p:cNvGrpSpPr/>
          <p:nvPr/>
        </p:nvGrpSpPr>
        <p:grpSpPr>
          <a:xfrm>
            <a:off x="2273307" y="3378754"/>
            <a:ext cx="375818" cy="313374"/>
            <a:chOff x="2273307" y="3378754"/>
            <a:chExt cx="375818" cy="313374"/>
          </a:xfrm>
        </p:grpSpPr>
        <p:sp>
          <p:nvSpPr>
            <p:cNvPr id="18343" name="Google Shape;18343;p73"/>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3"/>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3"/>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3"/>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3"/>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3"/>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3"/>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73"/>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3"/>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3"/>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3"/>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3"/>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3"/>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3"/>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3"/>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3"/>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3"/>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3"/>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3"/>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3"/>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3"/>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3"/>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3"/>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3"/>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3"/>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3"/>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3"/>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3"/>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73"/>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3"/>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3"/>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73"/>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3"/>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3"/>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3"/>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3"/>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3"/>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3"/>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3"/>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3"/>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3"/>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3"/>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3"/>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3"/>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3"/>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3"/>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3"/>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3"/>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3"/>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3"/>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73"/>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3"/>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3"/>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3"/>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3"/>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3"/>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3"/>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3"/>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3"/>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3"/>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3"/>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3"/>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3"/>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3"/>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3"/>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73"/>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3"/>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3"/>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3"/>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73"/>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73"/>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3"/>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3"/>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3"/>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3"/>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3"/>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3"/>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3"/>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3"/>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3"/>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3"/>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3"/>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3"/>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3"/>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7" name="Google Shape;18427;p73"/>
          <p:cNvGrpSpPr/>
          <p:nvPr/>
        </p:nvGrpSpPr>
        <p:grpSpPr>
          <a:xfrm>
            <a:off x="2747484" y="3359460"/>
            <a:ext cx="377706" cy="352330"/>
            <a:chOff x="2747484" y="3359460"/>
            <a:chExt cx="377706" cy="352330"/>
          </a:xfrm>
        </p:grpSpPr>
        <p:sp>
          <p:nvSpPr>
            <p:cNvPr id="18428" name="Google Shape;18428;p73"/>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3"/>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3"/>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3"/>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73"/>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3"/>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3"/>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3"/>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3"/>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3"/>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3"/>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3"/>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3"/>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3"/>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3"/>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3" name="Google Shape;18443;p73"/>
          <p:cNvGrpSpPr/>
          <p:nvPr/>
        </p:nvGrpSpPr>
        <p:grpSpPr>
          <a:xfrm>
            <a:off x="3696205" y="3371938"/>
            <a:ext cx="375792" cy="327373"/>
            <a:chOff x="3696205" y="3371938"/>
            <a:chExt cx="375792" cy="327373"/>
          </a:xfrm>
        </p:grpSpPr>
        <p:sp>
          <p:nvSpPr>
            <p:cNvPr id="18444" name="Google Shape;18444;p73"/>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3"/>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3"/>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3"/>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3"/>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3"/>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3"/>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3"/>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3"/>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3"/>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3"/>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3"/>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3"/>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3"/>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3"/>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3"/>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3"/>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3"/>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3"/>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3"/>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3"/>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3"/>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73"/>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7" name="Google Shape;18467;p73"/>
          <p:cNvGrpSpPr/>
          <p:nvPr/>
        </p:nvGrpSpPr>
        <p:grpSpPr>
          <a:xfrm>
            <a:off x="6567324" y="2436849"/>
            <a:ext cx="366722" cy="342892"/>
            <a:chOff x="6567324" y="2436849"/>
            <a:chExt cx="366722" cy="342892"/>
          </a:xfrm>
        </p:grpSpPr>
        <p:sp>
          <p:nvSpPr>
            <p:cNvPr id="18468" name="Google Shape;18468;p73"/>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3"/>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3"/>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3"/>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3"/>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3"/>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3"/>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73"/>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73"/>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3"/>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3"/>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3"/>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0" name="Google Shape;18480;p73"/>
          <p:cNvGrpSpPr/>
          <p:nvPr/>
        </p:nvGrpSpPr>
        <p:grpSpPr>
          <a:xfrm>
            <a:off x="4208970" y="3361347"/>
            <a:ext cx="299349" cy="348188"/>
            <a:chOff x="4208970" y="3361347"/>
            <a:chExt cx="299349" cy="348188"/>
          </a:xfrm>
        </p:grpSpPr>
        <p:sp>
          <p:nvSpPr>
            <p:cNvPr id="18481" name="Google Shape;18481;p73"/>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3"/>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3"/>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3"/>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3"/>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3"/>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3"/>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3"/>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3"/>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3"/>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3"/>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3"/>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3"/>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3"/>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5" name="Google Shape;18495;p73"/>
          <p:cNvGrpSpPr/>
          <p:nvPr/>
        </p:nvGrpSpPr>
        <p:grpSpPr>
          <a:xfrm>
            <a:off x="2786833" y="1512351"/>
            <a:ext cx="366722" cy="353667"/>
            <a:chOff x="2786833" y="1512351"/>
            <a:chExt cx="366722" cy="353667"/>
          </a:xfrm>
        </p:grpSpPr>
        <p:sp>
          <p:nvSpPr>
            <p:cNvPr id="18496" name="Google Shape;18496;p73"/>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3"/>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3"/>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3"/>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3"/>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3"/>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3"/>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3"/>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3"/>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3"/>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3"/>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3"/>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3"/>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3"/>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3"/>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3"/>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3"/>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3"/>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3"/>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73"/>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6" name="Google Shape;18516;p73"/>
          <p:cNvGrpSpPr/>
          <p:nvPr/>
        </p:nvGrpSpPr>
        <p:grpSpPr>
          <a:xfrm>
            <a:off x="1845321" y="1512744"/>
            <a:ext cx="352723" cy="353090"/>
            <a:chOff x="1845321" y="1512744"/>
            <a:chExt cx="352723" cy="353090"/>
          </a:xfrm>
        </p:grpSpPr>
        <p:sp>
          <p:nvSpPr>
            <p:cNvPr id="18517" name="Google Shape;18517;p73"/>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73"/>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3"/>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3"/>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3"/>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73"/>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3"/>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3"/>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3"/>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3"/>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73"/>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8" name="Google Shape;18528;p73"/>
          <p:cNvGrpSpPr/>
          <p:nvPr/>
        </p:nvGrpSpPr>
        <p:grpSpPr>
          <a:xfrm>
            <a:off x="3214452" y="3340533"/>
            <a:ext cx="392465" cy="389896"/>
            <a:chOff x="3214452" y="3340533"/>
            <a:chExt cx="392465" cy="389896"/>
          </a:xfrm>
        </p:grpSpPr>
        <p:sp>
          <p:nvSpPr>
            <p:cNvPr id="18529" name="Google Shape;18529;p73"/>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73"/>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3"/>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3"/>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3"/>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3"/>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3"/>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3"/>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3"/>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73"/>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3"/>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3"/>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73"/>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3"/>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3"/>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3"/>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3"/>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3"/>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3"/>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3"/>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73"/>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3"/>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3"/>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3"/>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3"/>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4" name="Google Shape;18554;p73"/>
          <p:cNvGrpSpPr/>
          <p:nvPr/>
        </p:nvGrpSpPr>
        <p:grpSpPr>
          <a:xfrm>
            <a:off x="3327229" y="1499899"/>
            <a:ext cx="234650" cy="378440"/>
            <a:chOff x="3327229" y="1499899"/>
            <a:chExt cx="234650" cy="378440"/>
          </a:xfrm>
        </p:grpSpPr>
        <p:sp>
          <p:nvSpPr>
            <p:cNvPr id="18555" name="Google Shape;18555;p73"/>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3"/>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73"/>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3"/>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3"/>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3"/>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3"/>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3"/>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3"/>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73"/>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3"/>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3"/>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3"/>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3"/>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3"/>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3"/>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3"/>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3"/>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73"/>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3"/>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3"/>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6" name="Google Shape;18576;p73"/>
          <p:cNvGrpSpPr/>
          <p:nvPr/>
        </p:nvGrpSpPr>
        <p:grpSpPr>
          <a:xfrm>
            <a:off x="3735553" y="1530151"/>
            <a:ext cx="366722" cy="317962"/>
            <a:chOff x="3735553" y="1530151"/>
            <a:chExt cx="366722" cy="317962"/>
          </a:xfrm>
        </p:grpSpPr>
        <p:sp>
          <p:nvSpPr>
            <p:cNvPr id="18577" name="Google Shape;18577;p73"/>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3"/>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3"/>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3"/>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73"/>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73"/>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3"/>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3"/>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3"/>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3"/>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3"/>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3"/>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9" name="Google Shape;18589;p73"/>
          <p:cNvGrpSpPr/>
          <p:nvPr/>
        </p:nvGrpSpPr>
        <p:grpSpPr>
          <a:xfrm>
            <a:off x="866322" y="2469775"/>
            <a:ext cx="379226" cy="322733"/>
            <a:chOff x="866322" y="2469775"/>
            <a:chExt cx="379226" cy="322733"/>
          </a:xfrm>
        </p:grpSpPr>
        <p:sp>
          <p:nvSpPr>
            <p:cNvPr id="18590" name="Google Shape;18590;p73"/>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3"/>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3"/>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3"/>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3"/>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3"/>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3"/>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3"/>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73"/>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73"/>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3"/>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3"/>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3"/>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73"/>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3"/>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3"/>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3"/>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3"/>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3"/>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3"/>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3"/>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3"/>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3"/>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3"/>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73"/>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73"/>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6" name="Google Shape;18616;p73"/>
          <p:cNvGrpSpPr/>
          <p:nvPr/>
        </p:nvGrpSpPr>
        <p:grpSpPr>
          <a:xfrm>
            <a:off x="1328387" y="2500814"/>
            <a:ext cx="404183" cy="289151"/>
            <a:chOff x="1328387" y="2500814"/>
            <a:chExt cx="404183" cy="289151"/>
          </a:xfrm>
        </p:grpSpPr>
        <p:sp>
          <p:nvSpPr>
            <p:cNvPr id="18617" name="Google Shape;18617;p73"/>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3"/>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73"/>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73"/>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3"/>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3"/>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3"/>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3"/>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3"/>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3"/>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3"/>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3"/>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3"/>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3"/>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3"/>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3"/>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3"/>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3"/>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3"/>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3"/>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3"/>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3"/>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3"/>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73"/>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73"/>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3"/>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3"/>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3"/>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3"/>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6" name="Google Shape;18646;p73"/>
          <p:cNvGrpSpPr/>
          <p:nvPr/>
        </p:nvGrpSpPr>
        <p:grpSpPr>
          <a:xfrm>
            <a:off x="1821465" y="2495702"/>
            <a:ext cx="365988" cy="270801"/>
            <a:chOff x="1821465" y="2495702"/>
            <a:chExt cx="365988" cy="270801"/>
          </a:xfrm>
        </p:grpSpPr>
        <p:sp>
          <p:nvSpPr>
            <p:cNvPr id="18647" name="Google Shape;18647;p73"/>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3"/>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3"/>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3"/>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3"/>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3"/>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3"/>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4" name="Google Shape;18654;p73"/>
          <p:cNvGrpSpPr/>
          <p:nvPr/>
        </p:nvGrpSpPr>
        <p:grpSpPr>
          <a:xfrm>
            <a:off x="3725723" y="2455776"/>
            <a:ext cx="354977" cy="351202"/>
            <a:chOff x="3725723" y="2455776"/>
            <a:chExt cx="354977" cy="351202"/>
          </a:xfrm>
        </p:grpSpPr>
        <p:sp>
          <p:nvSpPr>
            <p:cNvPr id="18655" name="Google Shape;18655;p73"/>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3"/>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73"/>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3"/>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3"/>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3"/>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3"/>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3"/>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3"/>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3"/>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3"/>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73"/>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73"/>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8" name="Google Shape;18668;p73"/>
          <p:cNvGrpSpPr/>
          <p:nvPr/>
        </p:nvGrpSpPr>
        <p:grpSpPr>
          <a:xfrm>
            <a:off x="5226165" y="1977641"/>
            <a:ext cx="230482" cy="388847"/>
            <a:chOff x="5226165" y="1977641"/>
            <a:chExt cx="230482" cy="388847"/>
          </a:xfrm>
        </p:grpSpPr>
        <p:sp>
          <p:nvSpPr>
            <p:cNvPr id="18669" name="Google Shape;18669;p73"/>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3"/>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73"/>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3"/>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3"/>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3"/>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3"/>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3"/>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3"/>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3"/>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73"/>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3"/>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1" name="Google Shape;18681;p73"/>
          <p:cNvGrpSpPr/>
          <p:nvPr/>
        </p:nvGrpSpPr>
        <p:grpSpPr>
          <a:xfrm>
            <a:off x="5632602" y="2025510"/>
            <a:ext cx="370130" cy="287264"/>
            <a:chOff x="5632602" y="2025510"/>
            <a:chExt cx="370130" cy="287264"/>
          </a:xfrm>
        </p:grpSpPr>
        <p:sp>
          <p:nvSpPr>
            <p:cNvPr id="18682" name="Google Shape;18682;p73"/>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3"/>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3"/>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73"/>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3"/>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3"/>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3"/>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3"/>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73"/>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3"/>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3"/>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3"/>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3"/>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3"/>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3"/>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3"/>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3"/>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3"/>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0" name="Google Shape;18700;p73"/>
          <p:cNvGrpSpPr/>
          <p:nvPr/>
        </p:nvGrpSpPr>
        <p:grpSpPr>
          <a:xfrm>
            <a:off x="4212378" y="2456537"/>
            <a:ext cx="331515" cy="330021"/>
            <a:chOff x="4212378" y="2456537"/>
            <a:chExt cx="331515" cy="330021"/>
          </a:xfrm>
        </p:grpSpPr>
        <p:sp>
          <p:nvSpPr>
            <p:cNvPr id="18701" name="Google Shape;18701;p73"/>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73"/>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3"/>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3"/>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3"/>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3"/>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73"/>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73"/>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3"/>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0" name="Google Shape;18710;p73"/>
          <p:cNvGrpSpPr/>
          <p:nvPr/>
        </p:nvGrpSpPr>
        <p:grpSpPr>
          <a:xfrm>
            <a:off x="6176013" y="1977825"/>
            <a:ext cx="235411" cy="347427"/>
            <a:chOff x="6176013" y="1977825"/>
            <a:chExt cx="235411" cy="347427"/>
          </a:xfrm>
        </p:grpSpPr>
        <p:sp>
          <p:nvSpPr>
            <p:cNvPr id="18711" name="Google Shape;18711;p73"/>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3"/>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73"/>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3"/>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3"/>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3"/>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3"/>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3"/>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3"/>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3"/>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3"/>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3"/>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3"/>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3"/>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3"/>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3"/>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73"/>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8" name="Google Shape;18728;p73"/>
          <p:cNvGrpSpPr/>
          <p:nvPr/>
        </p:nvGrpSpPr>
        <p:grpSpPr>
          <a:xfrm>
            <a:off x="6652077" y="1977458"/>
            <a:ext cx="235778" cy="347794"/>
            <a:chOff x="6652077" y="1977458"/>
            <a:chExt cx="235778" cy="347794"/>
          </a:xfrm>
        </p:grpSpPr>
        <p:sp>
          <p:nvSpPr>
            <p:cNvPr id="18729" name="Google Shape;18729;p73"/>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3"/>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3"/>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3"/>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3"/>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3"/>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3"/>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3"/>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3"/>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3"/>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3"/>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3"/>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73"/>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3"/>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73"/>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73"/>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5" name="Google Shape;18745;p73"/>
          <p:cNvGrpSpPr/>
          <p:nvPr/>
        </p:nvGrpSpPr>
        <p:grpSpPr>
          <a:xfrm>
            <a:off x="7072513" y="1997512"/>
            <a:ext cx="394352" cy="308052"/>
            <a:chOff x="7072513" y="1997512"/>
            <a:chExt cx="394352" cy="308052"/>
          </a:xfrm>
        </p:grpSpPr>
        <p:sp>
          <p:nvSpPr>
            <p:cNvPr id="18746" name="Google Shape;18746;p73"/>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3"/>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3"/>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3"/>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3"/>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3"/>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3"/>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3"/>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3"/>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3"/>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3"/>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7" name="Google Shape;18757;p73"/>
          <p:cNvGrpSpPr/>
          <p:nvPr/>
        </p:nvGrpSpPr>
        <p:grpSpPr>
          <a:xfrm>
            <a:off x="7576208" y="1977825"/>
            <a:ext cx="292533" cy="347454"/>
            <a:chOff x="7576208" y="1977825"/>
            <a:chExt cx="292533" cy="347454"/>
          </a:xfrm>
        </p:grpSpPr>
        <p:sp>
          <p:nvSpPr>
            <p:cNvPr id="18758" name="Google Shape;18758;p73"/>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73"/>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73"/>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73"/>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73"/>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73"/>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3"/>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3"/>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3"/>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3"/>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73"/>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3"/>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3"/>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1" name="Google Shape;18771;p73"/>
          <p:cNvGrpSpPr/>
          <p:nvPr/>
        </p:nvGrpSpPr>
        <p:grpSpPr>
          <a:xfrm>
            <a:off x="8023882" y="1977458"/>
            <a:ext cx="320557" cy="347794"/>
            <a:chOff x="8023882" y="1977458"/>
            <a:chExt cx="320557" cy="347794"/>
          </a:xfrm>
        </p:grpSpPr>
        <p:sp>
          <p:nvSpPr>
            <p:cNvPr id="18772" name="Google Shape;18772;p73"/>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3"/>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3"/>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3"/>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3"/>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3"/>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3"/>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3"/>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3"/>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3"/>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73"/>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3"/>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3"/>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3"/>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73"/>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73"/>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3"/>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3"/>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3"/>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3"/>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73"/>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73"/>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3"/>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3"/>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3"/>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3"/>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3"/>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3"/>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3"/>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3"/>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3"/>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3"/>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3"/>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73"/>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73"/>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3"/>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3"/>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3"/>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73"/>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73"/>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2" name="Google Shape;18812;p73"/>
          <p:cNvGrpSpPr/>
          <p:nvPr/>
        </p:nvGrpSpPr>
        <p:grpSpPr>
          <a:xfrm>
            <a:off x="5627674" y="2444819"/>
            <a:ext cx="345147" cy="342630"/>
            <a:chOff x="5627674" y="2444819"/>
            <a:chExt cx="345147" cy="342630"/>
          </a:xfrm>
        </p:grpSpPr>
        <p:sp>
          <p:nvSpPr>
            <p:cNvPr id="18813" name="Google Shape;18813;p73"/>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3"/>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73"/>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73"/>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3"/>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8" name="Google Shape;18818;p73"/>
          <p:cNvGrpSpPr/>
          <p:nvPr/>
        </p:nvGrpSpPr>
        <p:grpSpPr>
          <a:xfrm>
            <a:off x="4653996" y="2440257"/>
            <a:ext cx="396607" cy="348555"/>
            <a:chOff x="4653996" y="2440257"/>
            <a:chExt cx="396607" cy="348555"/>
          </a:xfrm>
        </p:grpSpPr>
        <p:sp>
          <p:nvSpPr>
            <p:cNvPr id="18819" name="Google Shape;18819;p73"/>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73"/>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3"/>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3"/>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3"/>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3"/>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3"/>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3"/>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3"/>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3"/>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3"/>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3"/>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3"/>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3"/>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3"/>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3"/>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3"/>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3"/>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7" name="Google Shape;18837;p73"/>
          <p:cNvGrpSpPr/>
          <p:nvPr/>
        </p:nvGrpSpPr>
        <p:grpSpPr>
          <a:xfrm>
            <a:off x="1854391" y="2895140"/>
            <a:ext cx="301630" cy="374272"/>
            <a:chOff x="1854391" y="2895140"/>
            <a:chExt cx="301630" cy="374272"/>
          </a:xfrm>
        </p:grpSpPr>
        <p:sp>
          <p:nvSpPr>
            <p:cNvPr id="18838" name="Google Shape;18838;p73"/>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73"/>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3"/>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73"/>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73"/>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3"/>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3"/>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3"/>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3"/>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73"/>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73"/>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3"/>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3"/>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3"/>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3"/>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3"/>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3"/>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3"/>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3"/>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3"/>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73"/>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73"/>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3"/>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3"/>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3"/>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3"/>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3"/>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3"/>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73"/>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73"/>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73"/>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73"/>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3"/>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3"/>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3"/>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3"/>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3"/>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3"/>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3"/>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3"/>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3"/>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73"/>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73"/>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3"/>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3"/>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3"/>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3"/>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73"/>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73"/>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7" name="Google Shape;18887;p73"/>
          <p:cNvGrpSpPr/>
          <p:nvPr/>
        </p:nvGrpSpPr>
        <p:grpSpPr>
          <a:xfrm>
            <a:off x="5172817" y="2438370"/>
            <a:ext cx="289518" cy="357651"/>
            <a:chOff x="5172817" y="2438370"/>
            <a:chExt cx="289518" cy="357651"/>
          </a:xfrm>
        </p:grpSpPr>
        <p:sp>
          <p:nvSpPr>
            <p:cNvPr id="18888" name="Google Shape;18888;p73"/>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73"/>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3"/>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3"/>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73"/>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3"/>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3"/>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3"/>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73"/>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73"/>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3"/>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9" name="Google Shape;18899;p73"/>
          <p:cNvGrpSpPr/>
          <p:nvPr/>
        </p:nvGrpSpPr>
        <p:grpSpPr>
          <a:xfrm>
            <a:off x="3234506" y="2484534"/>
            <a:ext cx="388297" cy="293320"/>
            <a:chOff x="3234506" y="2484534"/>
            <a:chExt cx="388297" cy="293320"/>
          </a:xfrm>
        </p:grpSpPr>
        <p:sp>
          <p:nvSpPr>
            <p:cNvPr id="18900" name="Google Shape;18900;p73"/>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3"/>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3"/>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3"/>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3"/>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73"/>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73"/>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73"/>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3"/>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3"/>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3"/>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3"/>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73"/>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73"/>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3"/>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3"/>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6" name="Google Shape;18916;p73"/>
          <p:cNvGrpSpPr/>
          <p:nvPr/>
        </p:nvGrpSpPr>
        <p:grpSpPr>
          <a:xfrm>
            <a:off x="6065149" y="3367036"/>
            <a:ext cx="362553" cy="356498"/>
            <a:chOff x="6065149" y="3367036"/>
            <a:chExt cx="362553" cy="356498"/>
          </a:xfrm>
        </p:grpSpPr>
        <p:sp>
          <p:nvSpPr>
            <p:cNvPr id="18917" name="Google Shape;18917;p73"/>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3"/>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73"/>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73"/>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3"/>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2" name="Google Shape;18922;p73"/>
          <p:cNvGrpSpPr/>
          <p:nvPr/>
        </p:nvGrpSpPr>
        <p:grpSpPr>
          <a:xfrm>
            <a:off x="2866317" y="3817357"/>
            <a:ext cx="362920" cy="356865"/>
            <a:chOff x="2866317" y="3817357"/>
            <a:chExt cx="362920" cy="356865"/>
          </a:xfrm>
        </p:grpSpPr>
        <p:sp>
          <p:nvSpPr>
            <p:cNvPr id="18923" name="Google Shape;18923;p73"/>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73"/>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73"/>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6" name="Google Shape;18926;p73"/>
          <p:cNvGrpSpPr/>
          <p:nvPr/>
        </p:nvGrpSpPr>
        <p:grpSpPr>
          <a:xfrm>
            <a:off x="6540821" y="3367036"/>
            <a:ext cx="362553" cy="356498"/>
            <a:chOff x="6540821" y="3367036"/>
            <a:chExt cx="362553" cy="356498"/>
          </a:xfrm>
        </p:grpSpPr>
        <p:sp>
          <p:nvSpPr>
            <p:cNvPr id="18927" name="Google Shape;18927;p73"/>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3"/>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3"/>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73"/>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3"/>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3"/>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73"/>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4" name="Google Shape;18934;p73"/>
          <p:cNvGrpSpPr/>
          <p:nvPr/>
        </p:nvGrpSpPr>
        <p:grpSpPr>
          <a:xfrm>
            <a:off x="2302458" y="2474704"/>
            <a:ext cx="354479" cy="312561"/>
            <a:chOff x="2302458" y="2474704"/>
            <a:chExt cx="354479" cy="312561"/>
          </a:xfrm>
        </p:grpSpPr>
        <p:sp>
          <p:nvSpPr>
            <p:cNvPr id="18935" name="Google Shape;18935;p73"/>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3"/>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73"/>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73"/>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73"/>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73"/>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3"/>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73"/>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3"/>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3"/>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3"/>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3"/>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7" name="Google Shape;18947;p73"/>
          <p:cNvGrpSpPr/>
          <p:nvPr/>
        </p:nvGrpSpPr>
        <p:grpSpPr>
          <a:xfrm>
            <a:off x="2831110" y="2442538"/>
            <a:ext cx="246002" cy="348922"/>
            <a:chOff x="2831110" y="2442538"/>
            <a:chExt cx="246002" cy="348922"/>
          </a:xfrm>
        </p:grpSpPr>
        <p:sp>
          <p:nvSpPr>
            <p:cNvPr id="18948" name="Google Shape;18948;p73"/>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73"/>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73"/>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73"/>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3"/>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73"/>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73"/>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73"/>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3"/>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3"/>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3"/>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3"/>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3"/>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3"/>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2" name="Google Shape;18962;p73"/>
          <p:cNvGrpSpPr/>
          <p:nvPr/>
        </p:nvGrpSpPr>
        <p:grpSpPr>
          <a:xfrm>
            <a:off x="3314750" y="3817357"/>
            <a:ext cx="362920" cy="356865"/>
            <a:chOff x="3314750" y="3817357"/>
            <a:chExt cx="362920" cy="356865"/>
          </a:xfrm>
        </p:grpSpPr>
        <p:sp>
          <p:nvSpPr>
            <p:cNvPr id="18963" name="Google Shape;18963;p73"/>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73"/>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73"/>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73"/>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3"/>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8" name="Google Shape;18968;p73"/>
          <p:cNvGrpSpPr/>
          <p:nvPr/>
        </p:nvGrpSpPr>
        <p:grpSpPr>
          <a:xfrm>
            <a:off x="7016492" y="3367036"/>
            <a:ext cx="362947" cy="356498"/>
            <a:chOff x="7016492" y="3367036"/>
            <a:chExt cx="362947" cy="356498"/>
          </a:xfrm>
        </p:grpSpPr>
        <p:sp>
          <p:nvSpPr>
            <p:cNvPr id="18969" name="Google Shape;18969;p73"/>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73"/>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73"/>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73"/>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73"/>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73"/>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5" name="Google Shape;18975;p73"/>
          <p:cNvGrpSpPr/>
          <p:nvPr/>
        </p:nvGrpSpPr>
        <p:grpSpPr>
          <a:xfrm>
            <a:off x="3763184" y="3817357"/>
            <a:ext cx="363314" cy="356576"/>
            <a:chOff x="3763184" y="3817357"/>
            <a:chExt cx="363314" cy="356576"/>
          </a:xfrm>
        </p:grpSpPr>
        <p:sp>
          <p:nvSpPr>
            <p:cNvPr id="18976" name="Google Shape;18976;p73"/>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3"/>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3"/>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73"/>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73"/>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1" name="Google Shape;18981;p73"/>
          <p:cNvGrpSpPr/>
          <p:nvPr/>
        </p:nvGrpSpPr>
        <p:grpSpPr>
          <a:xfrm>
            <a:off x="5108852" y="3817357"/>
            <a:ext cx="362947" cy="356576"/>
            <a:chOff x="5108852" y="3817357"/>
            <a:chExt cx="362947" cy="356576"/>
          </a:xfrm>
        </p:grpSpPr>
        <p:sp>
          <p:nvSpPr>
            <p:cNvPr id="18982" name="Google Shape;18982;p73"/>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3"/>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3"/>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73"/>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6" name="Google Shape;18986;p73"/>
          <p:cNvGrpSpPr/>
          <p:nvPr/>
        </p:nvGrpSpPr>
        <p:grpSpPr>
          <a:xfrm>
            <a:off x="6005720" y="3817357"/>
            <a:ext cx="362947" cy="356576"/>
            <a:chOff x="6005720" y="3817357"/>
            <a:chExt cx="362947" cy="356576"/>
          </a:xfrm>
        </p:grpSpPr>
        <p:sp>
          <p:nvSpPr>
            <p:cNvPr id="18987" name="Google Shape;18987;p73"/>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73"/>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73"/>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3"/>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1" name="Google Shape;18991;p73"/>
          <p:cNvGrpSpPr/>
          <p:nvPr/>
        </p:nvGrpSpPr>
        <p:grpSpPr>
          <a:xfrm>
            <a:off x="5589452" y="3367036"/>
            <a:ext cx="362580" cy="356498"/>
            <a:chOff x="5589452" y="3367036"/>
            <a:chExt cx="362580" cy="356498"/>
          </a:xfrm>
        </p:grpSpPr>
        <p:sp>
          <p:nvSpPr>
            <p:cNvPr id="18992" name="Google Shape;18992;p73"/>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73"/>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73"/>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5" name="Google Shape;18995;p73"/>
          <p:cNvGrpSpPr/>
          <p:nvPr/>
        </p:nvGrpSpPr>
        <p:grpSpPr>
          <a:xfrm>
            <a:off x="4211985" y="3817357"/>
            <a:ext cx="362947" cy="356576"/>
            <a:chOff x="4211985" y="3817357"/>
            <a:chExt cx="362947" cy="356576"/>
          </a:xfrm>
        </p:grpSpPr>
        <p:sp>
          <p:nvSpPr>
            <p:cNvPr id="18996" name="Google Shape;18996;p73"/>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3"/>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3"/>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9" name="Google Shape;18999;p73"/>
          <p:cNvGrpSpPr/>
          <p:nvPr/>
        </p:nvGrpSpPr>
        <p:grpSpPr>
          <a:xfrm>
            <a:off x="4660419" y="3817357"/>
            <a:ext cx="362947" cy="356576"/>
            <a:chOff x="4660419" y="3817357"/>
            <a:chExt cx="362947" cy="356576"/>
          </a:xfrm>
        </p:grpSpPr>
        <p:sp>
          <p:nvSpPr>
            <p:cNvPr id="19000" name="Google Shape;19000;p73"/>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73"/>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73"/>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73"/>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3"/>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5" name="Google Shape;19005;p73"/>
          <p:cNvGrpSpPr/>
          <p:nvPr/>
        </p:nvGrpSpPr>
        <p:grpSpPr>
          <a:xfrm>
            <a:off x="5557286" y="3817357"/>
            <a:ext cx="362947" cy="356576"/>
            <a:chOff x="5557286" y="3817357"/>
            <a:chExt cx="362947" cy="356576"/>
          </a:xfrm>
        </p:grpSpPr>
        <p:sp>
          <p:nvSpPr>
            <p:cNvPr id="19006" name="Google Shape;19006;p73"/>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3"/>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3"/>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73"/>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0" name="Google Shape;19010;p73"/>
          <p:cNvGrpSpPr/>
          <p:nvPr/>
        </p:nvGrpSpPr>
        <p:grpSpPr>
          <a:xfrm>
            <a:off x="7488021" y="3362475"/>
            <a:ext cx="372017" cy="365621"/>
            <a:chOff x="7488021" y="3362475"/>
            <a:chExt cx="372017" cy="365621"/>
          </a:xfrm>
        </p:grpSpPr>
        <p:sp>
          <p:nvSpPr>
            <p:cNvPr id="19011" name="Google Shape;19011;p73"/>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73"/>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73"/>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73"/>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3"/>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3"/>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73"/>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73"/>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3"/>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73"/>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1" name="Google Shape;19021;p73"/>
          <p:cNvGrpSpPr/>
          <p:nvPr/>
        </p:nvGrpSpPr>
        <p:grpSpPr>
          <a:xfrm>
            <a:off x="5113781" y="3367036"/>
            <a:ext cx="362553" cy="356498"/>
            <a:chOff x="5113781" y="3367036"/>
            <a:chExt cx="362553" cy="356498"/>
          </a:xfrm>
        </p:grpSpPr>
        <p:sp>
          <p:nvSpPr>
            <p:cNvPr id="19022" name="Google Shape;19022;p73"/>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3"/>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24" name="Google Shape;19024;p73"/>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25" name="Google Shape;19025;p73"/>
          <p:cNvGrpSpPr/>
          <p:nvPr/>
        </p:nvGrpSpPr>
        <p:grpSpPr>
          <a:xfrm>
            <a:off x="7968621" y="3365489"/>
            <a:ext cx="375818" cy="357651"/>
            <a:chOff x="7968621" y="3365489"/>
            <a:chExt cx="375818" cy="357651"/>
          </a:xfrm>
        </p:grpSpPr>
        <p:sp>
          <p:nvSpPr>
            <p:cNvPr id="19026" name="Google Shape;19026;p73"/>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73"/>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73"/>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73"/>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73"/>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73"/>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73"/>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73"/>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73"/>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3"/>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3"/>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3"/>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41" name="Shape 19041"/>
        <p:cNvGrpSpPr/>
        <p:nvPr/>
      </p:nvGrpSpPr>
      <p:grpSpPr>
        <a:xfrm>
          <a:off x="0" y="0"/>
          <a:ext cx="0" cy="0"/>
          <a:chOff x="0" y="0"/>
          <a:chExt cx="0" cy="0"/>
        </a:xfrm>
      </p:grpSpPr>
      <p:pic>
        <p:nvPicPr>
          <p:cNvPr id="19042" name="Google Shape;19042;p7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Dating App Pitch Deck by Slidesgo">
  <a:themeElements>
    <a:clrScheme name="Simple Light">
      <a:dk1>
        <a:srgbClr val="20124D"/>
      </a:dk1>
      <a:lt1>
        <a:srgbClr val="4C1130"/>
      </a:lt1>
      <a:dk2>
        <a:srgbClr val="FF5864"/>
      </a:dk2>
      <a:lt2>
        <a:srgbClr val="76A5AF"/>
      </a:lt2>
      <a:accent1>
        <a:srgbClr val="45818E"/>
      </a:accent1>
      <a:accent2>
        <a:srgbClr val="FFD966"/>
      </a:accent2>
      <a:accent3>
        <a:srgbClr val="BF9000"/>
      </a:accent3>
      <a:accent4>
        <a:srgbClr val="E23D3D"/>
      </a:accent4>
      <a:accent5>
        <a:srgbClr val="FBBD99"/>
      </a:accent5>
      <a:accent6>
        <a:srgbClr val="FFDFD9"/>
      </a:accent6>
      <a:hlink>
        <a:srgbClr val="2012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