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5"/>
    <p:sldMasterId id="2147483674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Josefin Slab"/>
      <p:regular r:id="rId59"/>
      <p:bold r:id="rId60"/>
      <p:italic r:id="rId61"/>
      <p:boldItalic r:id="rId62"/>
    </p:embeddedFont>
    <p:embeddedFont>
      <p:font typeface="Proxima Nova"/>
      <p:regular r:id="rId63"/>
      <p:bold r:id="rId64"/>
      <p:italic r:id="rId65"/>
      <p:boldItalic r:id="rId66"/>
    </p:embeddedFont>
    <p:embeddedFont>
      <p:font typeface="Montserrat"/>
      <p:regular r:id="rId67"/>
      <p:bold r:id="rId68"/>
      <p:italic r:id="rId69"/>
      <p:boldItalic r:id="rId70"/>
    </p:embeddedFont>
    <p:embeddedFont>
      <p:font typeface="Arvo"/>
      <p:regular r:id="rId71"/>
      <p:bold r:id="rId72"/>
      <p:italic r:id="rId73"/>
      <p:boldItalic r:id="rId74"/>
    </p:embeddedFont>
    <p:embeddedFont>
      <p:font typeface="Maven Pro"/>
      <p:regular r:id="rId75"/>
      <p:bold r:id="rId76"/>
    </p:embeddedFont>
    <p:embeddedFont>
      <p:font typeface="EB Garamond"/>
      <p:regular r:id="rId77"/>
      <p:bold r:id="rId78"/>
      <p:italic r:id="rId79"/>
      <p:boldItalic r:id="rId80"/>
    </p:embeddedFont>
    <p:embeddedFont>
      <p:font typeface="Proxima Nova Semibold"/>
      <p:regular r:id="rId81"/>
      <p:bold r:id="rId82"/>
      <p:boldItalic r:id="rId83"/>
    </p:embeddedFont>
    <p:embeddedFont>
      <p:font typeface="EB Garamond Regular"/>
      <p:regular r:id="rId84"/>
      <p:bold r:id="rId85"/>
      <p:italic r:id="rId86"/>
      <p:boldItalic r:id="rId87"/>
    </p:embeddedFont>
    <p:embeddedFont>
      <p:font typeface="Maven Pro Regular"/>
      <p:bold r:id="rId88"/>
    </p:embeddedFont>
    <p:embeddedFont>
      <p:font typeface="Quicksand Light"/>
      <p:regular r:id="rId89"/>
      <p:bold r:id="rId9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286">
          <p15:clr>
            <a:srgbClr val="A4A3A4"/>
          </p15:clr>
        </p15:guide>
        <p15:guide id="2" pos="596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917D0D30-D481-4ED6-A528-D8B2B07D44D6}">
  <a:tblStyle styleId="{917D0D30-D481-4ED6-A528-D8B2B07D44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6" orient="horz"/>
        <p:guide pos="596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EBGaramondRegular-regular.fntdata"/><Relationship Id="rId83" Type="http://schemas.openxmlformats.org/officeDocument/2006/relationships/font" Target="fonts/ProximaNovaSemibold-boldItalic.fntdata"/><Relationship Id="rId42" Type="http://schemas.openxmlformats.org/officeDocument/2006/relationships/slide" Target="slides/slide35.xml"/><Relationship Id="rId86" Type="http://schemas.openxmlformats.org/officeDocument/2006/relationships/font" Target="fonts/EBGaramondRegular-italic.fntdata"/><Relationship Id="rId41" Type="http://schemas.openxmlformats.org/officeDocument/2006/relationships/slide" Target="slides/slide34.xml"/><Relationship Id="rId85" Type="http://schemas.openxmlformats.org/officeDocument/2006/relationships/font" Target="fonts/EBGaramondRegular-bold.fntdata"/><Relationship Id="rId44" Type="http://schemas.openxmlformats.org/officeDocument/2006/relationships/slide" Target="slides/slide37.xml"/><Relationship Id="rId88" Type="http://schemas.openxmlformats.org/officeDocument/2006/relationships/font" Target="fonts/MavenProRegular-bold.fntdata"/><Relationship Id="rId43" Type="http://schemas.openxmlformats.org/officeDocument/2006/relationships/slide" Target="slides/slide36.xml"/><Relationship Id="rId87" Type="http://schemas.openxmlformats.org/officeDocument/2006/relationships/font" Target="fonts/EBGaramondRegular-boldItalic.fntdata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9" Type="http://schemas.openxmlformats.org/officeDocument/2006/relationships/font" Target="fonts/QuicksandLight-regular.fntdata"/><Relationship Id="rId80" Type="http://schemas.openxmlformats.org/officeDocument/2006/relationships/font" Target="fonts/EBGaramond-boldItalic.fntdata"/><Relationship Id="rId82" Type="http://schemas.openxmlformats.org/officeDocument/2006/relationships/font" Target="fonts/ProximaNovaSemibold-bold.fntdata"/><Relationship Id="rId81" Type="http://schemas.openxmlformats.org/officeDocument/2006/relationships/font" Target="fonts/ProximaNovaSemibold-regular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Arvo-italic.fntdata"/><Relationship Id="rId72" Type="http://schemas.openxmlformats.org/officeDocument/2006/relationships/font" Target="fonts/Arvo-bold.fntdata"/><Relationship Id="rId31" Type="http://schemas.openxmlformats.org/officeDocument/2006/relationships/slide" Target="slides/slide24.xml"/><Relationship Id="rId75" Type="http://schemas.openxmlformats.org/officeDocument/2006/relationships/font" Target="fonts/MavenPro-regular.fntdata"/><Relationship Id="rId30" Type="http://schemas.openxmlformats.org/officeDocument/2006/relationships/slide" Target="slides/slide23.xml"/><Relationship Id="rId74" Type="http://schemas.openxmlformats.org/officeDocument/2006/relationships/font" Target="fonts/Arvo-boldItalic.fntdata"/><Relationship Id="rId33" Type="http://schemas.openxmlformats.org/officeDocument/2006/relationships/slide" Target="slides/slide26.xml"/><Relationship Id="rId77" Type="http://schemas.openxmlformats.org/officeDocument/2006/relationships/font" Target="fonts/EBGaramond-regular.fntdata"/><Relationship Id="rId32" Type="http://schemas.openxmlformats.org/officeDocument/2006/relationships/slide" Target="slides/slide25.xml"/><Relationship Id="rId76" Type="http://schemas.openxmlformats.org/officeDocument/2006/relationships/font" Target="fonts/MavenPro-bold.fntdata"/><Relationship Id="rId35" Type="http://schemas.openxmlformats.org/officeDocument/2006/relationships/slide" Target="slides/slide28.xml"/><Relationship Id="rId79" Type="http://schemas.openxmlformats.org/officeDocument/2006/relationships/font" Target="fonts/EBGaramond-italic.fntdata"/><Relationship Id="rId34" Type="http://schemas.openxmlformats.org/officeDocument/2006/relationships/slide" Target="slides/slide27.xml"/><Relationship Id="rId78" Type="http://schemas.openxmlformats.org/officeDocument/2006/relationships/font" Target="fonts/EBGaramond-bold.fntdata"/><Relationship Id="rId71" Type="http://schemas.openxmlformats.org/officeDocument/2006/relationships/font" Target="fonts/Arvo-regular.fntdata"/><Relationship Id="rId70" Type="http://schemas.openxmlformats.org/officeDocument/2006/relationships/font" Target="fonts/Montserrat-bold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JosefinSlab-boldItalic.fntdata"/><Relationship Id="rId61" Type="http://schemas.openxmlformats.org/officeDocument/2006/relationships/font" Target="fonts/JosefinSlab-italic.fntdata"/><Relationship Id="rId20" Type="http://schemas.openxmlformats.org/officeDocument/2006/relationships/slide" Target="slides/slide13.xml"/><Relationship Id="rId64" Type="http://schemas.openxmlformats.org/officeDocument/2006/relationships/font" Target="fonts/ProximaNova-bold.fntdata"/><Relationship Id="rId63" Type="http://schemas.openxmlformats.org/officeDocument/2006/relationships/font" Target="fonts/ProximaNova-regular.fntdata"/><Relationship Id="rId22" Type="http://schemas.openxmlformats.org/officeDocument/2006/relationships/slide" Target="slides/slide15.xml"/><Relationship Id="rId66" Type="http://schemas.openxmlformats.org/officeDocument/2006/relationships/font" Target="fonts/ProximaNova-boldItalic.fntdata"/><Relationship Id="rId21" Type="http://schemas.openxmlformats.org/officeDocument/2006/relationships/slide" Target="slides/slide14.xml"/><Relationship Id="rId65" Type="http://schemas.openxmlformats.org/officeDocument/2006/relationships/font" Target="fonts/ProximaNova-italic.fntdata"/><Relationship Id="rId24" Type="http://schemas.openxmlformats.org/officeDocument/2006/relationships/slide" Target="slides/slide17.xml"/><Relationship Id="rId68" Type="http://schemas.openxmlformats.org/officeDocument/2006/relationships/font" Target="fonts/Montserrat-bold.fntdata"/><Relationship Id="rId23" Type="http://schemas.openxmlformats.org/officeDocument/2006/relationships/slide" Target="slides/slide16.xml"/><Relationship Id="rId67" Type="http://schemas.openxmlformats.org/officeDocument/2006/relationships/font" Target="fonts/Montserrat-regular.fntdata"/><Relationship Id="rId60" Type="http://schemas.openxmlformats.org/officeDocument/2006/relationships/font" Target="fonts/JosefinSlab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Montserrat-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Light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UbuntuLight-italic.fntdata"/><Relationship Id="rId12" Type="http://schemas.openxmlformats.org/officeDocument/2006/relationships/slide" Target="slides/slide5.xml"/><Relationship Id="rId56" Type="http://schemas.openxmlformats.org/officeDocument/2006/relationships/font" Target="fonts/UbuntuLight-bold.fntdata"/><Relationship Id="rId90" Type="http://schemas.openxmlformats.org/officeDocument/2006/relationships/font" Target="fonts/QuicksandLight-bold.fntdata"/><Relationship Id="rId15" Type="http://schemas.openxmlformats.org/officeDocument/2006/relationships/slide" Target="slides/slide8.xml"/><Relationship Id="rId59" Type="http://schemas.openxmlformats.org/officeDocument/2006/relationships/font" Target="fonts/JosefinSlab-regular.fntdata"/><Relationship Id="rId14" Type="http://schemas.openxmlformats.org/officeDocument/2006/relationships/slide" Target="slides/slide7.xml"/><Relationship Id="rId58" Type="http://schemas.openxmlformats.org/officeDocument/2006/relationships/font" Target="fonts/UbuntuLight-bold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" name="Google Shape;516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0" name="Shape 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Google Shape;521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2" name="Google Shape;522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" name="Google Shape;532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6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g4523b52df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" name="Google Shape;538;g4523b52df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" name="Google Shape;552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4" name="Google Shape;564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" name="Google Shape;575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4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g4523b52df0_1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6" name="Google Shape;586;g4523b52df0_1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2" name="Google Shape;592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g46621cc6e7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" name="Google Shape;598;g46621cc6e7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" name="Google Shape;602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3" name="Google Shape;603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" name="Google Shape;609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" name="Google Shape;639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" name="Google Shape;654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4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g4523b52df0_1_2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6" name="Google Shape;936;g4523b52df0_1_2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8" name="Shape 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" name="Google Shape;969;g4523b52df0_1_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0" name="Google Shape;970;g4523b52df0_1_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6" name="Shape 1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" name="Google Shape;1007;g4523b52df0_1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8" name="Google Shape;1008;g4523b52df0_1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" name="Google Shape;1032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5" name="Shape 1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" name="Google Shape;1066;g4523b52df0_1_3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7" name="Google Shape;1067;g4523b52df0_1_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4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" name="Google Shape;1095;g4523b52df0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6" name="Google Shape;1096;g4523b52df0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1" name="Google Shape;1121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5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" name="Google Shape;112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7" name="Google Shape;112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5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g4c7e4c31fb_0_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7" name="Google Shape;1137;g4c7e4c31fb_0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2" name="Shape 1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" name="Google Shape;1153;g4523b52df0_1_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4" name="Google Shape;1154;g4523b52df0_1_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7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9" name="Google Shape;1189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8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0" name="Google Shape;1220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" name="Google Shape;1243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9" name="Google Shape;1259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06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8" name="Google Shape;1308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3" name="Shape 1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Google Shape;1314;g4afdef176e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5" name="Google Shape;1315;g4afdef176e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20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" name="Google Shape;1321;g4afdef176e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2" name="Google Shape;1322;g4afdef176e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6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g4afdef176e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8" name="Google Shape;1338;g4afdef176e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52" name="Shape 1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3" name="Google Shape;1953;g4afdef176e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4" name="Google Shape;1954;g4afdef176e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43" name="Shape 4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" name="Google Shape;4444;g4afdef176e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45" name="Google Shape;4445;g4afdef176e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53" name="Shape 5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4" name="Google Shape;5154;g4afdef176e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55" name="Google Shape;5155;g4afdef176e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49" name="Shape 5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0" name="Google Shape;5550;g4afdef176e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51" name="Google Shape;5551;g4afdef176e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2" name="Shape 6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3" name="Google Shape;6143;g4afdef176e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44" name="Google Shape;6144;g4afdef176e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77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8" name="Google Shape;6678;g4afdef176e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9" name="Google Shape;6679;g4afdef176e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2" name="Shape 6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" name="Google Shape;6963;g4afdef176e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64" name="Google Shape;6964;g4afdef176e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04" name="Shape 7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5" name="Google Shape;7405;g4afdef176e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6" name="Google Shape;7406;g4afdef176e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70" name="Shape 7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1" name="Google Shape;7771;g4afdef176e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2" name="Google Shape;7772;g4afdef176e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74" name="Shape 8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5" name="Google Shape;8275;g4afdef176e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6" name="Google Shape;8276;g4afdef176e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70" name="Shape 8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1" name="Google Shape;8671;g4afdef176e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72" name="Google Shape;8672;g4afdef176e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07" name="Shape 9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8" name="Google Shape;9108;g4afdef176e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9" name="Google Shape;9109;g4afdef176e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78" name="Shape 9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9" name="Google Shape;9579;g4afdef176e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80" name="Google Shape;9580;g4afdef176e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solidFill>
          <a:srgbClr val="223947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oogle Shape;10;p2"/>
          <p:cNvGrpSpPr/>
          <p:nvPr/>
        </p:nvGrpSpPr>
        <p:grpSpPr>
          <a:xfrm>
            <a:off x="-150" y="-9"/>
            <a:ext cx="4083675" cy="4082409"/>
            <a:chOff x="-150" y="-9"/>
            <a:chExt cx="4083675" cy="4082409"/>
          </a:xfrm>
        </p:grpSpPr>
        <p:sp>
          <p:nvSpPr>
            <p:cNvPr id="11" name="Google Shape;11;p2"/>
            <p:cNvSpPr/>
            <p:nvPr/>
          </p:nvSpPr>
          <p:spPr>
            <a:xfrm rot="5400000">
              <a:off x="0" y="0"/>
              <a:ext cx="4076700" cy="40767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 rot="-2700000">
              <a:off x="1494079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 rot="-2700000">
              <a:off x="2401436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 rot="-2700000">
              <a:off x="1040326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 rot="-2700000">
              <a:off x="1947808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 rot="-2700000">
              <a:off x="586586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 rot="-2700000">
              <a:off x="1494067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 rot="-2700000">
              <a:off x="1040326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 rot="-2700000">
              <a:off x="132845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 rot="-2700000">
              <a:off x="586598" y="2400850"/>
              <a:ext cx="641487" cy="641487"/>
            </a:xfrm>
            <a:prstGeom prst="rect">
              <a:avLst/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 rot="-2700000">
              <a:off x="132858" y="2854591"/>
              <a:ext cx="641487" cy="641487"/>
            </a:xfrm>
            <a:prstGeom prst="rect">
              <a:avLst/>
            </a:prstGeom>
            <a:solidFill>
              <a:srgbClr val="7C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 rot="-2700000">
              <a:off x="1947820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 rot="-2700000">
              <a:off x="2855301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 rot="10800000">
              <a:off x="22687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 rot="5400000">
              <a:off x="-226950" y="24948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 rot="5400000">
              <a:off x="-226825" y="34020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6B01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 rot="10800000">
              <a:off x="31763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" name="Google Shape;37;p2"/>
          <p:cNvSpPr txBox="1"/>
          <p:nvPr>
            <p:ph type="ctrTitle"/>
          </p:nvPr>
        </p:nvSpPr>
        <p:spPr>
          <a:xfrm>
            <a:off x="1167450" y="1824760"/>
            <a:ext cx="68091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4800"/>
              <a:buFont typeface="Maven Pro"/>
              <a:buNone/>
              <a:defRPr b="1" sz="4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grpSp>
        <p:nvGrpSpPr>
          <p:cNvPr id="38" name="Google Shape;38;p2"/>
          <p:cNvGrpSpPr/>
          <p:nvPr/>
        </p:nvGrpSpPr>
        <p:grpSpPr>
          <a:xfrm>
            <a:off x="5967875" y="1968291"/>
            <a:ext cx="3176125" cy="3175209"/>
            <a:chOff x="5967875" y="1968291"/>
            <a:chExt cx="3176125" cy="3175209"/>
          </a:xfrm>
        </p:grpSpPr>
        <p:sp>
          <p:nvSpPr>
            <p:cNvPr id="39" name="Google Shape;39;p2"/>
            <p:cNvSpPr/>
            <p:nvPr/>
          </p:nvSpPr>
          <p:spPr>
            <a:xfrm rot="-5400000">
              <a:off x="6005400" y="2005198"/>
              <a:ext cx="3152700" cy="31239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 rot="8100000">
              <a:off x="7915640" y="3915541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 rot="8100000">
              <a:off x="7008283" y="3915541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 rot="8100000">
              <a:off x="7462036" y="3461950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 rot="8100000">
              <a:off x="8369518" y="3461950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 rot="8100000">
              <a:off x="7915777" y="3008359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 rot="8100000">
              <a:off x="8369518" y="2554744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 rot="8100000">
              <a:off x="8369505" y="4369156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 rot="8100000">
              <a:off x="7462024" y="4369156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 rot="8100000">
              <a:off x="6554543" y="4369156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7830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8754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96787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 rot="-5400000">
              <a:off x="8463475" y="40094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 rot="-5400000">
              <a:off x="8463475" y="310222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 rot="-5400000">
              <a:off x="8463600" y="21950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 rot="-5400000">
              <a:off x="8690275" y="4689891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" name="Google Shape;56;p2"/>
          <p:cNvSpPr txBox="1"/>
          <p:nvPr>
            <p:ph idx="1" type="subTitle"/>
          </p:nvPr>
        </p:nvSpPr>
        <p:spPr>
          <a:xfrm>
            <a:off x="1785900" y="3331425"/>
            <a:ext cx="5572200" cy="108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814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noFill/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9" name="Google Shape;59;p3"/>
          <p:cNvSpPr/>
          <p:nvPr/>
        </p:nvSpPr>
        <p:spPr>
          <a:xfrm>
            <a:off x="0" y="3782700"/>
            <a:ext cx="9144000" cy="1360800"/>
          </a:xfrm>
          <a:prstGeom prst="rect">
            <a:avLst/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" name="Google Shape;60;p3"/>
          <p:cNvGrpSpPr/>
          <p:nvPr/>
        </p:nvGrpSpPr>
        <p:grpSpPr>
          <a:xfrm>
            <a:off x="5967875" y="3781425"/>
            <a:ext cx="3185650" cy="1362075"/>
            <a:chOff x="5967875" y="3781425"/>
            <a:chExt cx="3185650" cy="1362075"/>
          </a:xfrm>
        </p:grpSpPr>
        <p:sp>
          <p:nvSpPr>
            <p:cNvPr id="61" name="Google Shape;61;p3"/>
            <p:cNvSpPr/>
            <p:nvPr/>
          </p:nvSpPr>
          <p:spPr>
            <a:xfrm>
              <a:off x="6019800" y="3781425"/>
              <a:ext cx="3133725" cy="1362075"/>
            </a:xfrm>
            <a:custGeom>
              <a:rect b="b" l="l" r="r" t="t"/>
              <a:pathLst>
                <a:path extrusionOk="0" h="54483" w="125349">
                  <a:moveTo>
                    <a:pt x="52959" y="0"/>
                  </a:moveTo>
                  <a:lnTo>
                    <a:pt x="125349" y="0"/>
                  </a:lnTo>
                  <a:lnTo>
                    <a:pt x="125349" y="54483"/>
                  </a:lnTo>
                  <a:lnTo>
                    <a:pt x="0" y="54483"/>
                  </a:lnTo>
                  <a:close/>
                </a:path>
              </a:pathLst>
            </a:custGeom>
            <a:solidFill>
              <a:srgbClr val="FF125B"/>
            </a:solidFill>
            <a:ln>
              <a:noFill/>
            </a:ln>
          </p:spPr>
        </p:sp>
        <p:sp>
          <p:nvSpPr>
            <p:cNvPr id="62" name="Google Shape;62;p3"/>
            <p:cNvSpPr/>
            <p:nvPr/>
          </p:nvSpPr>
          <p:spPr>
            <a:xfrm rot="8100000">
              <a:off x="7915640" y="3915541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 rot="8100000">
              <a:off x="7008283" y="3915541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 rot="8100000">
              <a:off x="8369505" y="4369156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 rot="8100000">
              <a:off x="7462024" y="4369156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 rot="8100000">
              <a:off x="6554543" y="4369156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77830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68754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596787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 rot="-5400000">
              <a:off x="8463475" y="40094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 rot="-5400000">
              <a:off x="8690275" y="4689891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 rot="10800000">
              <a:off x="7329250" y="3782666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 rot="10800000">
              <a:off x="8236800" y="3782666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" name="Google Shape;74;p3"/>
          <p:cNvSpPr txBox="1"/>
          <p:nvPr>
            <p:ph type="title"/>
          </p:nvPr>
        </p:nvSpPr>
        <p:spPr>
          <a:xfrm>
            <a:off x="60475" y="1352350"/>
            <a:ext cx="5015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None/>
              <a:defRPr b="1">
                <a:solidFill>
                  <a:srgbClr val="223947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000"/>
              <a:buFont typeface="Maven Pro"/>
              <a:buNone/>
              <a:defRPr sz="4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75" name="Google Shape;75;p3"/>
          <p:cNvSpPr txBox="1"/>
          <p:nvPr>
            <p:ph idx="1" type="subTitle"/>
          </p:nvPr>
        </p:nvSpPr>
        <p:spPr>
          <a:xfrm>
            <a:off x="1232650" y="2590475"/>
            <a:ext cx="2671500" cy="108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417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4"/>
          <p:cNvSpPr txBox="1"/>
          <p:nvPr>
            <p:ph idx="1" type="subTitle"/>
          </p:nvPr>
        </p:nvSpPr>
        <p:spPr>
          <a:xfrm>
            <a:off x="2666700" y="999025"/>
            <a:ext cx="3705600" cy="2098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grpSp>
        <p:nvGrpSpPr>
          <p:cNvPr id="78" name="Google Shape;78;p4"/>
          <p:cNvGrpSpPr/>
          <p:nvPr/>
        </p:nvGrpSpPr>
        <p:grpSpPr>
          <a:xfrm>
            <a:off x="0" y="-9"/>
            <a:ext cx="3176125" cy="3175209"/>
            <a:chOff x="0" y="-9"/>
            <a:chExt cx="3176125" cy="3175209"/>
          </a:xfrm>
        </p:grpSpPr>
        <p:sp>
          <p:nvSpPr>
            <p:cNvPr id="79" name="Google Shape;79;p4"/>
            <p:cNvSpPr/>
            <p:nvPr/>
          </p:nvSpPr>
          <p:spPr>
            <a:xfrm rot="5400000">
              <a:off x="-14100" y="14393"/>
              <a:ext cx="3152700" cy="31239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4"/>
            <p:cNvSpPr/>
            <p:nvPr/>
          </p:nvSpPr>
          <p:spPr>
            <a:xfrm rot="-2700000">
              <a:off x="586873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4"/>
            <p:cNvSpPr/>
            <p:nvPr/>
          </p:nvSpPr>
          <p:spPr>
            <a:xfrm rot="-2700000">
              <a:off x="1494229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4"/>
            <p:cNvSpPr/>
            <p:nvPr/>
          </p:nvSpPr>
          <p:spPr>
            <a:xfrm rot="-2700000">
              <a:off x="1040476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4"/>
            <p:cNvSpPr/>
            <p:nvPr/>
          </p:nvSpPr>
          <p:spPr>
            <a:xfrm rot="-2700000">
              <a:off x="132995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4"/>
            <p:cNvSpPr/>
            <p:nvPr/>
          </p:nvSpPr>
          <p:spPr>
            <a:xfrm rot="-2700000">
              <a:off x="586736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4"/>
            <p:cNvSpPr/>
            <p:nvPr/>
          </p:nvSpPr>
          <p:spPr>
            <a:xfrm rot="-2700000">
              <a:off x="132995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4"/>
            <p:cNvSpPr/>
            <p:nvPr/>
          </p:nvSpPr>
          <p:spPr>
            <a:xfrm rot="-2700000">
              <a:off x="133008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4"/>
            <p:cNvSpPr/>
            <p:nvPr/>
          </p:nvSpPr>
          <p:spPr>
            <a:xfrm rot="-2700000">
              <a:off x="1040489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4"/>
            <p:cNvSpPr/>
            <p:nvPr/>
          </p:nvSpPr>
          <p:spPr>
            <a:xfrm rot="-2700000">
              <a:off x="1947970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4"/>
            <p:cNvSpPr/>
            <p:nvPr/>
          </p:nvSpPr>
          <p:spPr>
            <a:xfrm rot="10800000">
              <a:off x="4537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4"/>
            <p:cNvSpPr/>
            <p:nvPr/>
          </p:nvSpPr>
          <p:spPr>
            <a:xfrm rot="10800000">
              <a:off x="13613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4"/>
            <p:cNvSpPr/>
            <p:nvPr/>
          </p:nvSpPr>
          <p:spPr>
            <a:xfrm rot="10800000">
              <a:off x="22689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4"/>
            <p:cNvSpPr/>
            <p:nvPr/>
          </p:nvSpPr>
          <p:spPr>
            <a:xfrm rot="5400000">
              <a:off x="-22667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4"/>
            <p:cNvSpPr/>
            <p:nvPr/>
          </p:nvSpPr>
          <p:spPr>
            <a:xfrm rot="5400000">
              <a:off x="-22667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4"/>
            <p:cNvSpPr/>
            <p:nvPr/>
          </p:nvSpPr>
          <p:spPr>
            <a:xfrm rot="5400000">
              <a:off x="-226800" y="24948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4"/>
            <p:cNvSpPr/>
            <p:nvPr/>
          </p:nvSpPr>
          <p:spPr>
            <a:xfrm rot="5400000">
              <a:off x="125" y="0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" name="Google Shape;96;p4"/>
          <p:cNvSpPr/>
          <p:nvPr/>
        </p:nvSpPr>
        <p:spPr>
          <a:xfrm rot="-5400000">
            <a:off x="5301600" y="1291800"/>
            <a:ext cx="5141400" cy="2562000"/>
          </a:xfrm>
          <a:prstGeom prst="triangle">
            <a:avLst>
              <a:gd fmla="val 50000" name="adj"/>
            </a:avLst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4"/>
          <p:cNvSpPr/>
          <p:nvPr/>
        </p:nvSpPr>
        <p:spPr>
          <a:xfrm rot="10800000">
            <a:off x="2911900" y="3280338"/>
            <a:ext cx="687900" cy="342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4"/>
          <p:cNvSpPr txBox="1"/>
          <p:nvPr>
            <p:ph idx="2" type="subTitle"/>
          </p:nvPr>
        </p:nvSpPr>
        <p:spPr>
          <a:xfrm>
            <a:off x="2666700" y="3555812"/>
            <a:ext cx="4530600" cy="56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i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i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i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i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i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i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i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i="1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457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">
  <p:cSld name="CUSTOM_9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5"/>
          <p:cNvSpPr/>
          <p:nvPr/>
        </p:nvSpPr>
        <p:spPr>
          <a:xfrm rot="10800000">
            <a:off x="9525" y="0"/>
            <a:ext cx="9144000" cy="1360800"/>
          </a:xfrm>
          <a:prstGeom prst="rect">
            <a:avLst/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" name="Google Shape;101;p5"/>
          <p:cNvGrpSpPr/>
          <p:nvPr/>
        </p:nvGrpSpPr>
        <p:grpSpPr>
          <a:xfrm>
            <a:off x="0" y="0"/>
            <a:ext cx="3185650" cy="1362075"/>
            <a:chOff x="0" y="3781425"/>
            <a:chExt cx="3185650" cy="1362075"/>
          </a:xfrm>
        </p:grpSpPr>
        <p:sp>
          <p:nvSpPr>
            <p:cNvPr id="102" name="Google Shape;102;p5"/>
            <p:cNvSpPr/>
            <p:nvPr/>
          </p:nvSpPr>
          <p:spPr>
            <a:xfrm rot="10800000">
              <a:off x="0" y="3781425"/>
              <a:ext cx="3133725" cy="1362075"/>
            </a:xfrm>
            <a:custGeom>
              <a:rect b="b" l="l" r="r" t="t"/>
              <a:pathLst>
                <a:path extrusionOk="0" h="54483" w="125349">
                  <a:moveTo>
                    <a:pt x="52959" y="0"/>
                  </a:moveTo>
                  <a:lnTo>
                    <a:pt x="125349" y="0"/>
                  </a:lnTo>
                  <a:lnTo>
                    <a:pt x="125349" y="54483"/>
                  </a:lnTo>
                  <a:lnTo>
                    <a:pt x="0" y="54483"/>
                  </a:lnTo>
                  <a:close/>
                </a:path>
              </a:pathLst>
            </a:custGeom>
            <a:solidFill>
              <a:srgbClr val="FF125B"/>
            </a:solidFill>
            <a:ln>
              <a:noFill/>
            </a:ln>
          </p:spPr>
        </p:sp>
        <p:sp>
          <p:nvSpPr>
            <p:cNvPr id="103" name="Google Shape;103;p5"/>
            <p:cNvSpPr/>
            <p:nvPr/>
          </p:nvSpPr>
          <p:spPr>
            <a:xfrm rot="-2700000">
              <a:off x="596398" y="4367897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5"/>
            <p:cNvSpPr/>
            <p:nvPr/>
          </p:nvSpPr>
          <p:spPr>
            <a:xfrm rot="-2700000">
              <a:off x="1503754" y="4367897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5"/>
            <p:cNvSpPr/>
            <p:nvPr/>
          </p:nvSpPr>
          <p:spPr>
            <a:xfrm rot="-2700000">
              <a:off x="142533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5"/>
            <p:cNvSpPr/>
            <p:nvPr/>
          </p:nvSpPr>
          <p:spPr>
            <a:xfrm rot="-2700000">
              <a:off x="1050014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5"/>
            <p:cNvSpPr/>
            <p:nvPr/>
          </p:nvSpPr>
          <p:spPr>
            <a:xfrm rot="-2700000">
              <a:off x="1957495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5"/>
            <p:cNvSpPr/>
            <p:nvPr/>
          </p:nvSpPr>
          <p:spPr>
            <a:xfrm rot="10800000">
              <a:off x="46330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5"/>
            <p:cNvSpPr/>
            <p:nvPr/>
          </p:nvSpPr>
          <p:spPr>
            <a:xfrm rot="10800000">
              <a:off x="137090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5"/>
            <p:cNvSpPr/>
            <p:nvPr/>
          </p:nvSpPr>
          <p:spPr>
            <a:xfrm rot="10800000">
              <a:off x="227845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5"/>
            <p:cNvSpPr/>
            <p:nvPr/>
          </p:nvSpPr>
          <p:spPr>
            <a:xfrm rot="5400000">
              <a:off x="-217150" y="44618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5"/>
            <p:cNvSpPr/>
            <p:nvPr/>
          </p:nvSpPr>
          <p:spPr>
            <a:xfrm rot="5400000">
              <a:off x="9650" y="3781434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5"/>
            <p:cNvSpPr/>
            <p:nvPr/>
          </p:nvSpPr>
          <p:spPr>
            <a:xfrm>
              <a:off x="917075" y="4688659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5"/>
            <p:cNvSpPr/>
            <p:nvPr/>
          </p:nvSpPr>
          <p:spPr>
            <a:xfrm>
              <a:off x="9525" y="4688659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" name="Google Shape;115;p5"/>
          <p:cNvSpPr txBox="1"/>
          <p:nvPr>
            <p:ph type="ctrTitle"/>
          </p:nvPr>
        </p:nvSpPr>
        <p:spPr>
          <a:xfrm>
            <a:off x="1829550" y="296315"/>
            <a:ext cx="6809100" cy="50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3000"/>
              <a:buFont typeface="Maven Pro"/>
              <a:buNone/>
              <a:defRPr b="1" sz="3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116" name="Google Shape;116;p5"/>
          <p:cNvSpPr txBox="1"/>
          <p:nvPr>
            <p:ph idx="1" type="subTitle"/>
          </p:nvPr>
        </p:nvSpPr>
        <p:spPr>
          <a:xfrm>
            <a:off x="3066445" y="639210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117" name="Google Shape;117;p5"/>
          <p:cNvSpPr txBox="1"/>
          <p:nvPr>
            <p:ph idx="2" type="title"/>
          </p:nvPr>
        </p:nvSpPr>
        <p:spPr>
          <a:xfrm>
            <a:off x="2491800" y="2232200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118" name="Google Shape;118;p5"/>
          <p:cNvSpPr txBox="1"/>
          <p:nvPr>
            <p:ph idx="3" type="title"/>
          </p:nvPr>
        </p:nvSpPr>
        <p:spPr>
          <a:xfrm>
            <a:off x="2484175" y="2832188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119" name="Google Shape;119;p5"/>
          <p:cNvSpPr txBox="1"/>
          <p:nvPr>
            <p:ph idx="4" type="title"/>
          </p:nvPr>
        </p:nvSpPr>
        <p:spPr>
          <a:xfrm>
            <a:off x="2491800" y="3420650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120" name="Google Shape;120;p5"/>
          <p:cNvSpPr txBox="1"/>
          <p:nvPr>
            <p:ph hasCustomPrompt="1" idx="5" type="title"/>
          </p:nvPr>
        </p:nvSpPr>
        <p:spPr>
          <a:xfrm>
            <a:off x="1336451" y="2593316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21" name="Google Shape;121;p5"/>
          <p:cNvSpPr txBox="1"/>
          <p:nvPr>
            <p:ph hasCustomPrompt="1" idx="6" type="title"/>
          </p:nvPr>
        </p:nvSpPr>
        <p:spPr>
          <a:xfrm>
            <a:off x="1336451" y="1977050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22" name="Google Shape;122;p5"/>
          <p:cNvSpPr txBox="1"/>
          <p:nvPr>
            <p:ph hasCustomPrompt="1" idx="7" type="title"/>
          </p:nvPr>
        </p:nvSpPr>
        <p:spPr>
          <a:xfrm>
            <a:off x="1336451" y="3165499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23" name="Google Shape;123;p5"/>
          <p:cNvSpPr txBox="1"/>
          <p:nvPr>
            <p:ph idx="8" type="title"/>
          </p:nvPr>
        </p:nvSpPr>
        <p:spPr>
          <a:xfrm>
            <a:off x="2491800" y="4009100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124" name="Google Shape;124;p5"/>
          <p:cNvSpPr txBox="1"/>
          <p:nvPr>
            <p:ph hasCustomPrompt="1" idx="9" type="title"/>
          </p:nvPr>
        </p:nvSpPr>
        <p:spPr>
          <a:xfrm>
            <a:off x="1336451" y="3753950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25" name="Google Shape;125;p5"/>
          <p:cNvSpPr/>
          <p:nvPr/>
        </p:nvSpPr>
        <p:spPr>
          <a:xfrm rot="5400000">
            <a:off x="1164850" y="2329654"/>
            <a:ext cx="396000" cy="1974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5"/>
          <p:cNvSpPr/>
          <p:nvPr/>
        </p:nvSpPr>
        <p:spPr>
          <a:xfrm rot="5400000">
            <a:off x="1164850" y="2919833"/>
            <a:ext cx="396000" cy="1974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5"/>
          <p:cNvSpPr/>
          <p:nvPr/>
        </p:nvSpPr>
        <p:spPr>
          <a:xfrm rot="5400000">
            <a:off x="1164850" y="3510050"/>
            <a:ext cx="396000" cy="1974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5"/>
          <p:cNvSpPr/>
          <p:nvPr/>
        </p:nvSpPr>
        <p:spPr>
          <a:xfrm rot="5400000">
            <a:off x="1164850" y="4100241"/>
            <a:ext cx="396000" cy="1974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bg>
      <p:bgPr>
        <a:solidFill>
          <a:srgbClr val="F40040"/>
        </a:solidFill>
      </p:bgPr>
    </p:bg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6"/>
          <p:cNvSpPr/>
          <p:nvPr/>
        </p:nvSpPr>
        <p:spPr>
          <a:xfrm rot="5400000">
            <a:off x="-1289700" y="1291800"/>
            <a:ext cx="5141400" cy="2562000"/>
          </a:xfrm>
          <a:prstGeom prst="triangle">
            <a:avLst>
              <a:gd fmla="val 50000" name="adj"/>
            </a:avLst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6"/>
          <p:cNvSpPr txBox="1"/>
          <p:nvPr>
            <p:ph type="title"/>
          </p:nvPr>
        </p:nvSpPr>
        <p:spPr>
          <a:xfrm>
            <a:off x="3419300" y="651500"/>
            <a:ext cx="4984500" cy="130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000"/>
              <a:buFont typeface="Maven Pro"/>
              <a:buNone/>
              <a:defRPr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132" name="Google Shape;132;p6"/>
          <p:cNvSpPr txBox="1"/>
          <p:nvPr>
            <p:ph idx="1" type="body"/>
          </p:nvPr>
        </p:nvSpPr>
        <p:spPr>
          <a:xfrm>
            <a:off x="3680900" y="2161225"/>
            <a:ext cx="4722900" cy="21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⏷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7"/>
          <p:cNvSpPr txBox="1"/>
          <p:nvPr>
            <p:ph type="title"/>
          </p:nvPr>
        </p:nvSpPr>
        <p:spPr>
          <a:xfrm>
            <a:off x="2794925" y="1295025"/>
            <a:ext cx="3543300" cy="115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135" name="Google Shape;135;p7"/>
          <p:cNvSpPr/>
          <p:nvPr/>
        </p:nvSpPr>
        <p:spPr>
          <a:xfrm rot="-5400000">
            <a:off x="5301600" y="1291800"/>
            <a:ext cx="5141400" cy="25620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" name="Google Shape;136;p7"/>
          <p:cNvGrpSpPr/>
          <p:nvPr/>
        </p:nvGrpSpPr>
        <p:grpSpPr>
          <a:xfrm>
            <a:off x="-450" y="-9"/>
            <a:ext cx="3176125" cy="3175209"/>
            <a:chOff x="-450" y="-9"/>
            <a:chExt cx="3176125" cy="3175209"/>
          </a:xfrm>
        </p:grpSpPr>
        <p:sp>
          <p:nvSpPr>
            <p:cNvPr id="137" name="Google Shape;137;p7"/>
            <p:cNvSpPr/>
            <p:nvPr/>
          </p:nvSpPr>
          <p:spPr>
            <a:xfrm rot="5400000">
              <a:off x="-14550" y="14393"/>
              <a:ext cx="3152700" cy="3123900"/>
            </a:xfrm>
            <a:prstGeom prst="rtTriangle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7"/>
            <p:cNvSpPr/>
            <p:nvPr/>
          </p:nvSpPr>
          <p:spPr>
            <a:xfrm rot="5400000">
              <a:off x="-227250" y="24948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1F3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7"/>
            <p:cNvSpPr/>
            <p:nvPr/>
          </p:nvSpPr>
          <p:spPr>
            <a:xfrm rot="-2700000">
              <a:off x="586423" y="586463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7"/>
            <p:cNvSpPr/>
            <p:nvPr/>
          </p:nvSpPr>
          <p:spPr>
            <a:xfrm rot="-2700000">
              <a:off x="1493779" y="586463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7"/>
            <p:cNvSpPr/>
            <p:nvPr/>
          </p:nvSpPr>
          <p:spPr>
            <a:xfrm rot="-2700000">
              <a:off x="1040026" y="1040053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7"/>
            <p:cNvSpPr/>
            <p:nvPr/>
          </p:nvSpPr>
          <p:spPr>
            <a:xfrm rot="-2700000">
              <a:off x="132545" y="1040053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7"/>
            <p:cNvSpPr/>
            <p:nvPr/>
          </p:nvSpPr>
          <p:spPr>
            <a:xfrm rot="-2700000">
              <a:off x="586286" y="1493644"/>
              <a:ext cx="641487" cy="641487"/>
            </a:xfrm>
            <a:prstGeom prst="rect">
              <a:avLst/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7"/>
            <p:cNvSpPr/>
            <p:nvPr/>
          </p:nvSpPr>
          <p:spPr>
            <a:xfrm rot="-2700000">
              <a:off x="132545" y="1947259"/>
              <a:ext cx="641487" cy="641487"/>
            </a:xfrm>
            <a:prstGeom prst="rect">
              <a:avLst/>
            </a:prstGeom>
            <a:solidFill>
              <a:srgbClr val="2640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7"/>
            <p:cNvSpPr/>
            <p:nvPr/>
          </p:nvSpPr>
          <p:spPr>
            <a:xfrm rot="-2700000">
              <a:off x="132558" y="132847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7"/>
            <p:cNvSpPr/>
            <p:nvPr/>
          </p:nvSpPr>
          <p:spPr>
            <a:xfrm rot="-2700000">
              <a:off x="1040039" y="132847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7"/>
            <p:cNvSpPr/>
            <p:nvPr/>
          </p:nvSpPr>
          <p:spPr>
            <a:xfrm rot="-2700000">
              <a:off x="1947520" y="132847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7"/>
            <p:cNvSpPr/>
            <p:nvPr/>
          </p:nvSpPr>
          <p:spPr>
            <a:xfrm rot="10800000">
              <a:off x="4533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149" name="Google Shape;149;p7"/>
            <p:cNvSpPr/>
            <p:nvPr/>
          </p:nvSpPr>
          <p:spPr>
            <a:xfrm rot="10800000">
              <a:off x="13609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150" name="Google Shape;150;p7"/>
            <p:cNvSpPr/>
            <p:nvPr/>
          </p:nvSpPr>
          <p:spPr>
            <a:xfrm rot="10800000">
              <a:off x="22684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151" name="Google Shape;151;p7"/>
            <p:cNvSpPr/>
            <p:nvPr/>
          </p:nvSpPr>
          <p:spPr>
            <a:xfrm rot="5400000">
              <a:off x="-2271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7"/>
            <p:cNvSpPr/>
            <p:nvPr/>
          </p:nvSpPr>
          <p:spPr>
            <a:xfrm rot="5400000">
              <a:off x="-2271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7"/>
            <p:cNvSpPr/>
            <p:nvPr/>
          </p:nvSpPr>
          <p:spPr>
            <a:xfrm rot="5400000">
              <a:off x="-325" y="0"/>
              <a:ext cx="453600" cy="453600"/>
            </a:xfrm>
            <a:prstGeom prst="rtTriangle">
              <a:avLst/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</p:grpSp>
      <p:sp>
        <p:nvSpPr>
          <p:cNvPr id="154" name="Google Shape;154;p7"/>
          <p:cNvSpPr txBox="1"/>
          <p:nvPr>
            <p:ph idx="1" type="subTitle"/>
          </p:nvPr>
        </p:nvSpPr>
        <p:spPr>
          <a:xfrm>
            <a:off x="1685425" y="2988475"/>
            <a:ext cx="2828700" cy="46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aven Pro"/>
                <a:ea typeface="Maven Pro"/>
                <a:cs typeface="Maven Pro"/>
                <a:sym typeface="Maven Pro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55" name="Google Shape;155;p7"/>
          <p:cNvSpPr txBox="1"/>
          <p:nvPr>
            <p:ph idx="2" type="subTitle"/>
          </p:nvPr>
        </p:nvSpPr>
        <p:spPr>
          <a:xfrm>
            <a:off x="4801525" y="2988475"/>
            <a:ext cx="2828700" cy="46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56" name="Google Shape;156;p7"/>
          <p:cNvSpPr txBox="1"/>
          <p:nvPr>
            <p:ph idx="3" type="subTitle"/>
          </p:nvPr>
        </p:nvSpPr>
        <p:spPr>
          <a:xfrm>
            <a:off x="1685425" y="3313800"/>
            <a:ext cx="23976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57" name="Google Shape;157;p7"/>
          <p:cNvSpPr txBox="1"/>
          <p:nvPr>
            <p:ph idx="4" type="subTitle"/>
          </p:nvPr>
        </p:nvSpPr>
        <p:spPr>
          <a:xfrm>
            <a:off x="4801525" y="3313800"/>
            <a:ext cx="23976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60" name="Google Shape;160;p8"/>
          <p:cNvGrpSpPr/>
          <p:nvPr/>
        </p:nvGrpSpPr>
        <p:grpSpPr>
          <a:xfrm>
            <a:off x="-25" y="-9"/>
            <a:ext cx="2268450" cy="2268072"/>
            <a:chOff x="-25" y="-9"/>
            <a:chExt cx="2268450" cy="2268072"/>
          </a:xfrm>
        </p:grpSpPr>
        <p:sp>
          <p:nvSpPr>
            <p:cNvPr id="161" name="Google Shape;161;p8"/>
            <p:cNvSpPr/>
            <p:nvPr/>
          </p:nvSpPr>
          <p:spPr>
            <a:xfrm rot="5400000">
              <a:off x="150" y="0"/>
              <a:ext cx="2247000" cy="2247000"/>
            </a:xfrm>
            <a:prstGeom prst="rtTriangle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8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6B01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8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7C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8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8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8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" name="Google Shape;171;p8"/>
          <p:cNvGrpSpPr/>
          <p:nvPr/>
        </p:nvGrpSpPr>
        <p:grpSpPr>
          <a:xfrm>
            <a:off x="6875425" y="2875428"/>
            <a:ext cx="2268450" cy="2268072"/>
            <a:chOff x="6875425" y="2875428"/>
            <a:chExt cx="2268450" cy="2268072"/>
          </a:xfrm>
        </p:grpSpPr>
        <p:sp>
          <p:nvSpPr>
            <p:cNvPr id="172" name="Google Shape;172;p8"/>
            <p:cNvSpPr/>
            <p:nvPr/>
          </p:nvSpPr>
          <p:spPr>
            <a:xfrm rot="-5400000">
              <a:off x="6896825" y="2896649"/>
              <a:ext cx="2257200" cy="22365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 rot="8100000">
              <a:off x="7915640" y="3915541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 rot="8100000">
              <a:off x="8369518" y="3461950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 rot="8100000">
              <a:off x="8369505" y="4369156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 rot="8100000">
              <a:off x="7462024" y="4369156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77830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68754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 rot="-5400000">
              <a:off x="8463475" y="40094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8"/>
            <p:cNvSpPr/>
            <p:nvPr/>
          </p:nvSpPr>
          <p:spPr>
            <a:xfrm rot="-5400000">
              <a:off x="8463475" y="310222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8"/>
            <p:cNvSpPr/>
            <p:nvPr/>
          </p:nvSpPr>
          <p:spPr>
            <a:xfrm rot="-5400000">
              <a:off x="8690275" y="4689891"/>
              <a:ext cx="453600" cy="4536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" name="Google Shape;182;p8"/>
          <p:cNvSpPr txBox="1"/>
          <p:nvPr>
            <p:ph idx="1" type="subTitle"/>
          </p:nvPr>
        </p:nvSpPr>
        <p:spPr>
          <a:xfrm>
            <a:off x="879075" y="2685917"/>
            <a:ext cx="2139000" cy="35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 sz="2200">
                <a:latin typeface="Maven Pro"/>
                <a:ea typeface="Maven Pro"/>
                <a:cs typeface="Maven Pro"/>
                <a:sym typeface="Maven Pr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2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2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2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2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2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2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2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200"/>
            </a:lvl9pPr>
          </a:lstStyle>
          <a:p/>
        </p:txBody>
      </p:sp>
      <p:sp>
        <p:nvSpPr>
          <p:cNvPr id="183" name="Google Shape;183;p8"/>
          <p:cNvSpPr txBox="1"/>
          <p:nvPr>
            <p:ph idx="2" type="subTitle"/>
          </p:nvPr>
        </p:nvSpPr>
        <p:spPr>
          <a:xfrm>
            <a:off x="3343350" y="2685842"/>
            <a:ext cx="2238600" cy="35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22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200"/>
            </a:lvl9pPr>
          </a:lstStyle>
          <a:p/>
        </p:txBody>
      </p:sp>
      <p:sp>
        <p:nvSpPr>
          <p:cNvPr id="184" name="Google Shape;184;p8"/>
          <p:cNvSpPr txBox="1"/>
          <p:nvPr>
            <p:ph idx="3" type="subTitle"/>
          </p:nvPr>
        </p:nvSpPr>
        <p:spPr>
          <a:xfrm>
            <a:off x="5911650" y="2685850"/>
            <a:ext cx="2268300" cy="35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22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200"/>
            </a:lvl9pPr>
          </a:lstStyle>
          <a:p/>
        </p:txBody>
      </p:sp>
      <p:sp>
        <p:nvSpPr>
          <p:cNvPr id="185" name="Google Shape;185;p8"/>
          <p:cNvSpPr/>
          <p:nvPr/>
        </p:nvSpPr>
        <p:spPr>
          <a:xfrm rot="5400000">
            <a:off x="433666" y="2700887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8"/>
          <p:cNvSpPr/>
          <p:nvPr/>
        </p:nvSpPr>
        <p:spPr>
          <a:xfrm rot="5400000">
            <a:off x="2904666" y="2700887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8"/>
          <p:cNvSpPr/>
          <p:nvPr/>
        </p:nvSpPr>
        <p:spPr>
          <a:xfrm rot="5400000">
            <a:off x="5468491" y="2703787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8"/>
          <p:cNvSpPr txBox="1"/>
          <p:nvPr>
            <p:ph idx="4" type="subTitle"/>
          </p:nvPr>
        </p:nvSpPr>
        <p:spPr>
          <a:xfrm>
            <a:off x="879075" y="2965025"/>
            <a:ext cx="19110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89" name="Google Shape;189;p8"/>
          <p:cNvSpPr txBox="1"/>
          <p:nvPr>
            <p:ph idx="5" type="subTitle"/>
          </p:nvPr>
        </p:nvSpPr>
        <p:spPr>
          <a:xfrm>
            <a:off x="3339324" y="2965025"/>
            <a:ext cx="19110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90" name="Google Shape;190;p8"/>
          <p:cNvSpPr txBox="1"/>
          <p:nvPr>
            <p:ph idx="6" type="subTitle"/>
          </p:nvPr>
        </p:nvSpPr>
        <p:spPr>
          <a:xfrm>
            <a:off x="5922949" y="2965025"/>
            <a:ext cx="19110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91" name="Google Shape;191;p8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927">
          <p15:clr>
            <a:srgbClr val="FA7B17"/>
          </p15:clr>
        </p15:guide>
        <p15:guide id="2" orient="horz" pos="2154">
          <p15:clr>
            <a:srgbClr val="FA7B17"/>
          </p15:clr>
        </p15:guide>
        <p15:guide id="3" orient="horz" pos="2352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4" name="Google Shape;194;p9"/>
          <p:cNvSpPr/>
          <p:nvPr/>
        </p:nvSpPr>
        <p:spPr>
          <a:xfrm rot="5400000">
            <a:off x="626654" y="2119896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9"/>
          <p:cNvSpPr/>
          <p:nvPr/>
        </p:nvSpPr>
        <p:spPr>
          <a:xfrm rot="5400000">
            <a:off x="3072754" y="2126808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9"/>
          <p:cNvSpPr/>
          <p:nvPr/>
        </p:nvSpPr>
        <p:spPr>
          <a:xfrm rot="5400000">
            <a:off x="601779" y="3393771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9"/>
          <p:cNvSpPr/>
          <p:nvPr/>
        </p:nvSpPr>
        <p:spPr>
          <a:xfrm rot="5400000">
            <a:off x="3072754" y="3396671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9"/>
          <p:cNvSpPr/>
          <p:nvPr/>
        </p:nvSpPr>
        <p:spPr>
          <a:xfrm rot="5400000">
            <a:off x="5556904" y="3396696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9"/>
          <p:cNvSpPr/>
          <p:nvPr/>
        </p:nvSpPr>
        <p:spPr>
          <a:xfrm rot="5400000">
            <a:off x="5556866" y="2126808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9"/>
          <p:cNvSpPr txBox="1"/>
          <p:nvPr>
            <p:ph idx="1" type="subTitle"/>
          </p:nvPr>
        </p:nvSpPr>
        <p:spPr>
          <a:xfrm>
            <a:off x="3517125" y="2163100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6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01" name="Google Shape;201;p9"/>
          <p:cNvSpPr txBox="1"/>
          <p:nvPr>
            <p:ph idx="2" type="subTitle"/>
          </p:nvPr>
        </p:nvSpPr>
        <p:spPr>
          <a:xfrm>
            <a:off x="6005775" y="2163100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6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02" name="Google Shape;202;p9"/>
          <p:cNvSpPr txBox="1"/>
          <p:nvPr>
            <p:ph idx="3" type="subTitle"/>
          </p:nvPr>
        </p:nvSpPr>
        <p:spPr>
          <a:xfrm>
            <a:off x="3517125" y="3434253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6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03" name="Google Shape;203;p9"/>
          <p:cNvSpPr txBox="1"/>
          <p:nvPr>
            <p:ph idx="4" type="subTitle"/>
          </p:nvPr>
        </p:nvSpPr>
        <p:spPr>
          <a:xfrm>
            <a:off x="6005775" y="3434253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6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grpSp>
        <p:nvGrpSpPr>
          <p:cNvPr id="204" name="Google Shape;204;p9"/>
          <p:cNvGrpSpPr/>
          <p:nvPr/>
        </p:nvGrpSpPr>
        <p:grpSpPr>
          <a:xfrm>
            <a:off x="0" y="-9"/>
            <a:ext cx="2268450" cy="2268072"/>
            <a:chOff x="-25" y="-9"/>
            <a:chExt cx="2268450" cy="2268072"/>
          </a:xfrm>
        </p:grpSpPr>
        <p:sp>
          <p:nvSpPr>
            <p:cNvPr id="205" name="Google Shape;205;p9"/>
            <p:cNvSpPr/>
            <p:nvPr/>
          </p:nvSpPr>
          <p:spPr>
            <a:xfrm rot="5400000">
              <a:off x="150" y="0"/>
              <a:ext cx="2247000" cy="2247000"/>
            </a:xfrm>
            <a:prstGeom prst="rtTriangle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6B01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7C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9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9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9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" name="Google Shape;215;p9"/>
          <p:cNvGrpSpPr/>
          <p:nvPr/>
        </p:nvGrpSpPr>
        <p:grpSpPr>
          <a:xfrm>
            <a:off x="6875425" y="2875428"/>
            <a:ext cx="2268450" cy="2268072"/>
            <a:chOff x="6875425" y="2875428"/>
            <a:chExt cx="2268450" cy="2268072"/>
          </a:xfrm>
        </p:grpSpPr>
        <p:sp>
          <p:nvSpPr>
            <p:cNvPr id="216" name="Google Shape;216;p9"/>
            <p:cNvSpPr/>
            <p:nvPr/>
          </p:nvSpPr>
          <p:spPr>
            <a:xfrm rot="-5400000">
              <a:off x="6896825" y="2896649"/>
              <a:ext cx="2257200" cy="22365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 rot="8100000">
              <a:off x="7915640" y="3915541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 rot="8100000">
              <a:off x="8369518" y="3461950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 rot="8100000">
              <a:off x="8369505" y="4369156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 rot="8100000">
              <a:off x="7462024" y="4369156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77830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68754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 rot="-5400000">
              <a:off x="8463475" y="40094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 rot="-5400000">
              <a:off x="8463475" y="310222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 rot="-5400000">
              <a:off x="8690275" y="4689891"/>
              <a:ext cx="453600" cy="4536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6" name="Google Shape;226;p9"/>
          <p:cNvSpPr txBox="1"/>
          <p:nvPr>
            <p:ph idx="5" type="subTitle"/>
          </p:nvPr>
        </p:nvSpPr>
        <p:spPr>
          <a:xfrm>
            <a:off x="1041581" y="2163100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6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27" name="Google Shape;227;p9"/>
          <p:cNvSpPr txBox="1"/>
          <p:nvPr>
            <p:ph idx="6" type="subTitle"/>
          </p:nvPr>
        </p:nvSpPr>
        <p:spPr>
          <a:xfrm>
            <a:off x="1041581" y="3434253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600"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28" name="Google Shape;228;p9"/>
          <p:cNvSpPr txBox="1"/>
          <p:nvPr>
            <p:ph idx="7" type="subTitle"/>
          </p:nvPr>
        </p:nvSpPr>
        <p:spPr>
          <a:xfrm>
            <a:off x="1041575" y="2372622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29" name="Google Shape;229;p9"/>
          <p:cNvSpPr txBox="1"/>
          <p:nvPr>
            <p:ph idx="8" type="subTitle"/>
          </p:nvPr>
        </p:nvSpPr>
        <p:spPr>
          <a:xfrm>
            <a:off x="3501814" y="2372622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0" name="Google Shape;230;p9"/>
          <p:cNvSpPr txBox="1"/>
          <p:nvPr>
            <p:ph idx="9" type="subTitle"/>
          </p:nvPr>
        </p:nvSpPr>
        <p:spPr>
          <a:xfrm>
            <a:off x="6005764" y="2372622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1" name="Google Shape;231;p9"/>
          <p:cNvSpPr txBox="1"/>
          <p:nvPr>
            <p:ph idx="13" type="subTitle"/>
          </p:nvPr>
        </p:nvSpPr>
        <p:spPr>
          <a:xfrm>
            <a:off x="1041575" y="3641086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2" name="Google Shape;232;p9"/>
          <p:cNvSpPr txBox="1"/>
          <p:nvPr>
            <p:ph idx="14" type="subTitle"/>
          </p:nvPr>
        </p:nvSpPr>
        <p:spPr>
          <a:xfrm>
            <a:off x="3501814" y="3641086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3" name="Google Shape;233;p9"/>
          <p:cNvSpPr txBox="1"/>
          <p:nvPr>
            <p:ph idx="15" type="subTitle"/>
          </p:nvPr>
        </p:nvSpPr>
        <p:spPr>
          <a:xfrm>
            <a:off x="6005764" y="3641086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4" name="Google Shape;234;p9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737">
          <p15:clr>
            <a:srgbClr val="FA7B17"/>
          </p15:clr>
        </p15:guide>
        <p15:guide id="2" orient="horz" pos="1644">
          <p15:clr>
            <a:srgbClr val="FA7B17"/>
          </p15:clr>
        </p15:guide>
        <p15:guide id="3" pos="907">
          <p15:clr>
            <a:srgbClr val="FA7B17"/>
          </p15:clr>
        </p15:guide>
        <p15:guide id="4" orient="horz" pos="2438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">
  <p:cSld name="CUSTOM_13"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" name="Google Shape;236;p10"/>
          <p:cNvGrpSpPr/>
          <p:nvPr/>
        </p:nvGrpSpPr>
        <p:grpSpPr>
          <a:xfrm>
            <a:off x="0" y="-9"/>
            <a:ext cx="2268450" cy="2268072"/>
            <a:chOff x="-25" y="-9"/>
            <a:chExt cx="2268450" cy="2268072"/>
          </a:xfrm>
        </p:grpSpPr>
        <p:sp>
          <p:nvSpPr>
            <p:cNvPr id="237" name="Google Shape;237;p10"/>
            <p:cNvSpPr/>
            <p:nvPr/>
          </p:nvSpPr>
          <p:spPr>
            <a:xfrm rot="5400000">
              <a:off x="150" y="0"/>
              <a:ext cx="2247000" cy="2247000"/>
            </a:xfrm>
            <a:prstGeom prst="rtTriangle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10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6B01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10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10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7C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0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0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10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10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10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10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" name="Google Shape;247;p10"/>
          <p:cNvGrpSpPr/>
          <p:nvPr/>
        </p:nvGrpSpPr>
        <p:grpSpPr>
          <a:xfrm>
            <a:off x="6875425" y="2875428"/>
            <a:ext cx="2268450" cy="2268072"/>
            <a:chOff x="6875425" y="2875428"/>
            <a:chExt cx="2268450" cy="2268072"/>
          </a:xfrm>
        </p:grpSpPr>
        <p:sp>
          <p:nvSpPr>
            <p:cNvPr id="248" name="Google Shape;248;p10"/>
            <p:cNvSpPr/>
            <p:nvPr/>
          </p:nvSpPr>
          <p:spPr>
            <a:xfrm rot="-5400000">
              <a:off x="6896825" y="2896649"/>
              <a:ext cx="2257200" cy="22365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10"/>
            <p:cNvSpPr/>
            <p:nvPr/>
          </p:nvSpPr>
          <p:spPr>
            <a:xfrm rot="8100000">
              <a:off x="7915640" y="3915541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10"/>
            <p:cNvSpPr/>
            <p:nvPr/>
          </p:nvSpPr>
          <p:spPr>
            <a:xfrm rot="8100000">
              <a:off x="8369518" y="3461950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10"/>
            <p:cNvSpPr/>
            <p:nvPr/>
          </p:nvSpPr>
          <p:spPr>
            <a:xfrm rot="8100000">
              <a:off x="8369505" y="4369156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10"/>
            <p:cNvSpPr/>
            <p:nvPr/>
          </p:nvSpPr>
          <p:spPr>
            <a:xfrm rot="8100000">
              <a:off x="7462024" y="4369156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10"/>
            <p:cNvSpPr/>
            <p:nvPr/>
          </p:nvSpPr>
          <p:spPr>
            <a:xfrm>
              <a:off x="77830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10"/>
            <p:cNvSpPr/>
            <p:nvPr/>
          </p:nvSpPr>
          <p:spPr>
            <a:xfrm>
              <a:off x="6875425" y="46898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0"/>
            <p:cNvSpPr/>
            <p:nvPr/>
          </p:nvSpPr>
          <p:spPr>
            <a:xfrm rot="-5400000">
              <a:off x="8463475" y="4009491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0"/>
            <p:cNvSpPr/>
            <p:nvPr/>
          </p:nvSpPr>
          <p:spPr>
            <a:xfrm rot="-5400000">
              <a:off x="8463475" y="310222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 rot="-5400000">
              <a:off x="8690275" y="4689891"/>
              <a:ext cx="453600" cy="4536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8" name="Google Shape;258;p10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bg>
      <p:bgPr>
        <a:solidFill>
          <a:srgbClr val="223947"/>
        </a:solidFill>
      </p:bgPr>
    </p:bg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11"/>
          <p:cNvSpPr/>
          <p:nvPr/>
        </p:nvSpPr>
        <p:spPr>
          <a:xfrm rot="8100000">
            <a:off x="6716458" y="253858"/>
            <a:ext cx="2445034" cy="2445034"/>
          </a:xfrm>
          <a:prstGeom prst="rect">
            <a:avLst/>
          </a:prstGeom>
          <a:solidFill>
            <a:srgbClr val="426B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11"/>
          <p:cNvSpPr/>
          <p:nvPr/>
        </p:nvSpPr>
        <p:spPr>
          <a:xfrm rot="8100000">
            <a:off x="3144583" y="1349233"/>
            <a:ext cx="2445034" cy="2445034"/>
          </a:xfrm>
          <a:prstGeom prst="rect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11"/>
          <p:cNvSpPr/>
          <p:nvPr/>
        </p:nvSpPr>
        <p:spPr>
          <a:xfrm rot="8100000">
            <a:off x="4757077" y="754627"/>
            <a:ext cx="3634246" cy="3634246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3" name="Google Shape;263;p11"/>
          <p:cNvGrpSpPr/>
          <p:nvPr/>
        </p:nvGrpSpPr>
        <p:grpSpPr>
          <a:xfrm>
            <a:off x="8" y="1967383"/>
            <a:ext cx="3175209" cy="3176125"/>
            <a:chOff x="8" y="1967383"/>
            <a:chExt cx="3175209" cy="3176125"/>
          </a:xfrm>
        </p:grpSpPr>
        <p:sp>
          <p:nvSpPr>
            <p:cNvPr id="264" name="Google Shape;264;p11"/>
            <p:cNvSpPr/>
            <p:nvPr/>
          </p:nvSpPr>
          <p:spPr>
            <a:xfrm>
              <a:off x="10" y="2019308"/>
              <a:ext cx="3152700" cy="3123900"/>
            </a:xfrm>
            <a:prstGeom prst="rtTriangle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1"/>
            <p:cNvSpPr/>
            <p:nvPr/>
          </p:nvSpPr>
          <p:spPr>
            <a:xfrm>
              <a:off x="2268017" y="468990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1F3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1"/>
            <p:cNvSpPr/>
            <p:nvPr/>
          </p:nvSpPr>
          <p:spPr>
            <a:xfrm rot="-8100000">
              <a:off x="586480" y="3915147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1"/>
            <p:cNvSpPr/>
            <p:nvPr/>
          </p:nvSpPr>
          <p:spPr>
            <a:xfrm rot="-8100000">
              <a:off x="586480" y="3007791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1"/>
            <p:cNvSpPr/>
            <p:nvPr/>
          </p:nvSpPr>
          <p:spPr>
            <a:xfrm rot="-8100000">
              <a:off x="1040070" y="3461544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1"/>
            <p:cNvSpPr/>
            <p:nvPr/>
          </p:nvSpPr>
          <p:spPr>
            <a:xfrm rot="-8100000">
              <a:off x="1040070" y="4369026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11"/>
            <p:cNvSpPr/>
            <p:nvPr/>
          </p:nvSpPr>
          <p:spPr>
            <a:xfrm rot="-8100000">
              <a:off x="1493661" y="3915285"/>
              <a:ext cx="641487" cy="641487"/>
            </a:xfrm>
            <a:prstGeom prst="rect">
              <a:avLst/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1"/>
            <p:cNvSpPr/>
            <p:nvPr/>
          </p:nvSpPr>
          <p:spPr>
            <a:xfrm rot="-8100000">
              <a:off x="1947277" y="4369026"/>
              <a:ext cx="641487" cy="641487"/>
            </a:xfrm>
            <a:prstGeom prst="rect">
              <a:avLst/>
            </a:prstGeom>
            <a:solidFill>
              <a:srgbClr val="2640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1"/>
            <p:cNvSpPr/>
            <p:nvPr/>
          </p:nvSpPr>
          <p:spPr>
            <a:xfrm rot="-8100000">
              <a:off x="132864" y="4369013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11"/>
            <p:cNvSpPr/>
            <p:nvPr/>
          </p:nvSpPr>
          <p:spPr>
            <a:xfrm rot="-8100000">
              <a:off x="132864" y="3461532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11"/>
            <p:cNvSpPr/>
            <p:nvPr/>
          </p:nvSpPr>
          <p:spPr>
            <a:xfrm rot="-8100000">
              <a:off x="132864" y="2554051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11"/>
            <p:cNvSpPr/>
            <p:nvPr/>
          </p:nvSpPr>
          <p:spPr>
            <a:xfrm rot="5400000">
              <a:off x="-226783" y="40093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276" name="Google Shape;276;p11"/>
            <p:cNvSpPr/>
            <p:nvPr/>
          </p:nvSpPr>
          <p:spPr>
            <a:xfrm rot="5400000">
              <a:off x="-226783" y="31017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277" name="Google Shape;277;p11"/>
            <p:cNvSpPr/>
            <p:nvPr/>
          </p:nvSpPr>
          <p:spPr>
            <a:xfrm rot="5400000">
              <a:off x="-226783" y="21941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278" name="Google Shape;278;p11"/>
            <p:cNvSpPr/>
            <p:nvPr/>
          </p:nvSpPr>
          <p:spPr>
            <a:xfrm>
              <a:off x="453617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11"/>
            <p:cNvSpPr/>
            <p:nvPr/>
          </p:nvSpPr>
          <p:spPr>
            <a:xfrm>
              <a:off x="1360880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11"/>
            <p:cNvSpPr/>
            <p:nvPr/>
          </p:nvSpPr>
          <p:spPr>
            <a:xfrm>
              <a:off x="17" y="4689783"/>
              <a:ext cx="453600" cy="453600"/>
            </a:xfrm>
            <a:prstGeom prst="rtTriangle">
              <a:avLst/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</p:grpSp>
      <p:sp>
        <p:nvSpPr>
          <p:cNvPr id="281" name="Google Shape;281;p11"/>
          <p:cNvSpPr txBox="1"/>
          <p:nvPr>
            <p:ph type="title"/>
          </p:nvPr>
        </p:nvSpPr>
        <p:spPr>
          <a:xfrm>
            <a:off x="4603050" y="1457650"/>
            <a:ext cx="3942300" cy="159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4A58"/>
              </a:buClr>
              <a:buSzPts val="3600"/>
              <a:buFont typeface="Maven Pro"/>
              <a:buNone/>
              <a:defRPr b="1">
                <a:solidFill>
                  <a:srgbClr val="2D4A58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282" name="Google Shape;282;p11"/>
          <p:cNvSpPr txBox="1"/>
          <p:nvPr>
            <p:ph idx="1" type="subTitle"/>
          </p:nvPr>
        </p:nvSpPr>
        <p:spPr>
          <a:xfrm>
            <a:off x="5191575" y="2970575"/>
            <a:ext cx="2781300" cy="56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92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 slide">
  <p:cSld name="ONE_COLUMN_TEXT"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4" name="Google Shape;284;p12"/>
          <p:cNvPicPr preferRelativeResize="0"/>
          <p:nvPr/>
        </p:nvPicPr>
        <p:blipFill rotWithShape="1">
          <a:blip r:embed="rId2">
            <a:alphaModFix/>
          </a:blip>
          <a:srcRect b="5697" l="999" r="989" t="5697"/>
          <a:stretch/>
        </p:blipFill>
        <p:spPr>
          <a:xfrm>
            <a:off x="0" y="0"/>
            <a:ext cx="9144000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285" name="Google Shape;285;p12"/>
          <p:cNvSpPr/>
          <p:nvPr/>
        </p:nvSpPr>
        <p:spPr>
          <a:xfrm rot="-5400000">
            <a:off x="5292300" y="1291800"/>
            <a:ext cx="5141400" cy="2562000"/>
          </a:xfrm>
          <a:prstGeom prst="triangle">
            <a:avLst>
              <a:gd fmla="val 50000" name="adj"/>
            </a:avLst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12"/>
          <p:cNvSpPr txBox="1"/>
          <p:nvPr>
            <p:ph type="title"/>
          </p:nvPr>
        </p:nvSpPr>
        <p:spPr>
          <a:xfrm>
            <a:off x="1473450" y="4033225"/>
            <a:ext cx="6197100" cy="87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223947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b="0" sz="24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b="0" sz="24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b="0" sz="24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b="0" sz="24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b="0" sz="24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b="0" sz="24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b="0" sz="24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b="0" sz="2400"/>
            </a:lvl9pPr>
          </a:lstStyle>
          <a:p/>
        </p:txBody>
      </p:sp>
      <p:sp>
        <p:nvSpPr>
          <p:cNvPr id="287" name="Google Shape;287;p12"/>
          <p:cNvSpPr txBox="1"/>
          <p:nvPr>
            <p:ph idx="1" type="subTitle"/>
          </p:nvPr>
        </p:nvSpPr>
        <p:spPr>
          <a:xfrm>
            <a:off x="7356413" y="2090250"/>
            <a:ext cx="1667100" cy="96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1">
          <p15:clr>
            <a:srgbClr val="FA7B17"/>
          </p15:clr>
        </p15:guide>
        <p15:guide id="2" pos="5059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8"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9" name="Google Shape;289;p13"/>
          <p:cNvPicPr preferRelativeResize="0"/>
          <p:nvPr/>
        </p:nvPicPr>
        <p:blipFill rotWithShape="1">
          <a:blip r:embed="rId2">
            <a:alphaModFix/>
          </a:blip>
          <a:srcRect b="4791" l="0" r="0" t="4800"/>
          <a:stretch/>
        </p:blipFill>
        <p:spPr>
          <a:xfrm>
            <a:off x="0" y="0"/>
            <a:ext cx="9144000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290" name="Google Shape;290;p13"/>
          <p:cNvSpPr/>
          <p:nvPr/>
        </p:nvSpPr>
        <p:spPr>
          <a:xfrm>
            <a:off x="0" y="3782700"/>
            <a:ext cx="9144000" cy="1360800"/>
          </a:xfrm>
          <a:prstGeom prst="rect">
            <a:avLst/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13"/>
          <p:cNvSpPr txBox="1"/>
          <p:nvPr>
            <p:ph type="title"/>
          </p:nvPr>
        </p:nvSpPr>
        <p:spPr>
          <a:xfrm>
            <a:off x="597775" y="4082269"/>
            <a:ext cx="7948500" cy="87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BIG_NUMBER">
    <p:bg>
      <p:bgPr>
        <a:solidFill>
          <a:srgbClr val="223947"/>
        </a:solidFill>
      </p:bgPr>
    </p:bg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3" name="Google Shape;293;p14"/>
          <p:cNvGrpSpPr/>
          <p:nvPr/>
        </p:nvGrpSpPr>
        <p:grpSpPr>
          <a:xfrm>
            <a:off x="-150" y="-9"/>
            <a:ext cx="3176125" cy="3175209"/>
            <a:chOff x="-150" y="-9"/>
            <a:chExt cx="3176125" cy="3175209"/>
          </a:xfrm>
        </p:grpSpPr>
        <p:sp>
          <p:nvSpPr>
            <p:cNvPr id="294" name="Google Shape;294;p14"/>
            <p:cNvSpPr/>
            <p:nvPr/>
          </p:nvSpPr>
          <p:spPr>
            <a:xfrm rot="5400000">
              <a:off x="100" y="0"/>
              <a:ext cx="3159900" cy="31599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14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4"/>
            <p:cNvSpPr/>
            <p:nvPr/>
          </p:nvSpPr>
          <p:spPr>
            <a:xfrm rot="-2700000">
              <a:off x="1494079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4"/>
            <p:cNvSpPr/>
            <p:nvPr/>
          </p:nvSpPr>
          <p:spPr>
            <a:xfrm rot="-2700000">
              <a:off x="1040326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14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4"/>
            <p:cNvSpPr/>
            <p:nvPr/>
          </p:nvSpPr>
          <p:spPr>
            <a:xfrm rot="-2700000">
              <a:off x="586586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4"/>
            <p:cNvSpPr/>
            <p:nvPr/>
          </p:nvSpPr>
          <p:spPr>
            <a:xfrm rot="-2700000">
              <a:off x="132845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4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4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4"/>
            <p:cNvSpPr/>
            <p:nvPr/>
          </p:nvSpPr>
          <p:spPr>
            <a:xfrm rot="-2700000">
              <a:off x="1947820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4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4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4"/>
            <p:cNvSpPr/>
            <p:nvPr/>
          </p:nvSpPr>
          <p:spPr>
            <a:xfrm rot="10800000">
              <a:off x="22687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4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4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14"/>
            <p:cNvSpPr/>
            <p:nvPr/>
          </p:nvSpPr>
          <p:spPr>
            <a:xfrm rot="5400000">
              <a:off x="-226950" y="24948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14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1" name="Google Shape;311;p14"/>
          <p:cNvSpPr/>
          <p:nvPr/>
        </p:nvSpPr>
        <p:spPr>
          <a:xfrm rot="-5400000">
            <a:off x="6005400" y="2005198"/>
            <a:ext cx="3152700" cy="3123900"/>
          </a:xfrm>
          <a:prstGeom prst="rtTriangle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14"/>
          <p:cNvSpPr txBox="1"/>
          <p:nvPr>
            <p:ph hasCustomPrompt="1" type="title"/>
          </p:nvPr>
        </p:nvSpPr>
        <p:spPr>
          <a:xfrm>
            <a:off x="742950" y="1182325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0"/>
              <a:buFont typeface="Maven Pro"/>
              <a:buNone/>
              <a:defRPr sz="12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>
            <a:r>
              <a:t>xx%</a:t>
            </a:r>
          </a:p>
        </p:txBody>
      </p:sp>
      <p:sp>
        <p:nvSpPr>
          <p:cNvPr id="313" name="Google Shape;313;p14"/>
          <p:cNvSpPr txBox="1"/>
          <p:nvPr>
            <p:ph idx="1" type="body"/>
          </p:nvPr>
        </p:nvSpPr>
        <p:spPr>
          <a:xfrm>
            <a:off x="742950" y="3145825"/>
            <a:ext cx="7729500" cy="73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●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indent="-304800" lvl="1" marL="9144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○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indent="-304800" lvl="2" marL="13716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■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indent="-304800" lvl="3" marL="18288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●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indent="-304800" lvl="4" marL="22860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○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indent="-304800" lvl="5" marL="27432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■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indent="-304800" lvl="6" marL="32004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●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indent="-304800" lvl="7" marL="36576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○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indent="-304800" lvl="8" marL="411480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■"/>
              <a:defRPr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314" name="Google Shape;314;p14"/>
          <p:cNvSpPr txBox="1"/>
          <p:nvPr>
            <p:ph idx="2" type="ctrTitle"/>
          </p:nvPr>
        </p:nvSpPr>
        <p:spPr>
          <a:xfrm>
            <a:off x="1167450" y="1540745"/>
            <a:ext cx="68091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4800"/>
              <a:buFont typeface="Maven Pro"/>
              <a:buNone/>
              <a:defRPr b="1" sz="4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315" name="Google Shape;315;p14"/>
          <p:cNvSpPr txBox="1"/>
          <p:nvPr>
            <p:ph idx="3" type="subTitle"/>
          </p:nvPr>
        </p:nvSpPr>
        <p:spPr>
          <a:xfrm>
            <a:off x="1785900" y="2888010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15"/>
          <p:cNvSpPr txBox="1"/>
          <p:nvPr>
            <p:ph type="title"/>
          </p:nvPr>
        </p:nvSpPr>
        <p:spPr>
          <a:xfrm>
            <a:off x="-223425" y="349300"/>
            <a:ext cx="9591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ot Abstract Corner">
  <p:cSld name="CUSTOM_2"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16"/>
          <p:cNvSpPr/>
          <p:nvPr/>
        </p:nvSpPr>
        <p:spPr>
          <a:xfrm rot="-5400000">
            <a:off x="6896825" y="2896649"/>
            <a:ext cx="2257200" cy="2236500"/>
          </a:xfrm>
          <a:prstGeom prst="rtTriangle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16"/>
          <p:cNvSpPr/>
          <p:nvPr/>
        </p:nvSpPr>
        <p:spPr>
          <a:xfrm rot="8100000">
            <a:off x="7915640" y="3915541"/>
            <a:ext cx="641487" cy="641487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16"/>
          <p:cNvSpPr/>
          <p:nvPr/>
        </p:nvSpPr>
        <p:spPr>
          <a:xfrm rot="8100000">
            <a:off x="8369518" y="3461950"/>
            <a:ext cx="641487" cy="641487"/>
          </a:xfrm>
          <a:prstGeom prst="rect">
            <a:avLst/>
          </a:prstGeom>
          <a:solidFill>
            <a:srgbClr val="BF02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16"/>
          <p:cNvSpPr/>
          <p:nvPr/>
        </p:nvSpPr>
        <p:spPr>
          <a:xfrm rot="8100000">
            <a:off x="8369505" y="4369156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16"/>
          <p:cNvSpPr/>
          <p:nvPr/>
        </p:nvSpPr>
        <p:spPr>
          <a:xfrm rot="8100000">
            <a:off x="7462024" y="4369156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16"/>
          <p:cNvSpPr/>
          <p:nvPr/>
        </p:nvSpPr>
        <p:spPr>
          <a:xfrm>
            <a:off x="7783025" y="46898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16"/>
          <p:cNvSpPr/>
          <p:nvPr/>
        </p:nvSpPr>
        <p:spPr>
          <a:xfrm>
            <a:off x="6875425" y="46898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16"/>
          <p:cNvSpPr/>
          <p:nvPr/>
        </p:nvSpPr>
        <p:spPr>
          <a:xfrm rot="-5400000">
            <a:off x="8463475" y="40094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16"/>
          <p:cNvSpPr/>
          <p:nvPr/>
        </p:nvSpPr>
        <p:spPr>
          <a:xfrm rot="-5400000">
            <a:off x="8463475" y="3102228"/>
            <a:ext cx="907200" cy="453600"/>
          </a:xfrm>
          <a:prstGeom prst="triangle">
            <a:avLst>
              <a:gd fmla="val 50000" name="adj"/>
            </a:avLst>
          </a:prstGeom>
          <a:solidFill>
            <a:srgbClr val="A804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16"/>
          <p:cNvSpPr/>
          <p:nvPr/>
        </p:nvSpPr>
        <p:spPr>
          <a:xfrm rot="-5400000">
            <a:off x="8690275" y="4689891"/>
            <a:ext cx="453600" cy="453600"/>
          </a:xfrm>
          <a:prstGeom prst="rtTriangle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16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 Abstract Corner">
  <p:cSld name="CUSTOM_4"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1" name="Google Shape;331;p17"/>
          <p:cNvGrpSpPr/>
          <p:nvPr/>
        </p:nvGrpSpPr>
        <p:grpSpPr>
          <a:xfrm>
            <a:off x="0" y="3"/>
            <a:ext cx="2268450" cy="2268072"/>
            <a:chOff x="0" y="3"/>
            <a:chExt cx="2268450" cy="2268072"/>
          </a:xfrm>
        </p:grpSpPr>
        <p:sp>
          <p:nvSpPr>
            <p:cNvPr id="332" name="Google Shape;332;p17"/>
            <p:cNvSpPr/>
            <p:nvPr/>
          </p:nvSpPr>
          <p:spPr>
            <a:xfrm rot="5400000">
              <a:off x="-10150" y="10354"/>
              <a:ext cx="2257200" cy="22365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7"/>
            <p:cNvSpPr/>
            <p:nvPr/>
          </p:nvSpPr>
          <p:spPr>
            <a:xfrm rot="-2700000">
              <a:off x="586748" y="586475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7"/>
            <p:cNvSpPr/>
            <p:nvPr/>
          </p:nvSpPr>
          <p:spPr>
            <a:xfrm rot="-2700000">
              <a:off x="132870" y="1040066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7"/>
            <p:cNvSpPr/>
            <p:nvPr/>
          </p:nvSpPr>
          <p:spPr>
            <a:xfrm rot="-2700000">
              <a:off x="132883" y="132859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7"/>
            <p:cNvSpPr/>
            <p:nvPr/>
          </p:nvSpPr>
          <p:spPr>
            <a:xfrm rot="-2700000">
              <a:off x="1040364" y="132859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7"/>
            <p:cNvSpPr/>
            <p:nvPr/>
          </p:nvSpPr>
          <p:spPr>
            <a:xfrm rot="10800000">
              <a:off x="453650" y="1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17"/>
            <p:cNvSpPr/>
            <p:nvPr/>
          </p:nvSpPr>
          <p:spPr>
            <a:xfrm rot="10800000">
              <a:off x="1361250" y="1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7"/>
            <p:cNvSpPr/>
            <p:nvPr/>
          </p:nvSpPr>
          <p:spPr>
            <a:xfrm rot="5400000">
              <a:off x="-226800" y="68041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7"/>
            <p:cNvSpPr/>
            <p:nvPr/>
          </p:nvSpPr>
          <p:spPr>
            <a:xfrm rot="5400000">
              <a:off x="-226800" y="1587675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7"/>
            <p:cNvSpPr/>
            <p:nvPr/>
          </p:nvSpPr>
          <p:spPr>
            <a:xfrm rot="5400000">
              <a:off x="0" y="13"/>
              <a:ext cx="453600" cy="4536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" name="Google Shape;342;p17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2400"/>
              <a:buFont typeface="Maven Pro"/>
              <a:buNone/>
              <a:defRPr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&amp; Abstract Shapes">
  <p:cSld name="CUSTOM_5"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p18"/>
          <p:cNvSpPr/>
          <p:nvPr/>
        </p:nvSpPr>
        <p:spPr>
          <a:xfrm rot="8100000">
            <a:off x="6716458" y="253858"/>
            <a:ext cx="2445034" cy="2445034"/>
          </a:xfrm>
          <a:prstGeom prst="rect">
            <a:avLst/>
          </a:prstGeom>
          <a:solidFill>
            <a:srgbClr val="426B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8"/>
          <p:cNvSpPr/>
          <p:nvPr/>
        </p:nvSpPr>
        <p:spPr>
          <a:xfrm rot="8100000">
            <a:off x="3144583" y="1349233"/>
            <a:ext cx="2445034" cy="2445034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6" name="Google Shape;346;p18"/>
          <p:cNvGrpSpPr/>
          <p:nvPr/>
        </p:nvGrpSpPr>
        <p:grpSpPr>
          <a:xfrm>
            <a:off x="8" y="1967383"/>
            <a:ext cx="3175209" cy="3176125"/>
            <a:chOff x="8" y="1967383"/>
            <a:chExt cx="3175209" cy="3176125"/>
          </a:xfrm>
        </p:grpSpPr>
        <p:sp>
          <p:nvSpPr>
            <p:cNvPr id="347" name="Google Shape;347;p18"/>
            <p:cNvSpPr/>
            <p:nvPr/>
          </p:nvSpPr>
          <p:spPr>
            <a:xfrm>
              <a:off x="10" y="2019308"/>
              <a:ext cx="3152700" cy="3123900"/>
            </a:xfrm>
            <a:prstGeom prst="rtTriangle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18"/>
            <p:cNvSpPr/>
            <p:nvPr/>
          </p:nvSpPr>
          <p:spPr>
            <a:xfrm>
              <a:off x="2268017" y="468990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1F3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18"/>
            <p:cNvSpPr/>
            <p:nvPr/>
          </p:nvSpPr>
          <p:spPr>
            <a:xfrm rot="-8100000">
              <a:off x="586480" y="3915147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8"/>
            <p:cNvSpPr/>
            <p:nvPr/>
          </p:nvSpPr>
          <p:spPr>
            <a:xfrm rot="-8100000">
              <a:off x="586480" y="3007791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8"/>
            <p:cNvSpPr/>
            <p:nvPr/>
          </p:nvSpPr>
          <p:spPr>
            <a:xfrm rot="-8100000">
              <a:off x="1040070" y="3461544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18"/>
            <p:cNvSpPr/>
            <p:nvPr/>
          </p:nvSpPr>
          <p:spPr>
            <a:xfrm rot="-8100000">
              <a:off x="1040070" y="4369026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18"/>
            <p:cNvSpPr/>
            <p:nvPr/>
          </p:nvSpPr>
          <p:spPr>
            <a:xfrm rot="-8100000">
              <a:off x="1493661" y="3915285"/>
              <a:ext cx="641487" cy="641487"/>
            </a:xfrm>
            <a:prstGeom prst="rect">
              <a:avLst/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8"/>
            <p:cNvSpPr/>
            <p:nvPr/>
          </p:nvSpPr>
          <p:spPr>
            <a:xfrm rot="-8100000">
              <a:off x="1947277" y="4369026"/>
              <a:ext cx="641487" cy="641487"/>
            </a:xfrm>
            <a:prstGeom prst="rect">
              <a:avLst/>
            </a:prstGeom>
            <a:solidFill>
              <a:srgbClr val="2640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18"/>
            <p:cNvSpPr/>
            <p:nvPr/>
          </p:nvSpPr>
          <p:spPr>
            <a:xfrm rot="-8100000">
              <a:off x="132864" y="4369013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18"/>
            <p:cNvSpPr/>
            <p:nvPr/>
          </p:nvSpPr>
          <p:spPr>
            <a:xfrm rot="-8100000">
              <a:off x="132864" y="3461532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18"/>
            <p:cNvSpPr/>
            <p:nvPr/>
          </p:nvSpPr>
          <p:spPr>
            <a:xfrm rot="-8100000">
              <a:off x="132864" y="2554051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18"/>
            <p:cNvSpPr/>
            <p:nvPr/>
          </p:nvSpPr>
          <p:spPr>
            <a:xfrm rot="5400000">
              <a:off x="-226783" y="40093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359" name="Google Shape;359;p18"/>
            <p:cNvSpPr/>
            <p:nvPr/>
          </p:nvSpPr>
          <p:spPr>
            <a:xfrm rot="5400000">
              <a:off x="-226783" y="31017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360" name="Google Shape;360;p18"/>
            <p:cNvSpPr/>
            <p:nvPr/>
          </p:nvSpPr>
          <p:spPr>
            <a:xfrm rot="5400000">
              <a:off x="-226783" y="21941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361" name="Google Shape;361;p18"/>
            <p:cNvSpPr/>
            <p:nvPr/>
          </p:nvSpPr>
          <p:spPr>
            <a:xfrm>
              <a:off x="453617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18"/>
            <p:cNvSpPr/>
            <p:nvPr/>
          </p:nvSpPr>
          <p:spPr>
            <a:xfrm>
              <a:off x="1360880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18"/>
            <p:cNvSpPr/>
            <p:nvPr/>
          </p:nvSpPr>
          <p:spPr>
            <a:xfrm>
              <a:off x="17" y="4689783"/>
              <a:ext cx="453600" cy="453600"/>
            </a:xfrm>
            <a:prstGeom prst="rtTriangle">
              <a:avLst/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</p:grpSp>
      <p:sp>
        <p:nvSpPr>
          <p:cNvPr id="364" name="Google Shape;364;p18"/>
          <p:cNvSpPr txBox="1"/>
          <p:nvPr>
            <p:ph type="title"/>
          </p:nvPr>
        </p:nvSpPr>
        <p:spPr>
          <a:xfrm>
            <a:off x="479300" y="612775"/>
            <a:ext cx="3523800" cy="6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">
  <p:cSld name="CUSTOM_11">
    <p:bg>
      <p:bgPr>
        <a:solidFill>
          <a:srgbClr val="1F3441"/>
        </a:solidFill>
      </p:bgPr>
    </p:bg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6" name="Google Shape;366;p19"/>
          <p:cNvGrpSpPr/>
          <p:nvPr/>
        </p:nvGrpSpPr>
        <p:grpSpPr>
          <a:xfrm>
            <a:off x="-150" y="-9"/>
            <a:ext cx="3176125" cy="3175209"/>
            <a:chOff x="-150" y="-9"/>
            <a:chExt cx="3176125" cy="3175209"/>
          </a:xfrm>
        </p:grpSpPr>
        <p:sp>
          <p:nvSpPr>
            <p:cNvPr id="367" name="Google Shape;367;p19"/>
            <p:cNvSpPr/>
            <p:nvPr/>
          </p:nvSpPr>
          <p:spPr>
            <a:xfrm rot="5400000">
              <a:off x="100" y="0"/>
              <a:ext cx="3159900" cy="31599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9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19"/>
            <p:cNvSpPr/>
            <p:nvPr/>
          </p:nvSpPr>
          <p:spPr>
            <a:xfrm rot="-2700000">
              <a:off x="1494079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19"/>
            <p:cNvSpPr/>
            <p:nvPr/>
          </p:nvSpPr>
          <p:spPr>
            <a:xfrm rot="-2700000">
              <a:off x="1040326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9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19"/>
            <p:cNvSpPr/>
            <p:nvPr/>
          </p:nvSpPr>
          <p:spPr>
            <a:xfrm rot="-2700000">
              <a:off x="586586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19"/>
            <p:cNvSpPr/>
            <p:nvPr/>
          </p:nvSpPr>
          <p:spPr>
            <a:xfrm rot="-2700000">
              <a:off x="132845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9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9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9"/>
            <p:cNvSpPr/>
            <p:nvPr/>
          </p:nvSpPr>
          <p:spPr>
            <a:xfrm rot="-2700000">
              <a:off x="1947820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9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9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9"/>
            <p:cNvSpPr/>
            <p:nvPr/>
          </p:nvSpPr>
          <p:spPr>
            <a:xfrm rot="10800000">
              <a:off x="22687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9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9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9"/>
            <p:cNvSpPr/>
            <p:nvPr/>
          </p:nvSpPr>
          <p:spPr>
            <a:xfrm rot="5400000">
              <a:off x="-226950" y="24948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9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" name="Google Shape;384;p19"/>
          <p:cNvSpPr/>
          <p:nvPr/>
        </p:nvSpPr>
        <p:spPr>
          <a:xfrm rot="-5400000">
            <a:off x="6005400" y="2005198"/>
            <a:ext cx="3152700" cy="3123900"/>
          </a:xfrm>
          <a:prstGeom prst="rtTriangle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19"/>
          <p:cNvSpPr txBox="1"/>
          <p:nvPr>
            <p:ph hasCustomPrompt="1" type="title"/>
          </p:nvPr>
        </p:nvSpPr>
        <p:spPr>
          <a:xfrm>
            <a:off x="1100650" y="2105750"/>
            <a:ext cx="69426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86" name="Google Shape;386;p19"/>
          <p:cNvSpPr txBox="1"/>
          <p:nvPr>
            <p:ph idx="1" type="subTitle"/>
          </p:nvPr>
        </p:nvSpPr>
        <p:spPr>
          <a:xfrm>
            <a:off x="1785900" y="2888010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ue Abstract Corners">
  <p:cSld name="CUSTOM_6">
    <p:spTree>
      <p:nvGrpSpPr>
        <p:cNvPr id="387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" name="Google Shape;388;p20"/>
          <p:cNvGrpSpPr/>
          <p:nvPr/>
        </p:nvGrpSpPr>
        <p:grpSpPr>
          <a:xfrm>
            <a:off x="8" y="1967383"/>
            <a:ext cx="3175209" cy="3176125"/>
            <a:chOff x="8" y="1967383"/>
            <a:chExt cx="3175209" cy="3176125"/>
          </a:xfrm>
        </p:grpSpPr>
        <p:sp>
          <p:nvSpPr>
            <p:cNvPr id="389" name="Google Shape;389;p20"/>
            <p:cNvSpPr/>
            <p:nvPr/>
          </p:nvSpPr>
          <p:spPr>
            <a:xfrm>
              <a:off x="10" y="2019308"/>
              <a:ext cx="3152700" cy="3123900"/>
            </a:xfrm>
            <a:prstGeom prst="rtTriangle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0"/>
            <p:cNvSpPr/>
            <p:nvPr/>
          </p:nvSpPr>
          <p:spPr>
            <a:xfrm>
              <a:off x="2268017" y="468990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1F3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0"/>
            <p:cNvSpPr/>
            <p:nvPr/>
          </p:nvSpPr>
          <p:spPr>
            <a:xfrm rot="-8100000">
              <a:off x="586480" y="3915147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0"/>
            <p:cNvSpPr/>
            <p:nvPr/>
          </p:nvSpPr>
          <p:spPr>
            <a:xfrm rot="-8100000">
              <a:off x="586480" y="3007791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0"/>
            <p:cNvSpPr/>
            <p:nvPr/>
          </p:nvSpPr>
          <p:spPr>
            <a:xfrm rot="-8100000">
              <a:off x="1040070" y="3461544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0"/>
            <p:cNvSpPr/>
            <p:nvPr/>
          </p:nvSpPr>
          <p:spPr>
            <a:xfrm rot="-8100000">
              <a:off x="1040070" y="4369026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0"/>
            <p:cNvSpPr/>
            <p:nvPr/>
          </p:nvSpPr>
          <p:spPr>
            <a:xfrm rot="-8100000">
              <a:off x="1493661" y="3915285"/>
              <a:ext cx="641487" cy="641487"/>
            </a:xfrm>
            <a:prstGeom prst="rect">
              <a:avLst/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0"/>
            <p:cNvSpPr/>
            <p:nvPr/>
          </p:nvSpPr>
          <p:spPr>
            <a:xfrm rot="-8100000">
              <a:off x="1947277" y="4369026"/>
              <a:ext cx="641487" cy="641487"/>
            </a:xfrm>
            <a:prstGeom prst="rect">
              <a:avLst/>
            </a:prstGeom>
            <a:solidFill>
              <a:srgbClr val="2640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0"/>
            <p:cNvSpPr/>
            <p:nvPr/>
          </p:nvSpPr>
          <p:spPr>
            <a:xfrm rot="-8100000">
              <a:off x="132864" y="4369013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0"/>
            <p:cNvSpPr/>
            <p:nvPr/>
          </p:nvSpPr>
          <p:spPr>
            <a:xfrm rot="-8100000">
              <a:off x="132864" y="3461532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0"/>
            <p:cNvSpPr/>
            <p:nvPr/>
          </p:nvSpPr>
          <p:spPr>
            <a:xfrm rot="-8100000">
              <a:off x="132864" y="2554051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0"/>
            <p:cNvSpPr/>
            <p:nvPr/>
          </p:nvSpPr>
          <p:spPr>
            <a:xfrm rot="5400000">
              <a:off x="-226783" y="40093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401" name="Google Shape;401;p20"/>
            <p:cNvSpPr/>
            <p:nvPr/>
          </p:nvSpPr>
          <p:spPr>
            <a:xfrm rot="5400000">
              <a:off x="-226783" y="31017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402" name="Google Shape;402;p20"/>
            <p:cNvSpPr/>
            <p:nvPr/>
          </p:nvSpPr>
          <p:spPr>
            <a:xfrm rot="5400000">
              <a:off x="-226783" y="21941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403" name="Google Shape;403;p20"/>
            <p:cNvSpPr/>
            <p:nvPr/>
          </p:nvSpPr>
          <p:spPr>
            <a:xfrm>
              <a:off x="453617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0"/>
            <p:cNvSpPr/>
            <p:nvPr/>
          </p:nvSpPr>
          <p:spPr>
            <a:xfrm>
              <a:off x="1360880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0"/>
            <p:cNvSpPr/>
            <p:nvPr/>
          </p:nvSpPr>
          <p:spPr>
            <a:xfrm>
              <a:off x="17" y="4689783"/>
              <a:ext cx="453600" cy="453600"/>
            </a:xfrm>
            <a:prstGeom prst="rtTriangle">
              <a:avLst/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</p:grpSp>
      <p:sp>
        <p:nvSpPr>
          <p:cNvPr id="406" name="Google Shape;406;p20"/>
          <p:cNvSpPr/>
          <p:nvPr/>
        </p:nvSpPr>
        <p:spPr>
          <a:xfrm flipH="1" rot="-5400000">
            <a:off x="6005400" y="14398"/>
            <a:ext cx="3152700" cy="3123900"/>
          </a:xfrm>
          <a:prstGeom prst="rtTriangle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20"/>
          <p:cNvSpPr txBox="1"/>
          <p:nvPr>
            <p:ph hasCustomPrompt="1" type="title"/>
          </p:nvPr>
        </p:nvSpPr>
        <p:spPr>
          <a:xfrm>
            <a:off x="1587750" y="830588"/>
            <a:ext cx="59685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08" name="Google Shape;408;p20"/>
          <p:cNvSpPr txBox="1"/>
          <p:nvPr>
            <p:ph hasCustomPrompt="1" idx="2" type="title"/>
          </p:nvPr>
        </p:nvSpPr>
        <p:spPr>
          <a:xfrm>
            <a:off x="1587750" y="2038835"/>
            <a:ext cx="59685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09" name="Google Shape;409;p20"/>
          <p:cNvSpPr txBox="1"/>
          <p:nvPr>
            <p:ph hasCustomPrompt="1" idx="3" type="title"/>
          </p:nvPr>
        </p:nvSpPr>
        <p:spPr>
          <a:xfrm>
            <a:off x="1587750" y="3238060"/>
            <a:ext cx="59685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4800"/>
              <a:buNone/>
              <a:defRPr sz="4800">
                <a:solidFill>
                  <a:srgbClr val="22394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0" name="Google Shape;410;p20"/>
          <p:cNvSpPr txBox="1"/>
          <p:nvPr>
            <p:ph idx="1" type="subTitle"/>
          </p:nvPr>
        </p:nvSpPr>
        <p:spPr>
          <a:xfrm>
            <a:off x="2519075" y="1424193"/>
            <a:ext cx="41754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11" name="Google Shape;411;p20"/>
          <p:cNvSpPr txBox="1"/>
          <p:nvPr>
            <p:ph idx="4" type="subTitle"/>
          </p:nvPr>
        </p:nvSpPr>
        <p:spPr>
          <a:xfrm>
            <a:off x="2519075" y="2652463"/>
            <a:ext cx="41754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12" name="Google Shape;412;p20"/>
          <p:cNvSpPr txBox="1"/>
          <p:nvPr>
            <p:ph idx="5" type="subTitle"/>
          </p:nvPr>
        </p:nvSpPr>
        <p:spPr>
          <a:xfrm>
            <a:off x="2519075" y="3867568"/>
            <a:ext cx="41754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Abstract Corners">
  <p:cSld name="CUSTOM_7"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oogle Shape;414;p21"/>
          <p:cNvGrpSpPr/>
          <p:nvPr/>
        </p:nvGrpSpPr>
        <p:grpSpPr>
          <a:xfrm>
            <a:off x="-150" y="-9"/>
            <a:ext cx="4083675" cy="4082409"/>
            <a:chOff x="-150" y="-9"/>
            <a:chExt cx="4083675" cy="4082409"/>
          </a:xfrm>
        </p:grpSpPr>
        <p:sp>
          <p:nvSpPr>
            <p:cNvPr id="415" name="Google Shape;415;p21"/>
            <p:cNvSpPr/>
            <p:nvPr/>
          </p:nvSpPr>
          <p:spPr>
            <a:xfrm rot="5400000">
              <a:off x="0" y="0"/>
              <a:ext cx="4076700" cy="4076700"/>
            </a:xfrm>
            <a:prstGeom prst="rtTriangle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1"/>
            <p:cNvSpPr/>
            <p:nvPr/>
          </p:nvSpPr>
          <p:spPr>
            <a:xfrm rot="-2700000">
              <a:off x="586723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1"/>
            <p:cNvSpPr/>
            <p:nvPr/>
          </p:nvSpPr>
          <p:spPr>
            <a:xfrm rot="-2700000">
              <a:off x="1494079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1"/>
            <p:cNvSpPr/>
            <p:nvPr/>
          </p:nvSpPr>
          <p:spPr>
            <a:xfrm rot="-2700000">
              <a:off x="2401436" y="586463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1"/>
            <p:cNvSpPr/>
            <p:nvPr/>
          </p:nvSpPr>
          <p:spPr>
            <a:xfrm rot="-2700000">
              <a:off x="1040326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1"/>
            <p:cNvSpPr/>
            <p:nvPr/>
          </p:nvSpPr>
          <p:spPr>
            <a:xfrm rot="-2700000">
              <a:off x="1947808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1"/>
            <p:cNvSpPr/>
            <p:nvPr/>
          </p:nvSpPr>
          <p:spPr>
            <a:xfrm rot="-2700000">
              <a:off x="132845" y="1040053"/>
              <a:ext cx="641487" cy="641487"/>
            </a:xfrm>
            <a:prstGeom prst="rect">
              <a:avLst/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1"/>
            <p:cNvSpPr/>
            <p:nvPr/>
          </p:nvSpPr>
          <p:spPr>
            <a:xfrm rot="-2700000">
              <a:off x="586586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1"/>
            <p:cNvSpPr/>
            <p:nvPr/>
          </p:nvSpPr>
          <p:spPr>
            <a:xfrm rot="-2700000">
              <a:off x="1494067" y="1493644"/>
              <a:ext cx="641487" cy="641487"/>
            </a:xfrm>
            <a:prstGeom prst="rect">
              <a:avLst/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1"/>
            <p:cNvSpPr/>
            <p:nvPr/>
          </p:nvSpPr>
          <p:spPr>
            <a:xfrm rot="-2700000">
              <a:off x="1040326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1"/>
            <p:cNvSpPr/>
            <p:nvPr/>
          </p:nvSpPr>
          <p:spPr>
            <a:xfrm rot="-2700000">
              <a:off x="132845" y="1947259"/>
              <a:ext cx="641487" cy="641487"/>
            </a:xfrm>
            <a:prstGeom prst="rect">
              <a:avLst/>
            </a:prstGeom>
            <a:solidFill>
              <a:srgbClr val="A80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1"/>
            <p:cNvSpPr/>
            <p:nvPr/>
          </p:nvSpPr>
          <p:spPr>
            <a:xfrm rot="-2700000">
              <a:off x="586598" y="2400850"/>
              <a:ext cx="641487" cy="641487"/>
            </a:xfrm>
            <a:prstGeom prst="rect">
              <a:avLst/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1"/>
            <p:cNvSpPr/>
            <p:nvPr/>
          </p:nvSpPr>
          <p:spPr>
            <a:xfrm rot="-2700000">
              <a:off x="132858" y="2854591"/>
              <a:ext cx="641487" cy="641487"/>
            </a:xfrm>
            <a:prstGeom prst="rect">
              <a:avLst/>
            </a:prstGeom>
            <a:solidFill>
              <a:srgbClr val="7C00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1"/>
            <p:cNvSpPr/>
            <p:nvPr/>
          </p:nvSpPr>
          <p:spPr>
            <a:xfrm rot="-2700000">
              <a:off x="132858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1"/>
            <p:cNvSpPr/>
            <p:nvPr/>
          </p:nvSpPr>
          <p:spPr>
            <a:xfrm rot="-2700000">
              <a:off x="1040339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1"/>
            <p:cNvSpPr/>
            <p:nvPr/>
          </p:nvSpPr>
          <p:spPr>
            <a:xfrm rot="-2700000">
              <a:off x="1947820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1"/>
            <p:cNvSpPr/>
            <p:nvPr/>
          </p:nvSpPr>
          <p:spPr>
            <a:xfrm rot="-2700000">
              <a:off x="2855301" y="132847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1"/>
            <p:cNvSpPr/>
            <p:nvPr/>
          </p:nvSpPr>
          <p:spPr>
            <a:xfrm rot="10800000">
              <a:off x="4536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1"/>
            <p:cNvSpPr/>
            <p:nvPr/>
          </p:nvSpPr>
          <p:spPr>
            <a:xfrm rot="10800000">
              <a:off x="13612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1"/>
            <p:cNvSpPr/>
            <p:nvPr/>
          </p:nvSpPr>
          <p:spPr>
            <a:xfrm rot="10800000">
              <a:off x="226877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1"/>
            <p:cNvSpPr/>
            <p:nvPr/>
          </p:nvSpPr>
          <p:spPr>
            <a:xfrm rot="5400000">
              <a:off x="-226825" y="6804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1"/>
            <p:cNvSpPr/>
            <p:nvPr/>
          </p:nvSpPr>
          <p:spPr>
            <a:xfrm rot="5400000">
              <a:off x="-226825" y="158766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BF02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1"/>
            <p:cNvSpPr/>
            <p:nvPr/>
          </p:nvSpPr>
          <p:spPr>
            <a:xfrm rot="5400000">
              <a:off x="-226950" y="24948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8E0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1"/>
            <p:cNvSpPr/>
            <p:nvPr/>
          </p:nvSpPr>
          <p:spPr>
            <a:xfrm rot="5400000">
              <a:off x="-226825" y="340200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6B01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1"/>
            <p:cNvSpPr/>
            <p:nvPr/>
          </p:nvSpPr>
          <p:spPr>
            <a:xfrm rot="10800000">
              <a:off x="3176325" y="0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1"/>
            <p:cNvSpPr/>
            <p:nvPr/>
          </p:nvSpPr>
          <p:spPr>
            <a:xfrm rot="5400000">
              <a:off x="-25" y="0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" name="Google Shape;441;p21"/>
          <p:cNvSpPr txBox="1"/>
          <p:nvPr>
            <p:ph type="title"/>
          </p:nvPr>
        </p:nvSpPr>
        <p:spPr>
          <a:xfrm>
            <a:off x="6709125" y="1918425"/>
            <a:ext cx="1606500" cy="53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i="0" sz="2400" u="none" cap="none" strike="noStrike">
                <a:solidFill>
                  <a:srgbClr val="52525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442" name="Google Shape;442;p21"/>
          <p:cNvSpPr txBox="1"/>
          <p:nvPr>
            <p:ph idx="1" type="subTitle"/>
          </p:nvPr>
        </p:nvSpPr>
        <p:spPr>
          <a:xfrm>
            <a:off x="6277650" y="2906575"/>
            <a:ext cx="2037900" cy="1094700"/>
          </a:xfrm>
          <a:prstGeom prst="rect">
            <a:avLst/>
          </a:prstGeom>
        </p:spPr>
        <p:txBody>
          <a:bodyPr anchorCtr="0" anchor="t" bIns="91425" lIns="91425" spcFirstLastPara="1" rIns="0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43" name="Google Shape;443;p21"/>
          <p:cNvSpPr/>
          <p:nvPr/>
        </p:nvSpPr>
        <p:spPr>
          <a:xfrm rot="10800000">
            <a:off x="7863229" y="2604771"/>
            <a:ext cx="452400" cy="225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Abstract Corners 1">
  <p:cSld name="CUSTOM_7_1">
    <p:bg>
      <p:bgPr>
        <a:solidFill>
          <a:srgbClr val="1F3441"/>
        </a:solidFill>
      </p:bgPr>
    </p:bg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p22"/>
          <p:cNvSpPr txBox="1"/>
          <p:nvPr>
            <p:ph type="title"/>
          </p:nvPr>
        </p:nvSpPr>
        <p:spPr>
          <a:xfrm>
            <a:off x="3964200" y="1918425"/>
            <a:ext cx="1606500" cy="53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i="0" sz="2400" u="none" cap="none" strike="noStrike">
                <a:solidFill>
                  <a:srgbClr val="435D7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9pPr>
          </a:lstStyle>
          <a:p/>
        </p:txBody>
      </p:sp>
      <p:sp>
        <p:nvSpPr>
          <p:cNvPr id="446" name="Google Shape;446;p22"/>
          <p:cNvSpPr txBox="1"/>
          <p:nvPr>
            <p:ph idx="1" type="subTitle"/>
          </p:nvPr>
        </p:nvSpPr>
        <p:spPr>
          <a:xfrm>
            <a:off x="3964200" y="2906575"/>
            <a:ext cx="2055600" cy="1094700"/>
          </a:xfrm>
          <a:prstGeom prst="rect">
            <a:avLst/>
          </a:prstGeom>
        </p:spPr>
        <p:txBody>
          <a:bodyPr anchorCtr="0" anchor="t" bIns="91425" lIns="0" spcFirstLastPara="1" rIns="91425" wrap="square" tIns="540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9pPr>
          </a:lstStyle>
          <a:p/>
        </p:txBody>
      </p:sp>
      <p:sp>
        <p:nvSpPr>
          <p:cNvPr id="447" name="Google Shape;447;p22"/>
          <p:cNvSpPr/>
          <p:nvPr/>
        </p:nvSpPr>
        <p:spPr>
          <a:xfrm rot="10800000">
            <a:off x="3964200" y="2604771"/>
            <a:ext cx="452400" cy="225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22"/>
          <p:cNvSpPr/>
          <p:nvPr/>
        </p:nvSpPr>
        <p:spPr>
          <a:xfrm rot="-5400000">
            <a:off x="6005400" y="2005198"/>
            <a:ext cx="3152700" cy="3123900"/>
          </a:xfrm>
          <a:prstGeom prst="rtTriangle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Abstract Corners 1 1">
  <p:cSld name="CUSTOM_7_1_1">
    <p:bg>
      <p:bgPr>
        <a:solidFill>
          <a:srgbClr val="FFFFFF"/>
        </a:solidFill>
      </p:bgPr>
    </p:bg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23"/>
          <p:cNvSpPr txBox="1"/>
          <p:nvPr>
            <p:ph type="title"/>
          </p:nvPr>
        </p:nvSpPr>
        <p:spPr>
          <a:xfrm>
            <a:off x="2309200" y="1918425"/>
            <a:ext cx="1606500" cy="53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i="0" sz="2400" u="none" cap="none" strike="noStrike">
                <a:solidFill>
                  <a:srgbClr val="435D7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2400"/>
              <a:buNone/>
              <a:defRPr sz="2400">
                <a:solidFill>
                  <a:srgbClr val="435D74"/>
                </a:solidFill>
              </a:defRPr>
            </a:lvl9pPr>
          </a:lstStyle>
          <a:p/>
        </p:txBody>
      </p:sp>
      <p:sp>
        <p:nvSpPr>
          <p:cNvPr id="451" name="Google Shape;451;p23"/>
          <p:cNvSpPr txBox="1"/>
          <p:nvPr>
            <p:ph idx="1" type="subTitle"/>
          </p:nvPr>
        </p:nvSpPr>
        <p:spPr>
          <a:xfrm>
            <a:off x="2309200" y="2906575"/>
            <a:ext cx="2055600" cy="1094700"/>
          </a:xfrm>
          <a:prstGeom prst="rect">
            <a:avLst/>
          </a:prstGeom>
        </p:spPr>
        <p:txBody>
          <a:bodyPr anchorCtr="0" anchor="t" bIns="91425" lIns="0" spcFirstLastPara="1" rIns="91425" wrap="square" tIns="540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5D74"/>
                </a:solidFill>
              </a:defRPr>
            </a:lvl9pPr>
          </a:lstStyle>
          <a:p/>
        </p:txBody>
      </p:sp>
      <p:sp>
        <p:nvSpPr>
          <p:cNvPr id="452" name="Google Shape;452;p23"/>
          <p:cNvSpPr/>
          <p:nvPr/>
        </p:nvSpPr>
        <p:spPr>
          <a:xfrm rot="10800000">
            <a:off x="2309200" y="2604771"/>
            <a:ext cx="452400" cy="225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" name="Google Shape;453;p23"/>
          <p:cNvGrpSpPr/>
          <p:nvPr/>
        </p:nvGrpSpPr>
        <p:grpSpPr>
          <a:xfrm>
            <a:off x="8" y="1967383"/>
            <a:ext cx="3175209" cy="3176125"/>
            <a:chOff x="8" y="1967383"/>
            <a:chExt cx="3175209" cy="3176125"/>
          </a:xfrm>
        </p:grpSpPr>
        <p:sp>
          <p:nvSpPr>
            <p:cNvPr id="454" name="Google Shape;454;p23"/>
            <p:cNvSpPr/>
            <p:nvPr/>
          </p:nvSpPr>
          <p:spPr>
            <a:xfrm>
              <a:off x="10" y="2019308"/>
              <a:ext cx="3152700" cy="3123900"/>
            </a:xfrm>
            <a:prstGeom prst="rtTriangle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3"/>
            <p:cNvSpPr/>
            <p:nvPr/>
          </p:nvSpPr>
          <p:spPr>
            <a:xfrm>
              <a:off x="2268017" y="4689908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1F3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3"/>
            <p:cNvSpPr/>
            <p:nvPr/>
          </p:nvSpPr>
          <p:spPr>
            <a:xfrm rot="-8100000">
              <a:off x="586480" y="3915147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3"/>
            <p:cNvSpPr/>
            <p:nvPr/>
          </p:nvSpPr>
          <p:spPr>
            <a:xfrm rot="-8100000">
              <a:off x="586480" y="3007791"/>
              <a:ext cx="641487" cy="641487"/>
            </a:xfrm>
            <a:prstGeom prst="rect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3"/>
            <p:cNvSpPr/>
            <p:nvPr/>
          </p:nvSpPr>
          <p:spPr>
            <a:xfrm rot="-8100000">
              <a:off x="1040070" y="3461544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3"/>
            <p:cNvSpPr/>
            <p:nvPr/>
          </p:nvSpPr>
          <p:spPr>
            <a:xfrm rot="-8100000">
              <a:off x="1040070" y="4369026"/>
              <a:ext cx="641487" cy="641487"/>
            </a:xfrm>
            <a:prstGeom prst="rect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3"/>
            <p:cNvSpPr/>
            <p:nvPr/>
          </p:nvSpPr>
          <p:spPr>
            <a:xfrm rot="-8100000">
              <a:off x="1493661" y="3915285"/>
              <a:ext cx="641487" cy="641487"/>
            </a:xfrm>
            <a:prstGeom prst="rect">
              <a:avLst/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3"/>
            <p:cNvSpPr/>
            <p:nvPr/>
          </p:nvSpPr>
          <p:spPr>
            <a:xfrm rot="-8100000">
              <a:off x="1947277" y="4369026"/>
              <a:ext cx="641487" cy="641487"/>
            </a:xfrm>
            <a:prstGeom prst="rect">
              <a:avLst/>
            </a:prstGeom>
            <a:solidFill>
              <a:srgbClr val="2640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3"/>
            <p:cNvSpPr/>
            <p:nvPr/>
          </p:nvSpPr>
          <p:spPr>
            <a:xfrm rot="-8100000">
              <a:off x="132864" y="4369013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3"/>
            <p:cNvSpPr/>
            <p:nvPr/>
          </p:nvSpPr>
          <p:spPr>
            <a:xfrm rot="-8100000">
              <a:off x="132864" y="3461532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3"/>
            <p:cNvSpPr/>
            <p:nvPr/>
          </p:nvSpPr>
          <p:spPr>
            <a:xfrm rot="-8100000">
              <a:off x="132864" y="2554051"/>
              <a:ext cx="641487" cy="641487"/>
            </a:xfrm>
            <a:prstGeom prst="rect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3"/>
            <p:cNvSpPr/>
            <p:nvPr/>
          </p:nvSpPr>
          <p:spPr>
            <a:xfrm rot="5400000">
              <a:off x="-226783" y="40093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466" name="Google Shape;466;p23"/>
            <p:cNvSpPr/>
            <p:nvPr/>
          </p:nvSpPr>
          <p:spPr>
            <a:xfrm rot="5400000">
              <a:off x="-226783" y="310173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467" name="Google Shape;467;p23"/>
            <p:cNvSpPr/>
            <p:nvPr/>
          </p:nvSpPr>
          <p:spPr>
            <a:xfrm rot="5400000">
              <a:off x="-226783" y="21941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  <p:sp>
          <p:nvSpPr>
            <p:cNvPr id="468" name="Google Shape;468;p23"/>
            <p:cNvSpPr/>
            <p:nvPr/>
          </p:nvSpPr>
          <p:spPr>
            <a:xfrm>
              <a:off x="453617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3"/>
            <p:cNvSpPr/>
            <p:nvPr/>
          </p:nvSpPr>
          <p:spPr>
            <a:xfrm>
              <a:off x="1360880" y="4689783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2D4A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3"/>
            <p:cNvSpPr/>
            <p:nvPr/>
          </p:nvSpPr>
          <p:spPr>
            <a:xfrm>
              <a:off x="17" y="4689783"/>
              <a:ext cx="453600" cy="453600"/>
            </a:xfrm>
            <a:prstGeom prst="rtTriangle">
              <a:avLst/>
            </a:prstGeom>
            <a:solidFill>
              <a:srgbClr val="5488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C7B93"/>
                </a:solidFill>
              </a:endParaRPr>
            </a:p>
          </p:txBody>
        </p:sp>
      </p:grpSp>
      <p:sp>
        <p:nvSpPr>
          <p:cNvPr id="471" name="Google Shape;471;p23"/>
          <p:cNvSpPr/>
          <p:nvPr/>
        </p:nvSpPr>
        <p:spPr>
          <a:xfrm flipH="1" rot="-5400000">
            <a:off x="6005400" y="14398"/>
            <a:ext cx="3152700" cy="3123900"/>
          </a:xfrm>
          <a:prstGeom prst="rtTriangle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bstract Foot">
  <p:cSld name="CUSTOM_3">
    <p:spTree>
      <p:nvGrpSpPr>
        <p:cNvPr id="472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24"/>
          <p:cNvSpPr/>
          <p:nvPr/>
        </p:nvSpPr>
        <p:spPr>
          <a:xfrm rot="10800000">
            <a:off x="9525" y="3781425"/>
            <a:ext cx="9144000" cy="1360800"/>
          </a:xfrm>
          <a:prstGeom prst="rect">
            <a:avLst/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" name="Google Shape;474;p24"/>
          <p:cNvGrpSpPr/>
          <p:nvPr/>
        </p:nvGrpSpPr>
        <p:grpSpPr>
          <a:xfrm>
            <a:off x="0" y="3781425"/>
            <a:ext cx="3185650" cy="1362075"/>
            <a:chOff x="0" y="3781425"/>
            <a:chExt cx="3185650" cy="1362075"/>
          </a:xfrm>
        </p:grpSpPr>
        <p:sp>
          <p:nvSpPr>
            <p:cNvPr id="475" name="Google Shape;475;p24"/>
            <p:cNvSpPr/>
            <p:nvPr/>
          </p:nvSpPr>
          <p:spPr>
            <a:xfrm rot="10800000">
              <a:off x="0" y="3781425"/>
              <a:ext cx="3133725" cy="1362075"/>
            </a:xfrm>
            <a:custGeom>
              <a:rect b="b" l="l" r="r" t="t"/>
              <a:pathLst>
                <a:path extrusionOk="0" h="54483" w="125349">
                  <a:moveTo>
                    <a:pt x="52959" y="0"/>
                  </a:moveTo>
                  <a:lnTo>
                    <a:pt x="125349" y="0"/>
                  </a:lnTo>
                  <a:lnTo>
                    <a:pt x="125349" y="54483"/>
                  </a:lnTo>
                  <a:lnTo>
                    <a:pt x="0" y="54483"/>
                  </a:lnTo>
                  <a:close/>
                </a:path>
              </a:pathLst>
            </a:custGeom>
            <a:solidFill>
              <a:srgbClr val="FF125B"/>
            </a:solidFill>
            <a:ln>
              <a:noFill/>
            </a:ln>
          </p:spPr>
        </p:sp>
        <p:sp>
          <p:nvSpPr>
            <p:cNvPr id="476" name="Google Shape;476;p24"/>
            <p:cNvSpPr/>
            <p:nvPr/>
          </p:nvSpPr>
          <p:spPr>
            <a:xfrm rot="-2700000">
              <a:off x="596398" y="4367897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4"/>
            <p:cNvSpPr/>
            <p:nvPr/>
          </p:nvSpPr>
          <p:spPr>
            <a:xfrm rot="-2700000">
              <a:off x="1503754" y="4367897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4"/>
            <p:cNvSpPr/>
            <p:nvPr/>
          </p:nvSpPr>
          <p:spPr>
            <a:xfrm rot="-2700000">
              <a:off x="142533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4"/>
            <p:cNvSpPr/>
            <p:nvPr/>
          </p:nvSpPr>
          <p:spPr>
            <a:xfrm rot="-2700000">
              <a:off x="1050014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4"/>
            <p:cNvSpPr/>
            <p:nvPr/>
          </p:nvSpPr>
          <p:spPr>
            <a:xfrm rot="-2700000">
              <a:off x="1957495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4"/>
            <p:cNvSpPr/>
            <p:nvPr/>
          </p:nvSpPr>
          <p:spPr>
            <a:xfrm rot="10800000">
              <a:off x="46330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4"/>
            <p:cNvSpPr/>
            <p:nvPr/>
          </p:nvSpPr>
          <p:spPr>
            <a:xfrm rot="10800000">
              <a:off x="137090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4"/>
            <p:cNvSpPr/>
            <p:nvPr/>
          </p:nvSpPr>
          <p:spPr>
            <a:xfrm rot="10800000">
              <a:off x="227845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4"/>
            <p:cNvSpPr/>
            <p:nvPr/>
          </p:nvSpPr>
          <p:spPr>
            <a:xfrm rot="5400000">
              <a:off x="-217150" y="44618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4"/>
            <p:cNvSpPr/>
            <p:nvPr/>
          </p:nvSpPr>
          <p:spPr>
            <a:xfrm rot="5400000">
              <a:off x="9650" y="3781434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4"/>
            <p:cNvSpPr/>
            <p:nvPr/>
          </p:nvSpPr>
          <p:spPr>
            <a:xfrm>
              <a:off x="917075" y="4688659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4"/>
            <p:cNvSpPr/>
            <p:nvPr/>
          </p:nvSpPr>
          <p:spPr>
            <a:xfrm>
              <a:off x="9525" y="4688659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" name="Google Shape;488;p24"/>
          <p:cNvSpPr txBox="1"/>
          <p:nvPr>
            <p:ph type="ctrTitle"/>
          </p:nvPr>
        </p:nvSpPr>
        <p:spPr>
          <a:xfrm>
            <a:off x="1829550" y="4077740"/>
            <a:ext cx="6809100" cy="50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3000"/>
              <a:buFont typeface="Maven Pro"/>
              <a:buNone/>
              <a:defRPr b="1" sz="3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489" name="Google Shape;489;p24"/>
          <p:cNvSpPr txBox="1"/>
          <p:nvPr>
            <p:ph idx="1" type="subTitle"/>
          </p:nvPr>
        </p:nvSpPr>
        <p:spPr>
          <a:xfrm>
            <a:off x="3066445" y="4420635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CUSTOM_12"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p25"/>
          <p:cNvSpPr txBox="1"/>
          <p:nvPr>
            <p:ph type="ctrTitle"/>
          </p:nvPr>
        </p:nvSpPr>
        <p:spPr>
          <a:xfrm>
            <a:off x="1167450" y="478178"/>
            <a:ext cx="6809100" cy="95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Maven Pro"/>
              <a:buNone/>
              <a:defRPr b="1" sz="2400"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492" name="Google Shape;492;p25"/>
          <p:cNvSpPr txBox="1"/>
          <p:nvPr>
            <p:ph idx="1" type="subTitle"/>
          </p:nvPr>
        </p:nvSpPr>
        <p:spPr>
          <a:xfrm>
            <a:off x="1785900" y="1737475"/>
            <a:ext cx="5572200" cy="15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493" name="Google Shape;493;p25"/>
          <p:cNvSpPr/>
          <p:nvPr/>
        </p:nvSpPr>
        <p:spPr>
          <a:xfrm rot="10800000">
            <a:off x="9525" y="3781425"/>
            <a:ext cx="9144000" cy="1360800"/>
          </a:xfrm>
          <a:prstGeom prst="rect">
            <a:avLst/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" name="Google Shape;494;p25"/>
          <p:cNvGrpSpPr/>
          <p:nvPr/>
        </p:nvGrpSpPr>
        <p:grpSpPr>
          <a:xfrm>
            <a:off x="0" y="3781425"/>
            <a:ext cx="3185650" cy="1362075"/>
            <a:chOff x="0" y="3781425"/>
            <a:chExt cx="3185650" cy="1362075"/>
          </a:xfrm>
        </p:grpSpPr>
        <p:sp>
          <p:nvSpPr>
            <p:cNvPr id="495" name="Google Shape;495;p25"/>
            <p:cNvSpPr/>
            <p:nvPr/>
          </p:nvSpPr>
          <p:spPr>
            <a:xfrm rot="10800000">
              <a:off x="0" y="3781425"/>
              <a:ext cx="3133725" cy="1362075"/>
            </a:xfrm>
            <a:custGeom>
              <a:rect b="b" l="l" r="r" t="t"/>
              <a:pathLst>
                <a:path extrusionOk="0" h="54483" w="125349">
                  <a:moveTo>
                    <a:pt x="52959" y="0"/>
                  </a:moveTo>
                  <a:lnTo>
                    <a:pt x="125349" y="0"/>
                  </a:lnTo>
                  <a:lnTo>
                    <a:pt x="125349" y="54483"/>
                  </a:lnTo>
                  <a:lnTo>
                    <a:pt x="0" y="54483"/>
                  </a:lnTo>
                  <a:close/>
                </a:path>
              </a:pathLst>
            </a:custGeom>
            <a:solidFill>
              <a:srgbClr val="FF125B"/>
            </a:solidFill>
            <a:ln>
              <a:noFill/>
            </a:ln>
          </p:spPr>
        </p:sp>
        <p:sp>
          <p:nvSpPr>
            <p:cNvPr id="496" name="Google Shape;496;p25"/>
            <p:cNvSpPr/>
            <p:nvPr/>
          </p:nvSpPr>
          <p:spPr>
            <a:xfrm rot="-2700000">
              <a:off x="596398" y="4367897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5"/>
            <p:cNvSpPr/>
            <p:nvPr/>
          </p:nvSpPr>
          <p:spPr>
            <a:xfrm rot="-2700000">
              <a:off x="1503754" y="4367897"/>
              <a:ext cx="641487" cy="641487"/>
            </a:xfrm>
            <a:prstGeom prst="rect">
              <a:avLst/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5"/>
            <p:cNvSpPr/>
            <p:nvPr/>
          </p:nvSpPr>
          <p:spPr>
            <a:xfrm rot="-2700000">
              <a:off x="142533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5"/>
            <p:cNvSpPr/>
            <p:nvPr/>
          </p:nvSpPr>
          <p:spPr>
            <a:xfrm rot="-2700000">
              <a:off x="1050014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5"/>
            <p:cNvSpPr/>
            <p:nvPr/>
          </p:nvSpPr>
          <p:spPr>
            <a:xfrm rot="-2700000">
              <a:off x="1957495" y="3914281"/>
              <a:ext cx="641487" cy="641487"/>
            </a:xfrm>
            <a:prstGeom prst="rect">
              <a:avLst/>
            </a:prstGeom>
            <a:solidFill>
              <a:srgbClr val="FF12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5"/>
            <p:cNvSpPr/>
            <p:nvPr/>
          </p:nvSpPr>
          <p:spPr>
            <a:xfrm rot="10800000">
              <a:off x="46330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5"/>
            <p:cNvSpPr/>
            <p:nvPr/>
          </p:nvSpPr>
          <p:spPr>
            <a:xfrm rot="10800000">
              <a:off x="137090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5"/>
            <p:cNvSpPr/>
            <p:nvPr/>
          </p:nvSpPr>
          <p:spPr>
            <a:xfrm rot="10800000">
              <a:off x="2278450" y="37814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5"/>
            <p:cNvSpPr/>
            <p:nvPr/>
          </p:nvSpPr>
          <p:spPr>
            <a:xfrm rot="5400000">
              <a:off x="-217150" y="4461834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5"/>
            <p:cNvSpPr/>
            <p:nvPr/>
          </p:nvSpPr>
          <p:spPr>
            <a:xfrm rot="5400000">
              <a:off x="9650" y="3781434"/>
              <a:ext cx="453600" cy="453600"/>
            </a:xfrm>
            <a:prstGeom prst="rtTriangle">
              <a:avLst/>
            </a:prstGeom>
            <a:solidFill>
              <a:srgbClr val="FF3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5"/>
            <p:cNvSpPr/>
            <p:nvPr/>
          </p:nvSpPr>
          <p:spPr>
            <a:xfrm>
              <a:off x="917075" y="4688659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5"/>
            <p:cNvSpPr/>
            <p:nvPr/>
          </p:nvSpPr>
          <p:spPr>
            <a:xfrm>
              <a:off x="9525" y="4688659"/>
              <a:ext cx="907200" cy="453600"/>
            </a:xfrm>
            <a:prstGeom prst="triangle">
              <a:avLst>
                <a:gd fmla="val 50000" name="adj"/>
              </a:avLst>
            </a:prstGeom>
            <a:solidFill>
              <a:srgbClr val="D60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" name="Google Shape;508;p25"/>
          <p:cNvSpPr txBox="1"/>
          <p:nvPr>
            <p:ph idx="2" type="ctrTitle"/>
          </p:nvPr>
        </p:nvSpPr>
        <p:spPr>
          <a:xfrm>
            <a:off x="1829550" y="4211765"/>
            <a:ext cx="6809100" cy="50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3000"/>
              <a:buFont typeface="Maven Pro"/>
              <a:buNone/>
              <a:defRPr b="1" sz="3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0040"/>
              </a:buClr>
              <a:buSzPts val="6000"/>
              <a:buFont typeface="Maven Pro"/>
              <a:buNone/>
              <a:defRPr sz="60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3600"/>
              <a:buFont typeface="Maven Pro"/>
              <a:buNone/>
              <a:defRPr b="1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aven Pro"/>
              <a:buNone/>
              <a:defRPr sz="3600">
                <a:solidFill>
                  <a:srgbClr val="434343"/>
                </a:solidFill>
                <a:latin typeface="Maven Pro"/>
                <a:ea typeface="Maven Pro"/>
                <a:cs typeface="Maven Pro"/>
                <a:sym typeface="Maven Pr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●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○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■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●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○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■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●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○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200"/>
              <a:buFont typeface="EB Garamond"/>
              <a:buChar char="■"/>
              <a:defRPr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511" name="Google Shape;511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512" name="Google Shape;512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9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CPhH6zlFVau6N5jzHWpsOoryYXSXVna3kf9EAtmLoG4/copy" TargetMode="External"/><Relationship Id="rId4" Type="http://schemas.openxmlformats.org/officeDocument/2006/relationships/image" Target="../media/image3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8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5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Maven+Pro" TargetMode="External"/><Relationship Id="rId4" Type="http://schemas.openxmlformats.org/officeDocument/2006/relationships/hyperlink" Target="https://fonts.google.com/specimen/EB+Garamond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Google Shape;518;p28"/>
          <p:cNvSpPr txBox="1"/>
          <p:nvPr>
            <p:ph type="ctrTitle"/>
          </p:nvPr>
        </p:nvSpPr>
        <p:spPr>
          <a:xfrm>
            <a:off x="1167450" y="1824760"/>
            <a:ext cx="68091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6000"/>
              <a:t>Creative</a:t>
            </a:r>
            <a:endParaRPr sz="6000">
              <a:solidFill>
                <a:srgbClr val="0043C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600">
                <a:solidFill>
                  <a:srgbClr val="4C7B93"/>
                </a:solidFill>
              </a:rPr>
              <a:t>p</a:t>
            </a:r>
            <a:r>
              <a:rPr lang="es" sz="3600">
                <a:solidFill>
                  <a:srgbClr val="4C7B93"/>
                </a:solidFill>
                <a:latin typeface="Maven Pro"/>
                <a:ea typeface="Maven Pro"/>
                <a:cs typeface="Maven Pro"/>
                <a:sym typeface="Maven Pro"/>
              </a:rPr>
              <a:t>resentation</a:t>
            </a:r>
            <a:endParaRPr sz="3600">
              <a:solidFill>
                <a:srgbClr val="4C7B93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19" name="Google Shape;519;p28"/>
          <p:cNvSpPr txBox="1"/>
          <p:nvPr>
            <p:ph idx="1" type="subTitle"/>
          </p:nvPr>
        </p:nvSpPr>
        <p:spPr>
          <a:xfrm>
            <a:off x="1785900" y="3331425"/>
            <a:ext cx="5572200" cy="108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C7B93"/>
                </a:solidFill>
              </a:rPr>
              <a:t>Here </a:t>
            </a:r>
            <a:r>
              <a:rPr lang="es">
                <a:solidFill>
                  <a:srgbClr val="4C7B93"/>
                </a:solidFill>
              </a:rPr>
              <a:t>is where your </a:t>
            </a:r>
            <a:r>
              <a:rPr b="1" lang="es">
                <a:solidFill>
                  <a:srgbClr val="4C7B93"/>
                </a:solidFill>
              </a:rPr>
              <a:t>presentation</a:t>
            </a:r>
            <a:r>
              <a:rPr lang="es">
                <a:solidFill>
                  <a:srgbClr val="4C7B93"/>
                </a:solidFill>
              </a:rPr>
              <a:t>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23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4" name="Google Shape;524;p29"/>
          <p:cNvPicPr preferRelativeResize="0"/>
          <p:nvPr/>
        </p:nvPicPr>
        <p:blipFill rotWithShape="1">
          <a:blip r:embed="rId3">
            <a:alphaModFix/>
          </a:blip>
          <a:srcRect b="0" l="0" r="25071" t="0"/>
          <a:stretch/>
        </p:blipFill>
        <p:spPr>
          <a:xfrm>
            <a:off x="3932897" y="0"/>
            <a:ext cx="5220625" cy="3918399"/>
          </a:xfrm>
          <a:prstGeom prst="rect">
            <a:avLst/>
          </a:prstGeom>
          <a:noFill/>
          <a:ln>
            <a:noFill/>
          </a:ln>
        </p:spPr>
      </p:pic>
      <p:sp>
        <p:nvSpPr>
          <p:cNvPr id="525" name="Google Shape;525;p29"/>
          <p:cNvSpPr/>
          <p:nvPr/>
        </p:nvSpPr>
        <p:spPr>
          <a:xfrm rot="8100000">
            <a:off x="-389192" y="1349233"/>
            <a:ext cx="2445034" cy="2445034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" name="Google Shape;526;p29"/>
          <p:cNvSpPr/>
          <p:nvPr/>
        </p:nvSpPr>
        <p:spPr>
          <a:xfrm rot="8100000">
            <a:off x="2630233" y="149083"/>
            <a:ext cx="2445034" cy="2445034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" name="Google Shape;527;p29"/>
          <p:cNvSpPr/>
          <p:nvPr/>
        </p:nvSpPr>
        <p:spPr>
          <a:xfrm rot="8100000">
            <a:off x="647784" y="649834"/>
            <a:ext cx="3843832" cy="3843832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" name="Google Shape;528;p29"/>
          <p:cNvSpPr txBox="1"/>
          <p:nvPr>
            <p:ph type="title"/>
          </p:nvPr>
        </p:nvSpPr>
        <p:spPr>
          <a:xfrm>
            <a:off x="60475" y="1352350"/>
            <a:ext cx="5015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6000">
                <a:solidFill>
                  <a:srgbClr val="213744"/>
                </a:solidFill>
                <a:latin typeface="Maven Pro"/>
                <a:ea typeface="Maven Pro"/>
                <a:cs typeface="Maven Pro"/>
                <a:sym typeface="Maven Pro"/>
              </a:rPr>
              <a:t>W</a:t>
            </a:r>
            <a:r>
              <a:rPr lang="es" sz="6000">
                <a:solidFill>
                  <a:srgbClr val="213744"/>
                </a:solidFill>
              </a:rPr>
              <a:t>hoa</a:t>
            </a:r>
            <a:r>
              <a:rPr b="1" lang="es" sz="6000">
                <a:solidFill>
                  <a:srgbClr val="213744"/>
                </a:solidFill>
                <a:latin typeface="Maven Pro"/>
                <a:ea typeface="Maven Pro"/>
                <a:cs typeface="Maven Pro"/>
                <a:sym typeface="Maven Pro"/>
              </a:rPr>
              <a:t>!</a:t>
            </a:r>
            <a:endParaRPr b="1" sz="6000">
              <a:solidFill>
                <a:srgbClr val="213744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29" name="Google Shape;529;p29"/>
          <p:cNvSpPr txBox="1"/>
          <p:nvPr>
            <p:ph idx="1" type="subTitle"/>
          </p:nvPr>
        </p:nvSpPr>
        <p:spPr>
          <a:xfrm>
            <a:off x="1232650" y="2590475"/>
            <a:ext cx="2671500" cy="108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213744"/>
                </a:solidFill>
                <a:latin typeface="EB Garamond"/>
                <a:ea typeface="EB Garamond"/>
                <a:cs typeface="EB Garamond"/>
                <a:sym typeface="EB Garamond"/>
              </a:rPr>
              <a:t>It could be the part of the </a:t>
            </a:r>
            <a:r>
              <a:rPr b="1" lang="es" sz="1200">
                <a:solidFill>
                  <a:srgbClr val="213744"/>
                </a:solidFill>
                <a:latin typeface="EB Garamond"/>
                <a:ea typeface="EB Garamond"/>
                <a:cs typeface="EB Garamond"/>
                <a:sym typeface="EB Garamond"/>
              </a:rPr>
              <a:t>presentation</a:t>
            </a:r>
            <a:r>
              <a:rPr lang="es" sz="1200">
                <a:solidFill>
                  <a:srgbClr val="213744"/>
                </a:solidFill>
                <a:latin typeface="EB Garamond"/>
                <a:ea typeface="EB Garamond"/>
                <a:cs typeface="EB Garamond"/>
                <a:sym typeface="EB Garamond"/>
              </a:rPr>
              <a:t> where you can introduce yourself, write your email</a:t>
            </a:r>
            <a:r>
              <a:rPr lang="es" sz="1200">
                <a:solidFill>
                  <a:srgbClr val="213744"/>
                </a:solidFill>
              </a:rPr>
              <a:t>…</a:t>
            </a:r>
            <a:endParaRPr sz="1200">
              <a:solidFill>
                <a:srgbClr val="213744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30"/>
          <p:cNvSpPr txBox="1"/>
          <p:nvPr>
            <p:ph idx="2" type="subTitle"/>
          </p:nvPr>
        </p:nvSpPr>
        <p:spPr>
          <a:xfrm>
            <a:off x="2666700" y="3555812"/>
            <a:ext cx="4530600" cy="56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52525"/>
                </a:solidFill>
              </a:rPr>
              <a:t>Someone famous</a:t>
            </a:r>
            <a:endParaRPr/>
          </a:p>
        </p:txBody>
      </p:sp>
      <p:sp>
        <p:nvSpPr>
          <p:cNvPr id="535" name="Google Shape;535;p30"/>
          <p:cNvSpPr txBox="1"/>
          <p:nvPr>
            <p:ph idx="1" type="subTitle"/>
          </p:nvPr>
        </p:nvSpPr>
        <p:spPr>
          <a:xfrm>
            <a:off x="2666700" y="999025"/>
            <a:ext cx="3705600" cy="21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252525"/>
                </a:solidFill>
              </a:rPr>
              <a:t>“This is a</a:t>
            </a:r>
            <a:r>
              <a:rPr b="1" lang="es" sz="2400">
                <a:solidFill>
                  <a:srgbClr val="252525"/>
                </a:solidFill>
                <a:latin typeface="Maven Pro"/>
                <a:ea typeface="Maven Pro"/>
                <a:cs typeface="Maven Pro"/>
                <a:sym typeface="Maven Pro"/>
              </a:rPr>
              <a:t> quote.</a:t>
            </a:r>
            <a:r>
              <a:rPr i="0" lang="es" sz="2400">
                <a:solidFill>
                  <a:srgbClr val="252525"/>
                </a:solidFill>
                <a:latin typeface="Maven Pro"/>
                <a:ea typeface="Maven Pro"/>
                <a:cs typeface="Maven Pro"/>
                <a:sym typeface="Maven Pro"/>
              </a:rPr>
              <a:t> Words full of wisdom that </a:t>
            </a:r>
            <a:r>
              <a:rPr b="1" i="0" lang="es" sz="2400">
                <a:solidFill>
                  <a:srgbClr val="252525"/>
                </a:solidFill>
                <a:latin typeface="Maven Pro"/>
                <a:ea typeface="Maven Pro"/>
                <a:cs typeface="Maven Pro"/>
                <a:sym typeface="Maven Pro"/>
              </a:rPr>
              <a:t>someone</a:t>
            </a:r>
            <a:r>
              <a:rPr i="0" lang="es" sz="2400">
                <a:solidFill>
                  <a:srgbClr val="252525"/>
                </a:solidFill>
                <a:latin typeface="Maven Pro"/>
                <a:ea typeface="Maven Pro"/>
                <a:cs typeface="Maven Pro"/>
                <a:sym typeface="Maven Pro"/>
              </a:rPr>
              <a:t> important said and can make the reader get inspired.</a:t>
            </a:r>
            <a:r>
              <a:rPr lang="es">
                <a:solidFill>
                  <a:srgbClr val="252525"/>
                </a:solidFill>
              </a:rPr>
              <a:t>”</a:t>
            </a:r>
            <a:endParaRPr i="0" sz="2400">
              <a:solidFill>
                <a:srgbClr val="252525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0" sz="2400">
              <a:solidFill>
                <a:srgbClr val="252525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39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" name="Google Shape;540;p31"/>
          <p:cNvSpPr txBox="1"/>
          <p:nvPr>
            <p:ph idx="1" type="subTitle"/>
          </p:nvPr>
        </p:nvSpPr>
        <p:spPr>
          <a:xfrm>
            <a:off x="3066445" y="639210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4C7B93"/>
                </a:solidFill>
              </a:rPr>
              <a:t>Present here your agenda</a:t>
            </a:r>
            <a:endParaRPr b="1" sz="1800">
              <a:solidFill>
                <a:srgbClr val="4C7B9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31"/>
          <p:cNvSpPr txBox="1"/>
          <p:nvPr>
            <p:ph type="ctrTitle"/>
          </p:nvPr>
        </p:nvSpPr>
        <p:spPr>
          <a:xfrm>
            <a:off x="1829550" y="296315"/>
            <a:ext cx="6809100" cy="50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542" name="Google Shape;542;p31"/>
          <p:cNvSpPr txBox="1"/>
          <p:nvPr>
            <p:ph idx="5" type="title"/>
          </p:nvPr>
        </p:nvSpPr>
        <p:spPr>
          <a:xfrm>
            <a:off x="1336451" y="2593316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543" name="Google Shape;543;p31"/>
          <p:cNvSpPr txBox="1"/>
          <p:nvPr>
            <p:ph idx="6" type="title"/>
          </p:nvPr>
        </p:nvSpPr>
        <p:spPr>
          <a:xfrm>
            <a:off x="1336451" y="1977050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544" name="Google Shape;544;p31"/>
          <p:cNvSpPr txBox="1"/>
          <p:nvPr>
            <p:ph idx="7" type="title"/>
          </p:nvPr>
        </p:nvSpPr>
        <p:spPr>
          <a:xfrm>
            <a:off x="1336451" y="3165499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545" name="Google Shape;545;p31"/>
          <p:cNvSpPr txBox="1"/>
          <p:nvPr>
            <p:ph idx="9" type="title"/>
          </p:nvPr>
        </p:nvSpPr>
        <p:spPr>
          <a:xfrm>
            <a:off x="1336451" y="3753950"/>
            <a:ext cx="1147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546" name="Google Shape;546;p31"/>
          <p:cNvSpPr txBox="1"/>
          <p:nvPr>
            <p:ph idx="2" type="title"/>
          </p:nvPr>
        </p:nvSpPr>
        <p:spPr>
          <a:xfrm>
            <a:off x="2491800" y="2232200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first step</a:t>
            </a:r>
            <a:endParaRPr/>
          </a:p>
        </p:txBody>
      </p:sp>
      <p:sp>
        <p:nvSpPr>
          <p:cNvPr id="547" name="Google Shape;547;p31"/>
          <p:cNvSpPr txBox="1"/>
          <p:nvPr>
            <p:ph idx="3" type="title"/>
          </p:nvPr>
        </p:nvSpPr>
        <p:spPr>
          <a:xfrm>
            <a:off x="2484175" y="2832188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second step</a:t>
            </a:r>
            <a:endParaRPr/>
          </a:p>
        </p:txBody>
      </p:sp>
      <p:sp>
        <p:nvSpPr>
          <p:cNvPr id="548" name="Google Shape;548;p31"/>
          <p:cNvSpPr txBox="1"/>
          <p:nvPr>
            <p:ph idx="4" type="title"/>
          </p:nvPr>
        </p:nvSpPr>
        <p:spPr>
          <a:xfrm>
            <a:off x="2491800" y="3420650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third step</a:t>
            </a:r>
            <a:endParaRPr/>
          </a:p>
        </p:txBody>
      </p:sp>
      <p:sp>
        <p:nvSpPr>
          <p:cNvPr id="549" name="Google Shape;549;p31"/>
          <p:cNvSpPr txBox="1"/>
          <p:nvPr>
            <p:ph idx="8" type="title"/>
          </p:nvPr>
        </p:nvSpPr>
        <p:spPr>
          <a:xfrm>
            <a:off x="2491800" y="4009100"/>
            <a:ext cx="5362800" cy="33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fourth step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32"/>
          <p:cNvSpPr txBox="1"/>
          <p:nvPr>
            <p:ph type="title"/>
          </p:nvPr>
        </p:nvSpPr>
        <p:spPr>
          <a:xfrm>
            <a:off x="4603050" y="1457650"/>
            <a:ext cx="3942300" cy="159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1. This is a great</a:t>
            </a:r>
            <a:r>
              <a:rPr lang="es">
                <a:solidFill>
                  <a:srgbClr val="223947"/>
                </a:solidFill>
              </a:rPr>
              <a:t> </a:t>
            </a:r>
            <a:r>
              <a:rPr b="1"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headline</a:t>
            </a:r>
            <a:endParaRPr b="1" sz="36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55" name="Google Shape;555;p32"/>
          <p:cNvSpPr txBox="1"/>
          <p:nvPr>
            <p:ph idx="1" type="subTitle"/>
          </p:nvPr>
        </p:nvSpPr>
        <p:spPr>
          <a:xfrm>
            <a:off x="5191575" y="2970575"/>
            <a:ext cx="2781300" cy="56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0040"/>
        </a:solidFill>
      </p:bgPr>
    </p:bg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33"/>
          <p:cNvSpPr txBox="1"/>
          <p:nvPr>
            <p:ph idx="1" type="body"/>
          </p:nvPr>
        </p:nvSpPr>
        <p:spPr>
          <a:xfrm>
            <a:off x="3680900" y="2161225"/>
            <a:ext cx="4722900" cy="21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Do you know what helps </a:t>
            </a:r>
            <a:r>
              <a:rPr lang="es" sz="1400"/>
              <a:t>you </a:t>
            </a:r>
            <a:r>
              <a:rPr lang="es" sz="14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make your point clear?</a:t>
            </a:r>
            <a:br>
              <a:rPr lang="es" sz="1400"/>
            </a:br>
            <a:r>
              <a:rPr lang="es" sz="14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Lists like this one:</a:t>
            </a:r>
            <a:br>
              <a:rPr lang="es" sz="14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</a:br>
            <a:endParaRPr sz="14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400"/>
              <a:buFont typeface="EB Garamond Regular"/>
              <a:buChar char="⏷"/>
            </a:pPr>
            <a:r>
              <a:rPr lang="es" sz="1400">
                <a:solidFill>
                  <a:srgbClr val="223947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Because they’re simple</a:t>
            </a:r>
            <a:endParaRPr sz="1400">
              <a:solidFill>
                <a:srgbClr val="223947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400"/>
              <a:buFont typeface="EB Garamond Regular"/>
              <a:buChar char="⏷"/>
            </a:pPr>
            <a:r>
              <a:rPr lang="es" sz="1400">
                <a:solidFill>
                  <a:srgbClr val="223947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You can organize your ideas clearly</a:t>
            </a:r>
            <a:endParaRPr sz="1400">
              <a:solidFill>
                <a:srgbClr val="223947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400"/>
              <a:buFont typeface="EB Garamond Regular"/>
              <a:buChar char="⏷"/>
            </a:pPr>
            <a:r>
              <a:rPr lang="es" sz="1400">
                <a:solidFill>
                  <a:srgbClr val="223947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And because you’ll never forget to buy milk!</a:t>
            </a:r>
            <a:endParaRPr sz="1400">
              <a:solidFill>
                <a:srgbClr val="223947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And the most important thing: the audience won’t miss the point of your presentation</a:t>
            </a:r>
            <a:endParaRPr sz="14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561" name="Google Shape;561;p33"/>
          <p:cNvSpPr txBox="1"/>
          <p:nvPr>
            <p:ph type="title"/>
          </p:nvPr>
        </p:nvSpPr>
        <p:spPr>
          <a:xfrm>
            <a:off x="3946375" y="651500"/>
            <a:ext cx="4457400" cy="130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And here comes the slide title!</a:t>
            </a:r>
            <a:endParaRPr b="1" sz="30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p34"/>
          <p:cNvSpPr txBox="1"/>
          <p:nvPr>
            <p:ph idx="3" type="subTitle"/>
          </p:nvPr>
        </p:nvSpPr>
        <p:spPr>
          <a:xfrm>
            <a:off x="1685425" y="3313800"/>
            <a:ext cx="2397600" cy="14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567" name="Google Shape;567;p34"/>
          <p:cNvSpPr/>
          <p:nvPr/>
        </p:nvSpPr>
        <p:spPr>
          <a:xfrm rot="5400000">
            <a:off x="1346429" y="3102048"/>
            <a:ext cx="452400" cy="225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" name="Google Shape;568;p34"/>
          <p:cNvSpPr txBox="1"/>
          <p:nvPr>
            <p:ph type="title"/>
          </p:nvPr>
        </p:nvSpPr>
        <p:spPr>
          <a:xfrm>
            <a:off x="2794925" y="1295025"/>
            <a:ext cx="3543300" cy="115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Maybe you need to </a:t>
            </a:r>
            <a:r>
              <a:rPr b="1"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divide </a:t>
            </a:r>
            <a:r>
              <a:rPr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the content</a:t>
            </a:r>
            <a:endParaRPr sz="36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69" name="Google Shape;569;p34"/>
          <p:cNvSpPr txBox="1"/>
          <p:nvPr>
            <p:ph idx="2" type="subTitle"/>
          </p:nvPr>
        </p:nvSpPr>
        <p:spPr>
          <a:xfrm>
            <a:off x="4801525" y="2988475"/>
            <a:ext cx="2828700" cy="46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aven Pro"/>
                <a:ea typeface="Maven Pro"/>
                <a:cs typeface="Maven Pro"/>
                <a:sym typeface="Maven Pro"/>
              </a:rPr>
              <a:t>V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enus</a:t>
            </a:r>
            <a:endParaRPr b="1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70" name="Google Shape;570;p34"/>
          <p:cNvSpPr/>
          <p:nvPr/>
        </p:nvSpPr>
        <p:spPr>
          <a:xfrm rot="5400000">
            <a:off x="4462529" y="3102048"/>
            <a:ext cx="452400" cy="225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34"/>
          <p:cNvSpPr txBox="1"/>
          <p:nvPr>
            <p:ph idx="4" type="subTitle"/>
          </p:nvPr>
        </p:nvSpPr>
        <p:spPr>
          <a:xfrm>
            <a:off x="4801525" y="3313800"/>
            <a:ext cx="2397600" cy="14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34"/>
          <p:cNvSpPr txBox="1"/>
          <p:nvPr>
            <p:ph idx="1" type="subTitle"/>
          </p:nvPr>
        </p:nvSpPr>
        <p:spPr>
          <a:xfrm>
            <a:off x="1685425" y="2988475"/>
            <a:ext cx="2828700" cy="46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35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You could use 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three </a:t>
            </a:r>
            <a:r>
              <a:rPr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columns, why not?</a:t>
            </a:r>
            <a:endParaRPr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78" name="Google Shape;578;p35"/>
          <p:cNvSpPr txBox="1"/>
          <p:nvPr>
            <p:ph idx="1" type="subTitle"/>
          </p:nvPr>
        </p:nvSpPr>
        <p:spPr>
          <a:xfrm>
            <a:off x="879075" y="2685917"/>
            <a:ext cx="2139000" cy="35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aven Pro"/>
                <a:ea typeface="Maven Pro"/>
                <a:cs typeface="Maven Pro"/>
                <a:sym typeface="Maven Pro"/>
              </a:rPr>
              <a:t>M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ars</a:t>
            </a:r>
            <a:endParaRPr b="1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79" name="Google Shape;579;p35"/>
          <p:cNvSpPr txBox="1"/>
          <p:nvPr>
            <p:ph idx="3" type="subTitle"/>
          </p:nvPr>
        </p:nvSpPr>
        <p:spPr>
          <a:xfrm>
            <a:off x="5911650" y="2685850"/>
            <a:ext cx="2268300" cy="35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 b="1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580" name="Google Shape;580;p35"/>
          <p:cNvSpPr txBox="1"/>
          <p:nvPr>
            <p:ph idx="4" type="subTitle"/>
          </p:nvPr>
        </p:nvSpPr>
        <p:spPr>
          <a:xfrm>
            <a:off x="879075" y="2965025"/>
            <a:ext cx="19110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581" name="Google Shape;581;p35"/>
          <p:cNvSpPr txBox="1"/>
          <p:nvPr>
            <p:ph idx="5" type="subTitle"/>
          </p:nvPr>
        </p:nvSpPr>
        <p:spPr>
          <a:xfrm>
            <a:off x="3339324" y="2965025"/>
            <a:ext cx="19110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582" name="Google Shape;582;p35"/>
          <p:cNvSpPr txBox="1"/>
          <p:nvPr>
            <p:ph idx="6" type="subTitle"/>
          </p:nvPr>
        </p:nvSpPr>
        <p:spPr>
          <a:xfrm>
            <a:off x="5922949" y="2965025"/>
            <a:ext cx="19110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583" name="Google Shape;583;p35"/>
          <p:cNvSpPr txBox="1"/>
          <p:nvPr>
            <p:ph idx="2" type="subTitle"/>
          </p:nvPr>
        </p:nvSpPr>
        <p:spPr>
          <a:xfrm>
            <a:off x="3343350" y="2685842"/>
            <a:ext cx="2238600" cy="35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" name="Google Shape;588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04400" y="1950"/>
            <a:ext cx="5139600" cy="5139600"/>
          </a:xfrm>
          <a:prstGeom prst="diamond">
            <a:avLst/>
          </a:prstGeom>
          <a:noFill/>
          <a:ln>
            <a:noFill/>
          </a:ln>
        </p:spPr>
      </p:pic>
      <p:sp>
        <p:nvSpPr>
          <p:cNvPr id="589" name="Google Shape;589;p36"/>
          <p:cNvSpPr txBox="1"/>
          <p:nvPr>
            <p:ph type="title"/>
          </p:nvPr>
        </p:nvSpPr>
        <p:spPr>
          <a:xfrm>
            <a:off x="479300" y="612775"/>
            <a:ext cx="3523800" cy="6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</a:t>
            </a:r>
            <a:r>
              <a:rPr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hoto and </a:t>
            </a:r>
            <a:r>
              <a:rPr b="1"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abstract </a:t>
            </a:r>
            <a:r>
              <a:rPr lang="es" sz="36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shapes</a:t>
            </a:r>
            <a:endParaRPr sz="36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p37"/>
          <p:cNvSpPr txBox="1"/>
          <p:nvPr>
            <p:ph idx="1" type="subTitle"/>
          </p:nvPr>
        </p:nvSpPr>
        <p:spPr>
          <a:xfrm>
            <a:off x="7356413" y="2090250"/>
            <a:ext cx="1667100" cy="96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  <p:sp>
        <p:nvSpPr>
          <p:cNvPr id="595" name="Google Shape;595;p37"/>
          <p:cNvSpPr txBox="1"/>
          <p:nvPr>
            <p:ph type="title"/>
          </p:nvPr>
        </p:nvSpPr>
        <p:spPr>
          <a:xfrm>
            <a:off x="1657050" y="4182775"/>
            <a:ext cx="5829900" cy="3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</a:t>
            </a:r>
            <a:r>
              <a:rPr lang="es">
                <a:latin typeface="Maven Pro Regular"/>
                <a:ea typeface="Maven Pro Regular"/>
                <a:cs typeface="Maven Pro Regular"/>
                <a:sym typeface="Maven Pro Regular"/>
              </a:rPr>
              <a:t> </a:t>
            </a:r>
            <a:r>
              <a:rPr b="1" lang="es"/>
              <a:t>picture </a:t>
            </a:r>
            <a:r>
              <a:rPr lang="es"/>
              <a:t>always</a:t>
            </a:r>
            <a:r>
              <a:rPr lang="es">
                <a:latin typeface="Maven Pro Regular"/>
                <a:ea typeface="Maven Pro Regular"/>
                <a:cs typeface="Maven Pro Regular"/>
                <a:sym typeface="Maven Pro Regular"/>
              </a:rPr>
              <a:t> </a:t>
            </a:r>
            <a:r>
              <a:rPr b="1" lang="es"/>
              <a:t>reinforces </a:t>
            </a:r>
            <a:r>
              <a:rPr lang="es"/>
              <a:t>the concept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 sz="1400">
              <a:solidFill>
                <a:srgbClr val="252525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38"/>
          <p:cNvSpPr txBox="1"/>
          <p:nvPr>
            <p:ph type="title"/>
          </p:nvPr>
        </p:nvSpPr>
        <p:spPr>
          <a:xfrm>
            <a:off x="597775" y="4082269"/>
            <a:ext cx="7948500" cy="87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C7B93"/>
                </a:solidFill>
              </a:rPr>
              <a:t>A</a:t>
            </a:r>
            <a:r>
              <a:rPr lang="es">
                <a:solidFill>
                  <a:srgbClr val="F40040"/>
                </a:solidFill>
                <a:latin typeface="Maven Pro Regular"/>
                <a:ea typeface="Maven Pro Regular"/>
                <a:cs typeface="Maven Pro Regular"/>
                <a:sym typeface="Maven Pro Regular"/>
              </a:rPr>
              <a:t> </a:t>
            </a:r>
            <a:r>
              <a:rPr b="1" lang="es">
                <a:solidFill>
                  <a:srgbClr val="F40040"/>
                </a:solidFill>
              </a:rPr>
              <a:t>picture </a:t>
            </a:r>
            <a:r>
              <a:rPr lang="es">
                <a:solidFill>
                  <a:srgbClr val="4C7B93"/>
                </a:solidFill>
              </a:rPr>
              <a:t>is worth a</a:t>
            </a:r>
            <a:r>
              <a:rPr lang="es">
                <a:solidFill>
                  <a:srgbClr val="4C7B93"/>
                </a:solidFill>
                <a:latin typeface="Maven Pro Regular"/>
                <a:ea typeface="Maven Pro Regular"/>
                <a:cs typeface="Maven Pro Regular"/>
                <a:sym typeface="Maven Pro Regular"/>
              </a:rPr>
              <a:t> </a:t>
            </a:r>
            <a:r>
              <a:rPr b="1" lang="es">
                <a:solidFill>
                  <a:srgbClr val="F40040"/>
                </a:solidFill>
              </a:rPr>
              <a:t>thousand </a:t>
            </a:r>
            <a:r>
              <a:rPr lang="es">
                <a:solidFill>
                  <a:srgbClr val="4C7B93"/>
                </a:solidFill>
              </a:rPr>
              <a:t>words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 sz="1400">
              <a:solidFill>
                <a:srgbClr val="252525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604" name="Shape 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Google Shape;605;p39"/>
          <p:cNvSpPr txBox="1"/>
          <p:nvPr>
            <p:ph idx="2" type="ctrTitle"/>
          </p:nvPr>
        </p:nvSpPr>
        <p:spPr>
          <a:xfrm>
            <a:off x="1167450" y="1540745"/>
            <a:ext cx="68091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C7B93"/>
                </a:solidFill>
              </a:rPr>
              <a:t>Awesome </a:t>
            </a:r>
            <a:r>
              <a:rPr lang="es"/>
              <a:t>words</a:t>
            </a:r>
            <a:endParaRPr/>
          </a:p>
        </p:txBody>
      </p:sp>
      <p:sp>
        <p:nvSpPr>
          <p:cNvPr id="606" name="Google Shape;606;p39"/>
          <p:cNvSpPr txBox="1"/>
          <p:nvPr>
            <p:ph idx="3" type="subTitle"/>
          </p:nvPr>
        </p:nvSpPr>
        <p:spPr>
          <a:xfrm>
            <a:off x="1785900" y="2888010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C7B93"/>
                </a:solidFill>
              </a:rPr>
              <a:t>Because </a:t>
            </a:r>
            <a:r>
              <a:rPr b="1" lang="es">
                <a:solidFill>
                  <a:srgbClr val="F40040"/>
                </a:solidFill>
              </a:rPr>
              <a:t>key words</a:t>
            </a:r>
            <a:r>
              <a:rPr lang="es">
                <a:solidFill>
                  <a:srgbClr val="4C7B93"/>
                </a:solidFill>
              </a:rPr>
              <a:t> are great for catching your audience’s </a:t>
            </a:r>
            <a:r>
              <a:rPr b="1" lang="es">
                <a:solidFill>
                  <a:srgbClr val="F40040"/>
                </a:solidFill>
              </a:rPr>
              <a:t>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p40"/>
          <p:cNvSpPr txBox="1"/>
          <p:nvPr>
            <p:ph type="title"/>
          </p:nvPr>
        </p:nvSpPr>
        <p:spPr>
          <a:xfrm>
            <a:off x="5710750" y="382425"/>
            <a:ext cx="2954400" cy="113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Infographics make your idea understandable…</a:t>
            </a:r>
            <a:endParaRPr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grpSp>
        <p:nvGrpSpPr>
          <p:cNvPr id="612" name="Google Shape;612;p40"/>
          <p:cNvGrpSpPr/>
          <p:nvPr/>
        </p:nvGrpSpPr>
        <p:grpSpPr>
          <a:xfrm>
            <a:off x="1396765" y="785798"/>
            <a:ext cx="3254542" cy="2738779"/>
            <a:chOff x="2577764" y="2194918"/>
            <a:chExt cx="422855" cy="356269"/>
          </a:xfrm>
        </p:grpSpPr>
        <p:grpSp>
          <p:nvGrpSpPr>
            <p:cNvPr id="613" name="Google Shape;613;p4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614" name="Google Shape;614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2D4A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2D4A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" name="Google Shape;616;p4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617" name="Google Shape;617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26B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26B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9" name="Google Shape;619;p4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620" name="Google Shape;620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F400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F400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2" name="Google Shape;622;p4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623" name="Google Shape;623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FF12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FF12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25" name="Google Shape;625;p40"/>
          <p:cNvSpPr txBox="1"/>
          <p:nvPr/>
        </p:nvSpPr>
        <p:spPr>
          <a:xfrm>
            <a:off x="2050500" y="3792375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even hotter than Mercury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26" name="Google Shape;626;p40"/>
          <p:cNvSpPr txBox="1"/>
          <p:nvPr/>
        </p:nvSpPr>
        <p:spPr>
          <a:xfrm>
            <a:off x="3414222" y="3792363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It’s full of iron oxide dust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27" name="Google Shape;627;p40"/>
          <p:cNvSpPr txBox="1"/>
          <p:nvPr/>
        </p:nvSpPr>
        <p:spPr>
          <a:xfrm>
            <a:off x="4660825" y="3777225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Yes, this is the ringed one.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 It’s a gas giant, composed mostly of hydrogen and helium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628" name="Google Shape;628;p40"/>
          <p:cNvSpPr txBox="1"/>
          <p:nvPr/>
        </p:nvSpPr>
        <p:spPr>
          <a:xfrm>
            <a:off x="686775" y="3792375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closest planet to the Sun and is only a bit larger than our Moon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29" name="Google Shape;629;p40"/>
          <p:cNvSpPr txBox="1"/>
          <p:nvPr/>
        </p:nvSpPr>
        <p:spPr>
          <a:xfrm>
            <a:off x="4723253" y="1302066"/>
            <a:ext cx="4266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01 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30" name="Google Shape;630;p40"/>
          <p:cNvSpPr txBox="1"/>
          <p:nvPr/>
        </p:nvSpPr>
        <p:spPr>
          <a:xfrm>
            <a:off x="4723253" y="1712090"/>
            <a:ext cx="4266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02 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31" name="Google Shape;631;p40"/>
          <p:cNvSpPr txBox="1"/>
          <p:nvPr/>
        </p:nvSpPr>
        <p:spPr>
          <a:xfrm>
            <a:off x="4723253" y="2122114"/>
            <a:ext cx="4266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03 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32" name="Google Shape;632;p40"/>
          <p:cNvSpPr txBox="1"/>
          <p:nvPr/>
        </p:nvSpPr>
        <p:spPr>
          <a:xfrm>
            <a:off x="4723253" y="2532138"/>
            <a:ext cx="4266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04 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33" name="Google Shape;633;p40"/>
          <p:cNvSpPr txBox="1"/>
          <p:nvPr/>
        </p:nvSpPr>
        <p:spPr>
          <a:xfrm>
            <a:off x="2010375" y="3524563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02 </a:t>
            </a: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Venus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634" name="Google Shape;634;p40"/>
          <p:cNvSpPr txBox="1"/>
          <p:nvPr/>
        </p:nvSpPr>
        <p:spPr>
          <a:xfrm>
            <a:off x="3414225" y="3524563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03 </a:t>
            </a: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Mars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635" name="Google Shape;635;p40"/>
          <p:cNvSpPr txBox="1"/>
          <p:nvPr/>
        </p:nvSpPr>
        <p:spPr>
          <a:xfrm>
            <a:off x="4651300" y="3497913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04 Saturn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636" name="Google Shape;636;p40"/>
          <p:cNvSpPr txBox="1"/>
          <p:nvPr/>
        </p:nvSpPr>
        <p:spPr>
          <a:xfrm>
            <a:off x="686775" y="3524575"/>
            <a:ext cx="11742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01 </a:t>
            </a: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Mercury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640" name="Shape 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" name="Google Shape;641;p41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642" name="Google Shape;642;p41"/>
          <p:cNvSpPr txBox="1"/>
          <p:nvPr>
            <p:ph idx="4294967295" type="body"/>
          </p:nvPr>
        </p:nvSpPr>
        <p:spPr>
          <a:xfrm>
            <a:off x="670525" y="867713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Jupiter is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 a gas giant and the biggest planet in our Solar System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43" name="Google Shape;643;p41"/>
          <p:cNvSpPr txBox="1"/>
          <p:nvPr/>
        </p:nvSpPr>
        <p:spPr>
          <a:xfrm>
            <a:off x="670525" y="1943037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even hotter than Mercury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44" name="Google Shape;644;p41"/>
          <p:cNvSpPr txBox="1"/>
          <p:nvPr>
            <p:ph idx="4294967295" type="body"/>
          </p:nvPr>
        </p:nvSpPr>
        <p:spPr>
          <a:xfrm>
            <a:off x="670525" y="3016800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</a:t>
            </a:r>
            <a:r>
              <a:rPr lang="es" sz="1000"/>
              <a:t>the closest planet to the Sun and the smallest one in our Solar System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45" name="Google Shape;645;p41"/>
          <p:cNvSpPr txBox="1"/>
          <p:nvPr/>
        </p:nvSpPr>
        <p:spPr>
          <a:xfrm>
            <a:off x="670525" y="4094037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It’s full of iron oxide dust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46" name="Google Shape;646;p41"/>
          <p:cNvSpPr txBox="1"/>
          <p:nvPr>
            <p:ph type="title"/>
          </p:nvPr>
        </p:nvSpPr>
        <p:spPr>
          <a:xfrm>
            <a:off x="2020100" y="4184100"/>
            <a:ext cx="6301800" cy="2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EB Garamond"/>
                <a:ea typeface="EB Garamond"/>
                <a:cs typeface="EB Garamond"/>
                <a:sym typeface="EB Garamond"/>
              </a:rPr>
              <a:t>If you want to modify </a:t>
            </a:r>
            <a:r>
              <a:rPr lang="es" sz="1000" u="sng">
                <a:solidFill>
                  <a:srgbClr val="A80428"/>
                </a:solidFill>
                <a:latin typeface="EB Garamond"/>
                <a:ea typeface="EB Garamond"/>
                <a:cs typeface="EB Garamond"/>
                <a:sym typeface="EB Garamond"/>
              </a:rPr>
              <a:t>this graph</a:t>
            </a:r>
            <a:r>
              <a:rPr b="0" lang="es" sz="1000">
                <a:latin typeface="EB Garamond"/>
                <a:ea typeface="EB Garamond"/>
                <a:cs typeface="EB Garamond"/>
                <a:sym typeface="EB Garamond"/>
              </a:rPr>
              <a:t>, click on it, follow the link, change the data and replace it</a:t>
            </a:r>
            <a:endParaRPr b="0" sz="1000"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 sz="1400">
              <a:solidFill>
                <a:srgbClr val="252525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647" name="Google Shape;647;p41"/>
          <p:cNvSpPr txBox="1"/>
          <p:nvPr/>
        </p:nvSpPr>
        <p:spPr>
          <a:xfrm>
            <a:off x="670525" y="1663725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Venus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648" name="Google Shape;648;p41"/>
          <p:cNvSpPr txBox="1"/>
          <p:nvPr/>
        </p:nvSpPr>
        <p:spPr>
          <a:xfrm>
            <a:off x="670525" y="3814725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Mars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649" name="Google Shape;649;p41"/>
          <p:cNvSpPr txBox="1"/>
          <p:nvPr/>
        </p:nvSpPr>
        <p:spPr>
          <a:xfrm>
            <a:off x="670525" y="588225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Jupiter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650" name="Google Shape;650;p41"/>
          <p:cNvSpPr txBox="1"/>
          <p:nvPr/>
        </p:nvSpPr>
        <p:spPr>
          <a:xfrm>
            <a:off x="670525" y="2739225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Mercury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pic>
        <p:nvPicPr>
          <p:cNvPr id="651" name="Google Shape;651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11725" y="867723"/>
            <a:ext cx="4993403" cy="30867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p42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and the same </a:t>
            </a:r>
            <a:r>
              <a:rPr lang="es"/>
              <a:t>goes for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 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tables</a:t>
            </a:r>
            <a:endParaRPr b="1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graphicFrame>
        <p:nvGraphicFramePr>
          <p:cNvPr id="657" name="Google Shape;657;p42"/>
          <p:cNvGraphicFramePr/>
          <p:nvPr/>
        </p:nvGraphicFramePr>
        <p:xfrm>
          <a:off x="1048350" y="15439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{917D0D30-D481-4ED6-A528-D8B2B07D44D6}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200">
                          <a:solidFill>
                            <a:srgbClr val="F40040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MASS</a:t>
                      </a:r>
                      <a:endParaRPr b="1" sz="1200">
                        <a:solidFill>
                          <a:srgbClr val="F40040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40040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(earths)</a:t>
                      </a:r>
                      <a:endParaRPr sz="900">
                        <a:solidFill>
                          <a:srgbClr val="F40040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2394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F40040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DIAMETER</a:t>
                      </a:r>
                      <a:endParaRPr b="1" sz="1200">
                        <a:solidFill>
                          <a:srgbClr val="F40040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40040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(earths)</a:t>
                      </a:r>
                      <a:endParaRPr sz="1200">
                        <a:solidFill>
                          <a:srgbClr val="F40040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2394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F40040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SURFACE GRAVITY</a:t>
                      </a:r>
                      <a:endParaRPr b="1" sz="1200">
                        <a:solidFill>
                          <a:srgbClr val="F40040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40040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(earths)</a:t>
                      </a:r>
                      <a:endParaRPr sz="1200">
                        <a:solidFill>
                          <a:srgbClr val="F40040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23947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223947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MERCURY</a:t>
                      </a:r>
                      <a:endParaRPr b="1">
                        <a:solidFill>
                          <a:srgbClr val="223947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004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0,06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0,38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0,38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223947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SATURN</a:t>
                      </a:r>
                      <a:endParaRPr b="1">
                        <a:solidFill>
                          <a:srgbClr val="223947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004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0,11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0,53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0,38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223947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JUPITER</a:t>
                      </a:r>
                      <a:endParaRPr b="1">
                        <a:solidFill>
                          <a:srgbClr val="223947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004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95,2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9,4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>
                        <a:alpha val="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223947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1,16</a:t>
                      </a:r>
                      <a:endParaRPr>
                        <a:solidFill>
                          <a:srgbClr val="223947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2" name="Google Shape;662;p43"/>
          <p:cNvGrpSpPr/>
          <p:nvPr/>
        </p:nvGrpSpPr>
        <p:grpSpPr>
          <a:xfrm>
            <a:off x="671132" y="397154"/>
            <a:ext cx="5383630" cy="3120758"/>
            <a:chOff x="1397225" y="1410350"/>
            <a:chExt cx="4786300" cy="2774500"/>
          </a:xfrm>
        </p:grpSpPr>
        <p:grpSp>
          <p:nvGrpSpPr>
            <p:cNvPr id="663" name="Google Shape;663;p4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664" name="Google Shape;664;p4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665" name="Google Shape;665;p4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6" name="Google Shape;666;p4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667" name="Google Shape;667;p4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grpSp>
            <p:nvGrpSpPr>
              <p:cNvPr id="668" name="Google Shape;668;p4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669" name="Google Shape;669;p4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</p:sp>
            <p:sp>
              <p:nvSpPr>
                <p:cNvPr id="670" name="Google Shape;670;p4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" name="Google Shape;671;p4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" name="Google Shape;672;p4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" name="Google Shape;673;p4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" name="Google Shape;674;p4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5" name="Google Shape;675;p4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676" name="Google Shape;676;p4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677" name="Google Shape;677;p4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8" name="Google Shape;678;p4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679" name="Google Shape;679;p4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680" name="Google Shape;680;p4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4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4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4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4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5" name="Google Shape;685;p4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686" name="Google Shape;686;p4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4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</p:grpSp>
        <p:grpSp>
          <p:nvGrpSpPr>
            <p:cNvPr id="688" name="Google Shape;688;p4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689" name="Google Shape;689;p4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4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691" name="Google Shape;691;p4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</p:grpSp>
        <p:grpSp>
          <p:nvGrpSpPr>
            <p:cNvPr id="692" name="Google Shape;692;p4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693" name="Google Shape;693;p4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4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</p:grpSp>
        <p:grpSp>
          <p:nvGrpSpPr>
            <p:cNvPr id="695" name="Google Shape;695;p4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696" name="Google Shape;696;p4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697" name="Google Shape;697;p4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8" name="Google Shape;698;p4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699" name="Google Shape;699;p4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grpSp>
            <p:nvGrpSpPr>
              <p:cNvPr id="700" name="Google Shape;700;p4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701" name="Google Shape;701;p4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" name="Google Shape;702;p4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22394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3" name="Google Shape;703;p4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704" name="Google Shape;704;p4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705" name="Google Shape;705;p4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6" name="Google Shape;706;p4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707" name="Google Shape;707;p4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708" name="Google Shape;708;p4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9" name="Google Shape;709;p4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710" name="Google Shape;710;p4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</p:sp>
          <p:sp>
            <p:nvSpPr>
              <p:cNvPr id="711" name="Google Shape;711;p4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2" name="Google Shape;712;p4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5" name="Google Shape;715;p4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716" name="Google Shape;716;p4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4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4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4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4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4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4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4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4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4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4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4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4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2" name="Google Shape;732;p4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4" name="Google Shape;754;p4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755" name="Google Shape;755;p4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4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7" name="Google Shape;757;p4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8" name="Google Shape;758;p4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759" name="Google Shape;759;p4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4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4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4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3" name="Google Shape;763;p4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0" name="Google Shape;770;p4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771" name="Google Shape;771;p4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4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4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4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5" name="Google Shape;775;p4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4" name="Google Shape;804;p4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805" name="Google Shape;805;p4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4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7" name="Google Shape;807;p4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8" name="Google Shape;808;p4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809" name="Google Shape;809;p4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4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" name="Google Shape;811;p4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812" name="Google Shape;812;p4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4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4" name="Google Shape;814;p4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2" name="Google Shape;822;p4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823" name="Google Shape;823;p4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4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4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4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7" name="Google Shape;827;p4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5" name="Google Shape;835;p4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836" name="Google Shape;836;p4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4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4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4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0" name="Google Shape;840;p4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2" name="Google Shape;882;p4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883" name="Google Shape;883;p4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4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2239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5" name="Google Shape;885;p4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223947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" name="Google Shape;920;p43"/>
          <p:cNvSpPr txBox="1"/>
          <p:nvPr>
            <p:ph type="ctrTitle"/>
          </p:nvPr>
        </p:nvSpPr>
        <p:spPr>
          <a:xfrm>
            <a:off x="1829550" y="4077740"/>
            <a:ext cx="6809100" cy="50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Map</a:t>
            </a:r>
            <a:endParaRPr/>
          </a:p>
        </p:txBody>
      </p:sp>
      <p:sp>
        <p:nvSpPr>
          <p:cNvPr id="921" name="Google Shape;921;p43"/>
          <p:cNvSpPr txBox="1"/>
          <p:nvPr>
            <p:ph idx="1" type="subTitle"/>
          </p:nvPr>
        </p:nvSpPr>
        <p:spPr>
          <a:xfrm>
            <a:off x="3066445" y="4420635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4C7B93"/>
                </a:solidFill>
              </a:rPr>
              <a:t>This is an awesome map. Feel free to use it!</a:t>
            </a:r>
            <a:endParaRPr/>
          </a:p>
        </p:txBody>
      </p:sp>
      <p:sp>
        <p:nvSpPr>
          <p:cNvPr id="922" name="Google Shape;922;p43"/>
          <p:cNvSpPr txBox="1"/>
          <p:nvPr>
            <p:ph idx="4294967295" type="body"/>
          </p:nvPr>
        </p:nvSpPr>
        <p:spPr>
          <a:xfrm>
            <a:off x="6947350" y="2751825"/>
            <a:ext cx="14502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>
                <a:latin typeface="Maven Pro"/>
                <a:ea typeface="Maven Pro"/>
                <a:cs typeface="Maven Pro"/>
                <a:sym typeface="Maven Pro"/>
              </a:rPr>
              <a:t>JUPITER</a:t>
            </a:r>
            <a:br>
              <a:rPr b="1" lang="es" sz="14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/>
              <a:t>It’s a gas giant and the biggest planet in our Solar System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923" name="Google Shape;923;p43"/>
          <p:cNvSpPr txBox="1"/>
          <p:nvPr>
            <p:ph idx="4294967295" type="body"/>
          </p:nvPr>
        </p:nvSpPr>
        <p:spPr>
          <a:xfrm>
            <a:off x="6807000" y="681425"/>
            <a:ext cx="15903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SATURN</a:t>
            </a:r>
            <a:endParaRPr b="1" sz="12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It’s a gas giant, composed mostly </a:t>
            </a:r>
            <a:r>
              <a:rPr lang="es" sz="1000"/>
              <a:t>of 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hydrogen and helium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24" name="Google Shape;924;p43"/>
          <p:cNvSpPr txBox="1"/>
          <p:nvPr/>
        </p:nvSpPr>
        <p:spPr>
          <a:xfrm>
            <a:off x="6947225" y="1727737"/>
            <a:ext cx="14502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MARS</a:t>
            </a:r>
            <a:endParaRPr b="1" sz="12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It’s full of iron oxide dust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925" name="Google Shape;925;p43"/>
          <p:cNvSpPr/>
          <p:nvPr/>
        </p:nvSpPr>
        <p:spPr>
          <a:xfrm rot="10800000">
            <a:off x="7973026" y="559911"/>
            <a:ext cx="290700" cy="144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43"/>
          <p:cNvSpPr/>
          <p:nvPr/>
        </p:nvSpPr>
        <p:spPr>
          <a:xfrm rot="10800000">
            <a:off x="7973026" y="1606223"/>
            <a:ext cx="290700" cy="144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43"/>
          <p:cNvSpPr/>
          <p:nvPr/>
        </p:nvSpPr>
        <p:spPr>
          <a:xfrm rot="10800000">
            <a:off x="7973026" y="2630323"/>
            <a:ext cx="290700" cy="144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" name="Google Shape;928;p43"/>
          <p:cNvSpPr/>
          <p:nvPr/>
        </p:nvSpPr>
        <p:spPr>
          <a:xfrm rot="10800000">
            <a:off x="3848776" y="1117861"/>
            <a:ext cx="290700" cy="144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" name="Google Shape;929;p43"/>
          <p:cNvSpPr/>
          <p:nvPr/>
        </p:nvSpPr>
        <p:spPr>
          <a:xfrm rot="10800000">
            <a:off x="4571849" y="1406918"/>
            <a:ext cx="488100" cy="2433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" name="Google Shape;930;p43"/>
          <p:cNvSpPr/>
          <p:nvPr/>
        </p:nvSpPr>
        <p:spPr>
          <a:xfrm rot="10800000">
            <a:off x="3344751" y="2092986"/>
            <a:ext cx="290700" cy="144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" name="Google Shape;931;p43"/>
          <p:cNvSpPr/>
          <p:nvPr/>
        </p:nvSpPr>
        <p:spPr>
          <a:xfrm rot="10800000">
            <a:off x="1459849" y="1262742"/>
            <a:ext cx="510000" cy="2541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" name="Google Shape;932;p43"/>
          <p:cNvSpPr/>
          <p:nvPr/>
        </p:nvSpPr>
        <p:spPr>
          <a:xfrm rot="10800000">
            <a:off x="2048826" y="2372736"/>
            <a:ext cx="290700" cy="1449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" name="Google Shape;933;p43"/>
          <p:cNvSpPr/>
          <p:nvPr/>
        </p:nvSpPr>
        <p:spPr>
          <a:xfrm rot="10800000">
            <a:off x="5297775" y="2775224"/>
            <a:ext cx="420900" cy="2097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7" name="Shape 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" name="Google Shape;938;p44"/>
          <p:cNvSpPr txBox="1"/>
          <p:nvPr>
            <p:ph type="title"/>
          </p:nvPr>
        </p:nvSpPr>
        <p:spPr>
          <a:xfrm>
            <a:off x="5793050" y="888800"/>
            <a:ext cx="28722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Icons</a:t>
            </a:r>
            <a:r>
              <a:rPr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 will help you explain your ideas</a:t>
            </a:r>
            <a:endParaRPr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939" name="Google Shape;939;p44"/>
          <p:cNvSpPr txBox="1"/>
          <p:nvPr>
            <p:ph idx="4294967295" type="body"/>
          </p:nvPr>
        </p:nvSpPr>
        <p:spPr>
          <a:xfrm>
            <a:off x="1607888" y="231600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closest planet to the Sun and the smallest one in the Solar System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940" name="Google Shape;940;p44"/>
          <p:cNvSpPr txBox="1"/>
          <p:nvPr>
            <p:ph idx="4294967295" type="body"/>
          </p:nvPr>
        </p:nvSpPr>
        <p:spPr>
          <a:xfrm>
            <a:off x="3632475" y="231600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even hotter than Mercury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941" name="Google Shape;941;p44"/>
          <p:cNvSpPr txBox="1"/>
          <p:nvPr>
            <p:ph idx="4294967295" type="body"/>
          </p:nvPr>
        </p:nvSpPr>
        <p:spPr>
          <a:xfrm>
            <a:off x="1607900" y="4122300"/>
            <a:ext cx="17511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</a:t>
            </a:r>
            <a:r>
              <a:rPr lang="es" sz="1000">
                <a:solidFill>
                  <a:srgbClr val="252525"/>
                </a:solidFill>
              </a:rPr>
              <a:t>’s full of iron oxide dust</a:t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942" name="Google Shape;942;p44"/>
          <p:cNvSpPr txBox="1"/>
          <p:nvPr>
            <p:ph idx="4294967295" type="body"/>
          </p:nvPr>
        </p:nvSpPr>
        <p:spPr>
          <a:xfrm>
            <a:off x="3573006" y="4122300"/>
            <a:ext cx="1869900" cy="52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EB Garamond"/>
                <a:ea typeface="EB Garamond"/>
                <a:cs typeface="EB Garamond"/>
                <a:sym typeface="EB Garamond"/>
              </a:rPr>
              <a:t>Jupiter the biggest planet in our Solar System an</a:t>
            </a:r>
            <a:r>
              <a:rPr lang="es" sz="1000">
                <a:solidFill>
                  <a:srgbClr val="252525"/>
                </a:solidFill>
              </a:rPr>
              <a:t>d the fourth-brightest object in the sky</a:t>
            </a:r>
            <a:endParaRPr>
              <a:solidFill>
                <a:srgbClr val="252525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grpSp>
        <p:nvGrpSpPr>
          <p:cNvPr id="943" name="Google Shape;943;p44"/>
          <p:cNvGrpSpPr/>
          <p:nvPr/>
        </p:nvGrpSpPr>
        <p:grpSpPr>
          <a:xfrm>
            <a:off x="4221698" y="3139128"/>
            <a:ext cx="572698" cy="572698"/>
            <a:chOff x="-65145700" y="3727425"/>
            <a:chExt cx="317425" cy="317425"/>
          </a:xfrm>
        </p:grpSpPr>
        <p:sp>
          <p:nvSpPr>
            <p:cNvPr id="944" name="Google Shape;944;p4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" name="Google Shape;946;p44"/>
          <p:cNvGrpSpPr/>
          <p:nvPr/>
        </p:nvGrpSpPr>
        <p:grpSpPr>
          <a:xfrm>
            <a:off x="2202778" y="3140515"/>
            <a:ext cx="561332" cy="569902"/>
            <a:chOff x="-59400775" y="4084200"/>
            <a:chExt cx="311125" cy="315875"/>
          </a:xfrm>
        </p:grpSpPr>
        <p:sp>
          <p:nvSpPr>
            <p:cNvPr id="947" name="Google Shape;947;p4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" name="Google Shape;953;p44"/>
          <p:cNvGrpSpPr/>
          <p:nvPr/>
        </p:nvGrpSpPr>
        <p:grpSpPr>
          <a:xfrm>
            <a:off x="2202778" y="1349469"/>
            <a:ext cx="561332" cy="571480"/>
            <a:chOff x="-62148800" y="3377700"/>
            <a:chExt cx="311125" cy="316750"/>
          </a:xfrm>
        </p:grpSpPr>
        <p:sp>
          <p:nvSpPr>
            <p:cNvPr id="954" name="Google Shape;954;p4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" name="Google Shape;956;p44"/>
          <p:cNvGrpSpPr/>
          <p:nvPr/>
        </p:nvGrpSpPr>
        <p:grpSpPr>
          <a:xfrm>
            <a:off x="4222375" y="1350264"/>
            <a:ext cx="571300" cy="569902"/>
            <a:chOff x="-59029025" y="3711650"/>
            <a:chExt cx="316650" cy="315875"/>
          </a:xfrm>
        </p:grpSpPr>
        <p:sp>
          <p:nvSpPr>
            <p:cNvPr id="957" name="Google Shape;957;p4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" name="Google Shape;964;p44"/>
          <p:cNvSpPr txBox="1"/>
          <p:nvPr/>
        </p:nvSpPr>
        <p:spPr>
          <a:xfrm>
            <a:off x="1821650" y="203670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Text 01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965" name="Google Shape;965;p44"/>
          <p:cNvSpPr txBox="1"/>
          <p:nvPr/>
        </p:nvSpPr>
        <p:spPr>
          <a:xfrm>
            <a:off x="3846250" y="203670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Text 02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966" name="Google Shape;966;p44"/>
          <p:cNvSpPr txBox="1"/>
          <p:nvPr/>
        </p:nvSpPr>
        <p:spPr>
          <a:xfrm>
            <a:off x="1821650" y="384300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Text 03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967" name="Google Shape;967;p44"/>
          <p:cNvSpPr txBox="1"/>
          <p:nvPr/>
        </p:nvSpPr>
        <p:spPr>
          <a:xfrm>
            <a:off x="3846250" y="384300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Text 04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2" name="Google Shape;972;p45"/>
          <p:cNvPicPr preferRelativeResize="0"/>
          <p:nvPr/>
        </p:nvPicPr>
        <p:blipFill rotWithShape="1">
          <a:blip r:embed="rId3">
            <a:alphaModFix/>
          </a:blip>
          <a:srcRect b="26012" l="0" r="0" t="26108"/>
          <a:stretch/>
        </p:blipFill>
        <p:spPr>
          <a:xfrm>
            <a:off x="0" y="0"/>
            <a:ext cx="9144000" cy="2724147"/>
          </a:xfrm>
          <a:prstGeom prst="rect">
            <a:avLst/>
          </a:prstGeom>
          <a:noFill/>
          <a:ln>
            <a:noFill/>
          </a:ln>
        </p:spPr>
      </p:pic>
      <p:sp>
        <p:nvSpPr>
          <p:cNvPr id="973" name="Google Shape;973;p45"/>
          <p:cNvSpPr txBox="1"/>
          <p:nvPr/>
        </p:nvSpPr>
        <p:spPr>
          <a:xfrm>
            <a:off x="2503297" y="3641500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</a:t>
            </a:r>
            <a:endParaRPr sz="1000">
              <a:solidFill>
                <a:srgbClr val="1F3441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974" name="Google Shape;974;p45"/>
          <p:cNvSpPr txBox="1"/>
          <p:nvPr/>
        </p:nvSpPr>
        <p:spPr>
          <a:xfrm>
            <a:off x="4150500" y="3641500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It’s a gas giant, composed mostly of hydrogen and helium</a:t>
            </a:r>
            <a:endParaRPr sz="1000">
              <a:solidFill>
                <a:srgbClr val="1F3441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1F344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75" name="Google Shape;975;p45"/>
          <p:cNvSpPr txBox="1"/>
          <p:nvPr/>
        </p:nvSpPr>
        <p:spPr>
          <a:xfrm>
            <a:off x="5713100" y="3656650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smallest planet in our Solar System</a:t>
            </a:r>
            <a:endParaRPr sz="1000">
              <a:solidFill>
                <a:srgbClr val="1F3441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976" name="Google Shape;976;p45"/>
          <p:cNvSpPr/>
          <p:nvPr/>
        </p:nvSpPr>
        <p:spPr>
          <a:xfrm>
            <a:off x="856100" y="2217877"/>
            <a:ext cx="1012500" cy="1012200"/>
          </a:xfrm>
          <a:prstGeom prst="ellipse">
            <a:avLst/>
          </a:prstGeom>
          <a:solidFill>
            <a:srgbClr val="5488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" name="Google Shape;977;p45"/>
          <p:cNvSpPr/>
          <p:nvPr/>
        </p:nvSpPr>
        <p:spPr>
          <a:xfrm>
            <a:off x="2503299" y="2217900"/>
            <a:ext cx="1012500" cy="1012200"/>
          </a:xfrm>
          <a:prstGeom prst="ellipse">
            <a:avLst/>
          </a:prstGeom>
          <a:solidFill>
            <a:srgbClr val="426B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" name="Google Shape;978;p45"/>
          <p:cNvSpPr/>
          <p:nvPr/>
        </p:nvSpPr>
        <p:spPr>
          <a:xfrm>
            <a:off x="4150500" y="2218050"/>
            <a:ext cx="1012200" cy="1012200"/>
          </a:xfrm>
          <a:prstGeom prst="ellipse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" name="Google Shape;979;p45"/>
          <p:cNvSpPr/>
          <p:nvPr/>
        </p:nvSpPr>
        <p:spPr>
          <a:xfrm>
            <a:off x="5713100" y="2218050"/>
            <a:ext cx="1012200" cy="1012200"/>
          </a:xfrm>
          <a:prstGeom prst="ellipse">
            <a:avLst/>
          </a:prstGeom>
          <a:solidFill>
            <a:srgbClr val="2D4A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" name="Google Shape;980;p45"/>
          <p:cNvSpPr/>
          <p:nvPr/>
        </p:nvSpPr>
        <p:spPr>
          <a:xfrm>
            <a:off x="7275700" y="2218050"/>
            <a:ext cx="1012200" cy="1012200"/>
          </a:xfrm>
          <a:prstGeom prst="ellipse">
            <a:avLst/>
          </a:prstGeom>
          <a:solidFill>
            <a:srgbClr val="2239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" name="Google Shape;981;p45"/>
          <p:cNvSpPr/>
          <p:nvPr/>
        </p:nvSpPr>
        <p:spPr>
          <a:xfrm>
            <a:off x="1094524" y="2461793"/>
            <a:ext cx="524308" cy="524349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" name="Google Shape;982;p45"/>
          <p:cNvGrpSpPr/>
          <p:nvPr/>
        </p:nvGrpSpPr>
        <p:grpSpPr>
          <a:xfrm>
            <a:off x="7518535" y="2482342"/>
            <a:ext cx="526527" cy="522829"/>
            <a:chOff x="-63250675" y="3744075"/>
            <a:chExt cx="320350" cy="318100"/>
          </a:xfrm>
        </p:grpSpPr>
        <p:sp>
          <p:nvSpPr>
            <p:cNvPr id="983" name="Google Shape;983;p4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45"/>
          <p:cNvGrpSpPr/>
          <p:nvPr/>
        </p:nvGrpSpPr>
        <p:grpSpPr>
          <a:xfrm>
            <a:off x="2749325" y="2420974"/>
            <a:ext cx="520446" cy="521761"/>
            <a:chOff x="-61784125" y="3377700"/>
            <a:chExt cx="316650" cy="317450"/>
          </a:xfrm>
        </p:grpSpPr>
        <p:sp>
          <p:nvSpPr>
            <p:cNvPr id="987" name="Google Shape;987;p4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" name="Google Shape;994;p45"/>
          <p:cNvSpPr/>
          <p:nvPr/>
        </p:nvSpPr>
        <p:spPr>
          <a:xfrm>
            <a:off x="5957684" y="2520242"/>
            <a:ext cx="523035" cy="407818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5" name="Google Shape;995;p45"/>
          <p:cNvGrpSpPr/>
          <p:nvPr/>
        </p:nvGrpSpPr>
        <p:grpSpPr>
          <a:xfrm>
            <a:off x="4400282" y="2463294"/>
            <a:ext cx="512639" cy="521720"/>
            <a:chOff x="-65144125" y="4094450"/>
            <a:chExt cx="311900" cy="317425"/>
          </a:xfrm>
        </p:grpSpPr>
        <p:sp>
          <p:nvSpPr>
            <p:cNvPr id="996" name="Google Shape;996;p4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" name="Google Shape;999;p45"/>
          <p:cNvSpPr txBox="1"/>
          <p:nvPr/>
        </p:nvSpPr>
        <p:spPr>
          <a:xfrm>
            <a:off x="7275700" y="3656638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It’s a gas giant and the biggest planet in our Solar System</a:t>
            </a:r>
            <a:endParaRPr sz="1000">
              <a:solidFill>
                <a:srgbClr val="1F3441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00" name="Google Shape;1000;p45"/>
          <p:cNvSpPr txBox="1"/>
          <p:nvPr/>
        </p:nvSpPr>
        <p:spPr>
          <a:xfrm>
            <a:off x="856100" y="3641500"/>
            <a:ext cx="1323600" cy="89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01" name="Google Shape;1001;p45"/>
          <p:cNvSpPr txBox="1"/>
          <p:nvPr/>
        </p:nvSpPr>
        <p:spPr>
          <a:xfrm>
            <a:off x="856100" y="337735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Venus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02" name="Google Shape;1002;p45"/>
          <p:cNvSpPr txBox="1"/>
          <p:nvPr/>
        </p:nvSpPr>
        <p:spPr>
          <a:xfrm>
            <a:off x="2503300" y="337735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Mars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03" name="Google Shape;1003;p45"/>
          <p:cNvSpPr txBox="1"/>
          <p:nvPr/>
        </p:nvSpPr>
        <p:spPr>
          <a:xfrm>
            <a:off x="4150500" y="337735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Saturn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04" name="Google Shape;1004;p45"/>
          <p:cNvSpPr txBox="1"/>
          <p:nvPr/>
        </p:nvSpPr>
        <p:spPr>
          <a:xfrm>
            <a:off x="5713100" y="337735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Mercury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05" name="Google Shape;1005;p45"/>
          <p:cNvSpPr txBox="1"/>
          <p:nvPr/>
        </p:nvSpPr>
        <p:spPr>
          <a:xfrm>
            <a:off x="7275700" y="3377350"/>
            <a:ext cx="1323600" cy="27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1F3441"/>
                </a:solidFill>
                <a:latin typeface="Maven Pro"/>
                <a:ea typeface="Maven Pro"/>
                <a:cs typeface="Maven Pro"/>
                <a:sym typeface="Maven Pro"/>
              </a:rPr>
              <a:t>Jupiter</a:t>
            </a:r>
            <a:endParaRPr b="1">
              <a:solidFill>
                <a:srgbClr val="1F344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009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46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What about this </a:t>
            </a:r>
            <a:endParaRPr b="1" sz="30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useful diagram?</a:t>
            </a:r>
            <a:endParaRPr b="1" sz="30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11" name="Google Shape;1011;p46"/>
          <p:cNvSpPr txBox="1"/>
          <p:nvPr>
            <p:ph idx="4294967295" type="body"/>
          </p:nvPr>
        </p:nvSpPr>
        <p:spPr>
          <a:xfrm>
            <a:off x="6759056" y="1892517"/>
            <a:ext cx="2033100" cy="11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latin typeface="Maven Pro"/>
                <a:ea typeface="Maven Pro"/>
                <a:cs typeface="Maven Pro"/>
                <a:sym typeface="Maven Pro"/>
              </a:rPr>
              <a:t>Y</a:t>
            </a:r>
            <a:r>
              <a:rPr b="1" lang="es" sz="18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our text</a:t>
            </a:r>
            <a:endParaRPr b="1" sz="18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br>
              <a:rPr lang="es"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</a:br>
            <a:r>
              <a:rPr lang="es"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Use this text box to explain all the specifications for this awesome diagram</a:t>
            </a:r>
            <a:br>
              <a:rPr lang="es" sz="12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</a:br>
            <a:endParaRPr sz="12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grpSp>
        <p:nvGrpSpPr>
          <p:cNvPr id="1012" name="Google Shape;1012;p46"/>
          <p:cNvGrpSpPr/>
          <p:nvPr/>
        </p:nvGrpSpPr>
        <p:grpSpPr>
          <a:xfrm>
            <a:off x="517100" y="449963"/>
            <a:ext cx="5155067" cy="4548375"/>
            <a:chOff x="364700" y="297563"/>
            <a:chExt cx="5155067" cy="4548375"/>
          </a:xfrm>
        </p:grpSpPr>
        <p:sp>
          <p:nvSpPr>
            <p:cNvPr id="1013" name="Google Shape;1013;p46"/>
            <p:cNvSpPr/>
            <p:nvPr/>
          </p:nvSpPr>
          <p:spPr>
            <a:xfrm>
              <a:off x="3468626" y="297563"/>
              <a:ext cx="598200" cy="5982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6"/>
            <p:cNvSpPr/>
            <p:nvPr/>
          </p:nvSpPr>
          <p:spPr>
            <a:xfrm>
              <a:off x="1398039" y="2623314"/>
              <a:ext cx="1483200" cy="1483200"/>
            </a:xfrm>
            <a:prstGeom prst="teardrop">
              <a:avLst>
                <a:gd fmla="val 100000" name="adj"/>
              </a:avLst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 rot="-5400000">
              <a:off x="3014630" y="2623386"/>
              <a:ext cx="1773600" cy="1773600"/>
            </a:xfrm>
            <a:prstGeom prst="teardrop">
              <a:avLst>
                <a:gd fmla="val 100000" name="adj"/>
              </a:avLst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6"/>
            <p:cNvSpPr/>
            <p:nvPr/>
          </p:nvSpPr>
          <p:spPr>
            <a:xfrm rot="10800000">
              <a:off x="3026168" y="998981"/>
              <a:ext cx="1483200" cy="1483200"/>
            </a:xfrm>
            <a:prstGeom prst="teardrop">
              <a:avLst>
                <a:gd fmla="val 10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488A3"/>
                </a:solidFill>
              </a:endParaRPr>
            </a:p>
          </p:txBody>
        </p:sp>
        <p:sp>
          <p:nvSpPr>
            <p:cNvPr id="1017" name="Google Shape;1017;p46"/>
            <p:cNvSpPr/>
            <p:nvPr/>
          </p:nvSpPr>
          <p:spPr>
            <a:xfrm rot="5400000">
              <a:off x="1107684" y="708508"/>
              <a:ext cx="1773600" cy="1773600"/>
            </a:xfrm>
            <a:prstGeom prst="teardrop">
              <a:avLst>
                <a:gd fmla="val 100000" name="adj"/>
              </a:avLst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4921567" y="3209032"/>
              <a:ext cx="598200" cy="598200"/>
            </a:xfrm>
            <a:prstGeom prst="ellipse">
              <a:avLst/>
            </a:prstGeom>
            <a:solidFill>
              <a:srgbClr val="4C7B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6"/>
            <p:cNvSpPr/>
            <p:nvPr/>
          </p:nvSpPr>
          <p:spPr>
            <a:xfrm>
              <a:off x="364700" y="1296281"/>
              <a:ext cx="598200" cy="598200"/>
            </a:xfrm>
            <a:prstGeom prst="ellipse">
              <a:avLst/>
            </a:prstGeom>
            <a:solidFill>
              <a:srgbClr val="355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6"/>
            <p:cNvSpPr/>
            <p:nvPr/>
          </p:nvSpPr>
          <p:spPr>
            <a:xfrm>
              <a:off x="1840636" y="4247737"/>
              <a:ext cx="598200" cy="598200"/>
            </a:xfrm>
            <a:prstGeom prst="ellipse">
              <a:avLst/>
            </a:prstGeom>
            <a:solidFill>
              <a:srgbClr val="426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" name="Google Shape;1021;p46"/>
          <p:cNvSpPr/>
          <p:nvPr/>
        </p:nvSpPr>
        <p:spPr>
          <a:xfrm rot="10800000">
            <a:off x="8364304" y="1559771"/>
            <a:ext cx="452400" cy="225600"/>
          </a:xfrm>
          <a:prstGeom prst="triangle">
            <a:avLst>
              <a:gd fmla="val 50000" name="adj"/>
            </a:avLst>
          </a:prstGeom>
          <a:solidFill>
            <a:srgbClr val="1F34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46"/>
          <p:cNvSpPr txBox="1"/>
          <p:nvPr/>
        </p:nvSpPr>
        <p:spPr>
          <a:xfrm>
            <a:off x="3258375" y="1559775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Venus</a:t>
            </a:r>
            <a:endParaRPr b="1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even hotter than Mercury</a:t>
            </a:r>
            <a:endParaRPr sz="1000">
              <a:solidFill>
                <a:schemeClr val="lt1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23" name="Google Shape;1023;p46"/>
          <p:cNvSpPr txBox="1"/>
          <p:nvPr/>
        </p:nvSpPr>
        <p:spPr>
          <a:xfrm>
            <a:off x="1710072" y="2971938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Mars</a:t>
            </a:r>
            <a:endParaRPr b="1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It’s full of iron oxide dust</a:t>
            </a:r>
            <a:endParaRPr sz="1000">
              <a:solidFill>
                <a:schemeClr val="lt1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24" name="Google Shape;1024;p46"/>
          <p:cNvSpPr txBox="1"/>
          <p:nvPr/>
        </p:nvSpPr>
        <p:spPr>
          <a:xfrm>
            <a:off x="3258325" y="3165125"/>
            <a:ext cx="1386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Jupiter</a:t>
            </a:r>
            <a:endParaRPr b="1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EB Garamond"/>
                <a:ea typeface="EB Garamond"/>
                <a:cs typeface="EB Garamond"/>
                <a:sym typeface="EB Garamond"/>
              </a:rPr>
              <a:t>It’s the biggest planet in our Solar System and the fourth-brightest object in the sky</a:t>
            </a:r>
            <a:endParaRPr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25" name="Google Shape;1025;p46"/>
          <p:cNvSpPr txBox="1"/>
          <p:nvPr/>
        </p:nvSpPr>
        <p:spPr>
          <a:xfrm>
            <a:off x="1485075" y="1306625"/>
            <a:ext cx="1323600" cy="91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Mercury</a:t>
            </a:r>
            <a:endParaRPr b="1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closest planet to the Sun and is only a bit larger than our Moon</a:t>
            </a:r>
            <a:endParaRPr sz="1000">
              <a:solidFill>
                <a:schemeClr val="lt1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26" name="Google Shape;1026;p46"/>
          <p:cNvSpPr txBox="1"/>
          <p:nvPr>
            <p:ph type="title"/>
          </p:nvPr>
        </p:nvSpPr>
        <p:spPr>
          <a:xfrm>
            <a:off x="3627500" y="455975"/>
            <a:ext cx="598200" cy="58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01</a:t>
            </a:r>
            <a:endParaRPr b="1" sz="18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27" name="Google Shape;1027;p46"/>
          <p:cNvSpPr txBox="1"/>
          <p:nvPr>
            <p:ph type="title"/>
          </p:nvPr>
        </p:nvSpPr>
        <p:spPr>
          <a:xfrm>
            <a:off x="5080475" y="3367425"/>
            <a:ext cx="598200" cy="58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02</a:t>
            </a:r>
            <a:endParaRPr b="1" sz="18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28" name="Google Shape;1028;p46"/>
          <p:cNvSpPr txBox="1"/>
          <p:nvPr>
            <p:ph type="title"/>
          </p:nvPr>
        </p:nvSpPr>
        <p:spPr>
          <a:xfrm>
            <a:off x="1999425" y="4397900"/>
            <a:ext cx="598200" cy="58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03</a:t>
            </a:r>
            <a:endParaRPr b="1" sz="18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29" name="Google Shape;1029;p46"/>
          <p:cNvSpPr txBox="1"/>
          <p:nvPr>
            <p:ph type="title"/>
          </p:nvPr>
        </p:nvSpPr>
        <p:spPr>
          <a:xfrm>
            <a:off x="523450" y="1454675"/>
            <a:ext cx="598200" cy="58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04</a:t>
            </a:r>
            <a:endParaRPr b="1" sz="18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33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" name="Google Shape;1034;p47"/>
          <p:cNvGrpSpPr/>
          <p:nvPr/>
        </p:nvGrpSpPr>
        <p:grpSpPr>
          <a:xfrm>
            <a:off x="1515800" y="1222152"/>
            <a:ext cx="5454900" cy="3297573"/>
            <a:chOff x="2196556" y="2995700"/>
            <a:chExt cx="636756" cy="448625"/>
          </a:xfrm>
        </p:grpSpPr>
        <p:grpSp>
          <p:nvGrpSpPr>
            <p:cNvPr id="1035" name="Google Shape;1035;p4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036" name="Google Shape;1036;p4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D60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4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BF02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8" name="Google Shape;1038;p4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039" name="Google Shape;1039;p4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040" name="Google Shape;1040;p4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F4004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" name="Google Shape;1041;p4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D6002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2" name="Google Shape;1042;p4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043" name="Google Shape;1043;p4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355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" name="Google Shape;1044;p4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2D4A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5" name="Google Shape;1045;p4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046" name="Google Shape;1046;p4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426B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" name="Google Shape;1047;p4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355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8" name="Google Shape;1048;p4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049" name="Google Shape;1049;p4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5488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" name="Google Shape;1050;p4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435D7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51" name="Google Shape;1051;p4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52" name="Google Shape;1052;p47"/>
          <p:cNvSpPr txBox="1"/>
          <p:nvPr>
            <p:ph type="title"/>
          </p:nvPr>
        </p:nvSpPr>
        <p:spPr>
          <a:xfrm>
            <a:off x="-223425" y="349300"/>
            <a:ext cx="9591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</a:t>
            </a:r>
            <a:r>
              <a:rPr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 </a:t>
            </a:r>
            <a:r>
              <a:rPr b="1"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timeline</a:t>
            </a:r>
            <a:r>
              <a:rPr lang="es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 always works fine</a:t>
            </a:r>
            <a:endParaRPr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53" name="Google Shape;1053;p47"/>
          <p:cNvSpPr txBox="1"/>
          <p:nvPr>
            <p:ph idx="4294967295" type="body"/>
          </p:nvPr>
        </p:nvSpPr>
        <p:spPr>
          <a:xfrm>
            <a:off x="1984025" y="2243775"/>
            <a:ext cx="9477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</a:t>
            </a:r>
            <a:r>
              <a:rPr lang="es" sz="1000"/>
              <a:t>smallest planet in our Solar System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54" name="Google Shape;1054;p47"/>
          <p:cNvSpPr txBox="1"/>
          <p:nvPr>
            <p:ph idx="4294967295" type="body"/>
          </p:nvPr>
        </p:nvSpPr>
        <p:spPr>
          <a:xfrm>
            <a:off x="1984025" y="1603556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Day 01</a:t>
            </a:r>
            <a:endParaRPr b="1" sz="1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55" name="Google Shape;1055;p47"/>
          <p:cNvSpPr txBox="1"/>
          <p:nvPr>
            <p:ph idx="4294967295" type="body"/>
          </p:nvPr>
        </p:nvSpPr>
        <p:spPr>
          <a:xfrm>
            <a:off x="6279800" y="1106644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56" name="Google Shape;1056;p47"/>
          <p:cNvSpPr txBox="1"/>
          <p:nvPr>
            <p:ph idx="4294967295" type="body"/>
          </p:nvPr>
        </p:nvSpPr>
        <p:spPr>
          <a:xfrm>
            <a:off x="3389150" y="2243781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very hot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57" name="Google Shape;1057;p47"/>
          <p:cNvSpPr txBox="1"/>
          <p:nvPr>
            <p:ph idx="4294967295" type="body"/>
          </p:nvPr>
        </p:nvSpPr>
        <p:spPr>
          <a:xfrm>
            <a:off x="3503450" y="1603556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D</a:t>
            </a: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ay 02</a:t>
            </a:r>
            <a:endParaRPr b="1" sz="1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58" name="Google Shape;1058;p47"/>
          <p:cNvSpPr txBox="1"/>
          <p:nvPr>
            <p:ph idx="4294967295" type="body"/>
          </p:nvPr>
        </p:nvSpPr>
        <p:spPr>
          <a:xfrm>
            <a:off x="4736750" y="1603556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D</a:t>
            </a: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ay 03</a:t>
            </a:r>
            <a:endParaRPr b="1" sz="1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59" name="Google Shape;1059;p47"/>
          <p:cNvSpPr txBox="1"/>
          <p:nvPr>
            <p:ph idx="4294967295" type="body"/>
          </p:nvPr>
        </p:nvSpPr>
        <p:spPr>
          <a:xfrm>
            <a:off x="5920000" y="2583531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D</a:t>
            </a: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ay 04</a:t>
            </a:r>
            <a:endParaRPr b="1" sz="1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60" name="Google Shape;1060;p47"/>
          <p:cNvSpPr txBox="1"/>
          <p:nvPr>
            <p:ph idx="4294967295" type="body"/>
          </p:nvPr>
        </p:nvSpPr>
        <p:spPr>
          <a:xfrm>
            <a:off x="5298725" y="3749306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D</a:t>
            </a: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ay 05</a:t>
            </a:r>
            <a:endParaRPr b="1" sz="1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61" name="Google Shape;1061;p47"/>
          <p:cNvSpPr txBox="1"/>
          <p:nvPr>
            <p:ph idx="4294967295" type="body"/>
          </p:nvPr>
        </p:nvSpPr>
        <p:spPr>
          <a:xfrm>
            <a:off x="4082900" y="3749306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D</a:t>
            </a:r>
            <a:r>
              <a:rPr b="1" lang="es" sz="1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ay 06</a:t>
            </a:r>
            <a:endParaRPr b="1" sz="1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62" name="Google Shape;1062;p47"/>
          <p:cNvSpPr txBox="1"/>
          <p:nvPr>
            <p:ph idx="4294967295" type="body"/>
          </p:nvPr>
        </p:nvSpPr>
        <p:spPr>
          <a:xfrm>
            <a:off x="7118275" y="2583519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Jupiter is the biggest planet in our Solar System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63" name="Google Shape;1063;p47"/>
          <p:cNvSpPr txBox="1"/>
          <p:nvPr>
            <p:ph idx="4294967295" type="body"/>
          </p:nvPr>
        </p:nvSpPr>
        <p:spPr>
          <a:xfrm>
            <a:off x="6279800" y="3956450"/>
            <a:ext cx="10578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F3441"/>
                </a:solidFill>
              </a:rPr>
              <a:t>Saturn is </a:t>
            </a: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composed mostly </a:t>
            </a:r>
            <a:r>
              <a:rPr lang="es" sz="1000">
                <a:solidFill>
                  <a:srgbClr val="1F3441"/>
                </a:solidFill>
              </a:rPr>
              <a:t>of </a:t>
            </a:r>
            <a:r>
              <a:rPr lang="es" sz="1000">
                <a:solidFill>
                  <a:srgbClr val="1F3441"/>
                </a:solidFill>
                <a:latin typeface="EB Garamond"/>
                <a:ea typeface="EB Garamond"/>
                <a:cs typeface="EB Garamond"/>
                <a:sym typeface="EB Garamond"/>
              </a:rPr>
              <a:t>hydrogen and helium</a:t>
            </a:r>
            <a:endParaRPr sz="1000">
              <a:solidFill>
                <a:srgbClr val="1F3441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64" name="Google Shape;1064;p47"/>
          <p:cNvSpPr txBox="1"/>
          <p:nvPr>
            <p:ph idx="4294967295" type="body"/>
          </p:nvPr>
        </p:nvSpPr>
        <p:spPr>
          <a:xfrm>
            <a:off x="2535050" y="3578456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Neptune is the f</a:t>
            </a:r>
            <a:r>
              <a:rPr lang="es" sz="1000"/>
              <a:t>a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rthest planet </a:t>
            </a:r>
            <a:r>
              <a:rPr lang="es" sz="1000"/>
              <a:t>from the Sun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 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68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9" name="Google Shape;1069;p48"/>
          <p:cNvGrpSpPr/>
          <p:nvPr/>
        </p:nvGrpSpPr>
        <p:grpSpPr>
          <a:xfrm>
            <a:off x="837675" y="929650"/>
            <a:ext cx="7468650" cy="3444676"/>
            <a:chOff x="837675" y="929650"/>
            <a:chExt cx="7468650" cy="3444676"/>
          </a:xfrm>
        </p:grpSpPr>
        <p:grpSp>
          <p:nvGrpSpPr>
            <p:cNvPr id="1070" name="Google Shape;1070;p48"/>
            <p:cNvGrpSpPr/>
            <p:nvPr/>
          </p:nvGrpSpPr>
          <p:grpSpPr>
            <a:xfrm>
              <a:off x="837675" y="2525048"/>
              <a:ext cx="7468650" cy="1059904"/>
              <a:chOff x="837675" y="2525048"/>
              <a:chExt cx="7468650" cy="1059904"/>
            </a:xfrm>
          </p:grpSpPr>
          <p:sp>
            <p:nvSpPr>
              <p:cNvPr id="1071" name="Google Shape;1071;p48"/>
              <p:cNvSpPr/>
              <p:nvPr/>
            </p:nvSpPr>
            <p:spPr>
              <a:xfrm>
                <a:off x="3239177" y="2525048"/>
                <a:ext cx="284557" cy="1059904"/>
              </a:xfrm>
              <a:custGeom>
                <a:rect b="b" l="l" r="r" t="t"/>
                <a:pathLst>
                  <a:path extrusionOk="0" h="41910" w="11811">
                    <a:moveTo>
                      <a:pt x="0" y="0"/>
                    </a:moveTo>
                    <a:lnTo>
                      <a:pt x="0" y="31623"/>
                    </a:lnTo>
                    <a:lnTo>
                      <a:pt x="11811" y="41910"/>
                    </a:lnTo>
                    <a:lnTo>
                      <a:pt x="11811" y="10668"/>
                    </a:lnTo>
                    <a:close/>
                  </a:path>
                </a:pathLst>
              </a:custGeom>
              <a:solidFill>
                <a:srgbClr val="BF0225"/>
              </a:solidFill>
              <a:ln>
                <a:noFill/>
              </a:ln>
            </p:spPr>
          </p:sp>
          <p:sp>
            <p:nvSpPr>
              <p:cNvPr id="1072" name="Google Shape;1072;p48"/>
              <p:cNvSpPr/>
              <p:nvPr/>
            </p:nvSpPr>
            <p:spPr>
              <a:xfrm rot="10800000">
                <a:off x="837675" y="2525050"/>
                <a:ext cx="24015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D60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48"/>
              <p:cNvSpPr/>
              <p:nvPr/>
            </p:nvSpPr>
            <p:spPr>
              <a:xfrm flipH="1" rot="10800000">
                <a:off x="3523725" y="2787250"/>
                <a:ext cx="47826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D60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4" name="Google Shape;1074;p48"/>
            <p:cNvGrpSpPr/>
            <p:nvPr/>
          </p:nvGrpSpPr>
          <p:grpSpPr>
            <a:xfrm>
              <a:off x="837675" y="3314422"/>
              <a:ext cx="7468650" cy="1059904"/>
              <a:chOff x="837675" y="3314422"/>
              <a:chExt cx="7468650" cy="1059904"/>
            </a:xfrm>
          </p:grpSpPr>
          <p:sp>
            <p:nvSpPr>
              <p:cNvPr id="1075" name="Google Shape;1075;p48"/>
              <p:cNvSpPr/>
              <p:nvPr/>
            </p:nvSpPr>
            <p:spPr>
              <a:xfrm rot="10800000">
                <a:off x="837675" y="3314425"/>
                <a:ext cx="24015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BF02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48"/>
              <p:cNvSpPr/>
              <p:nvPr/>
            </p:nvSpPr>
            <p:spPr>
              <a:xfrm>
                <a:off x="3239177" y="3314422"/>
                <a:ext cx="284557" cy="1059904"/>
              </a:xfrm>
              <a:custGeom>
                <a:rect b="b" l="l" r="r" t="t"/>
                <a:pathLst>
                  <a:path extrusionOk="0" h="41910" w="11811">
                    <a:moveTo>
                      <a:pt x="0" y="0"/>
                    </a:moveTo>
                    <a:lnTo>
                      <a:pt x="0" y="31623"/>
                    </a:lnTo>
                    <a:lnTo>
                      <a:pt x="11811" y="41910"/>
                    </a:lnTo>
                    <a:lnTo>
                      <a:pt x="11811" y="10668"/>
                    </a:lnTo>
                    <a:close/>
                  </a:path>
                </a:pathLst>
              </a:custGeom>
              <a:solidFill>
                <a:srgbClr val="A80428"/>
              </a:solidFill>
              <a:ln>
                <a:noFill/>
              </a:ln>
            </p:spPr>
          </p:sp>
          <p:sp>
            <p:nvSpPr>
              <p:cNvPr id="1077" name="Google Shape;1077;p48"/>
              <p:cNvSpPr/>
              <p:nvPr/>
            </p:nvSpPr>
            <p:spPr>
              <a:xfrm flipH="1" rot="10800000">
                <a:off x="3523725" y="3576625"/>
                <a:ext cx="47826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BF02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8" name="Google Shape;1078;p48"/>
            <p:cNvGrpSpPr/>
            <p:nvPr/>
          </p:nvGrpSpPr>
          <p:grpSpPr>
            <a:xfrm>
              <a:off x="837675" y="1666874"/>
              <a:ext cx="7468650" cy="1145086"/>
              <a:chOff x="837675" y="1666874"/>
              <a:chExt cx="7468650" cy="1145086"/>
            </a:xfrm>
          </p:grpSpPr>
          <p:sp>
            <p:nvSpPr>
              <p:cNvPr id="1079" name="Google Shape;1079;p48"/>
              <p:cNvSpPr/>
              <p:nvPr/>
            </p:nvSpPr>
            <p:spPr>
              <a:xfrm>
                <a:off x="3239175" y="1666874"/>
                <a:ext cx="284557" cy="1145086"/>
              </a:xfrm>
              <a:custGeom>
                <a:rect b="b" l="l" r="r" t="t"/>
                <a:pathLst>
                  <a:path extrusionOk="0" h="41910" w="11811">
                    <a:moveTo>
                      <a:pt x="0" y="0"/>
                    </a:moveTo>
                    <a:lnTo>
                      <a:pt x="0" y="31623"/>
                    </a:lnTo>
                    <a:lnTo>
                      <a:pt x="11811" y="41910"/>
                    </a:lnTo>
                    <a:lnTo>
                      <a:pt x="11811" y="10668"/>
                    </a:lnTo>
                    <a:close/>
                  </a:path>
                </a:pathLst>
              </a:custGeom>
              <a:solidFill>
                <a:srgbClr val="D6002E"/>
              </a:solidFill>
              <a:ln>
                <a:noFill/>
              </a:ln>
            </p:spPr>
          </p:sp>
          <p:sp>
            <p:nvSpPr>
              <p:cNvPr id="1080" name="Google Shape;1080;p48"/>
              <p:cNvSpPr/>
              <p:nvPr/>
            </p:nvSpPr>
            <p:spPr>
              <a:xfrm rot="10800000">
                <a:off x="837675" y="1727350"/>
                <a:ext cx="24015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F400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48"/>
              <p:cNvSpPr/>
              <p:nvPr/>
            </p:nvSpPr>
            <p:spPr>
              <a:xfrm flipH="1" rot="10800000">
                <a:off x="3523725" y="1989550"/>
                <a:ext cx="47826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F400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2" name="Google Shape;1082;p48"/>
            <p:cNvGrpSpPr/>
            <p:nvPr/>
          </p:nvGrpSpPr>
          <p:grpSpPr>
            <a:xfrm>
              <a:off x="837675" y="929650"/>
              <a:ext cx="7468650" cy="1059904"/>
              <a:chOff x="837675" y="929650"/>
              <a:chExt cx="7468650" cy="1059904"/>
            </a:xfrm>
          </p:grpSpPr>
          <p:sp>
            <p:nvSpPr>
              <p:cNvPr id="1083" name="Google Shape;1083;p48"/>
              <p:cNvSpPr/>
              <p:nvPr/>
            </p:nvSpPr>
            <p:spPr>
              <a:xfrm>
                <a:off x="3239177" y="929650"/>
                <a:ext cx="284557" cy="1059904"/>
              </a:xfrm>
              <a:custGeom>
                <a:rect b="b" l="l" r="r" t="t"/>
                <a:pathLst>
                  <a:path extrusionOk="0" h="41910" w="11811">
                    <a:moveTo>
                      <a:pt x="0" y="0"/>
                    </a:moveTo>
                    <a:lnTo>
                      <a:pt x="0" y="31623"/>
                    </a:lnTo>
                    <a:lnTo>
                      <a:pt x="11811" y="41910"/>
                    </a:lnTo>
                    <a:lnTo>
                      <a:pt x="11811" y="10668"/>
                    </a:lnTo>
                    <a:close/>
                  </a:path>
                </a:pathLst>
              </a:custGeom>
              <a:solidFill>
                <a:srgbClr val="F40040"/>
              </a:solidFill>
              <a:ln>
                <a:noFill/>
              </a:ln>
            </p:spPr>
          </p:sp>
          <p:sp>
            <p:nvSpPr>
              <p:cNvPr id="1084" name="Google Shape;1084;p48"/>
              <p:cNvSpPr/>
              <p:nvPr/>
            </p:nvSpPr>
            <p:spPr>
              <a:xfrm rot="10800000">
                <a:off x="837675" y="929650"/>
                <a:ext cx="24015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FF12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48"/>
              <p:cNvSpPr/>
              <p:nvPr/>
            </p:nvSpPr>
            <p:spPr>
              <a:xfrm flipH="1" rot="10800000">
                <a:off x="3523725" y="1191850"/>
                <a:ext cx="4782600" cy="797700"/>
              </a:xfrm>
              <a:prstGeom prst="homePlate">
                <a:avLst>
                  <a:gd fmla="val 50000" name="adj"/>
                </a:avLst>
              </a:prstGeom>
              <a:solidFill>
                <a:srgbClr val="FF12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86" name="Google Shape;1086;p48"/>
          <p:cNvSpPr txBox="1"/>
          <p:nvPr>
            <p:ph idx="4294967295" type="body"/>
          </p:nvPr>
        </p:nvSpPr>
        <p:spPr>
          <a:xfrm>
            <a:off x="3996325" y="3618925"/>
            <a:ext cx="3261600" cy="60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8FAFB"/>
                </a:solidFill>
                <a:latin typeface="Maven Pro"/>
                <a:ea typeface="Maven Pro"/>
                <a:cs typeface="Maven Pro"/>
                <a:sym typeface="Maven Pro"/>
              </a:rPr>
              <a:t>Text 04</a:t>
            </a:r>
            <a:br>
              <a:rPr lang="es">
                <a:solidFill>
                  <a:srgbClr val="F8FAFB"/>
                </a:solidFill>
              </a:rPr>
            </a:br>
            <a:r>
              <a:rPr lang="es" sz="1000">
                <a:solidFill>
                  <a:srgbClr val="F8FAFB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even hotter than Mercury</a:t>
            </a:r>
            <a:endParaRPr sz="1000">
              <a:solidFill>
                <a:srgbClr val="F8FAFB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8FAFB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087" name="Google Shape;1087;p48"/>
          <p:cNvSpPr txBox="1"/>
          <p:nvPr>
            <p:ph idx="4294967295" type="body"/>
          </p:nvPr>
        </p:nvSpPr>
        <p:spPr>
          <a:xfrm>
            <a:off x="3996336" y="2026650"/>
            <a:ext cx="32616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8FAFB"/>
                </a:solidFill>
                <a:latin typeface="Maven Pro"/>
                <a:ea typeface="Maven Pro"/>
                <a:cs typeface="Maven Pro"/>
                <a:sym typeface="Maven Pro"/>
              </a:rPr>
              <a:t>Text 02</a:t>
            </a:r>
            <a:endParaRPr b="1" sz="1400">
              <a:solidFill>
                <a:srgbClr val="F8FAFB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8FAFB"/>
                </a:solidFill>
                <a:latin typeface="EB Garamond"/>
                <a:ea typeface="EB Garamond"/>
                <a:cs typeface="EB Garamond"/>
                <a:sym typeface="EB Garamond"/>
              </a:rPr>
              <a:t>Jupiter is the biggest planet in our Solar System and the fourth-brightest object in the sky</a:t>
            </a:r>
            <a:endParaRPr sz="1000">
              <a:solidFill>
                <a:srgbClr val="F8FAFB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8FAFB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8FAFB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088" name="Google Shape;1088;p48"/>
          <p:cNvSpPr txBox="1"/>
          <p:nvPr>
            <p:ph idx="4294967295" type="body"/>
          </p:nvPr>
        </p:nvSpPr>
        <p:spPr>
          <a:xfrm>
            <a:off x="1361325" y="183775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STEP 02</a:t>
            </a:r>
            <a:endParaRPr b="1" sz="2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89" name="Google Shape;1089;p48"/>
          <p:cNvSpPr txBox="1"/>
          <p:nvPr>
            <p:ph idx="4294967295" type="body"/>
          </p:nvPr>
        </p:nvSpPr>
        <p:spPr>
          <a:xfrm>
            <a:off x="1361325" y="263020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STEP 03</a:t>
            </a:r>
            <a:endParaRPr b="1" sz="2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90" name="Google Shape;1090;p48"/>
          <p:cNvSpPr txBox="1"/>
          <p:nvPr>
            <p:ph idx="4294967295" type="body"/>
          </p:nvPr>
        </p:nvSpPr>
        <p:spPr>
          <a:xfrm>
            <a:off x="1361325" y="340360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STEP 04</a:t>
            </a:r>
            <a:endParaRPr b="1" sz="2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091" name="Google Shape;1091;p48"/>
          <p:cNvSpPr txBox="1"/>
          <p:nvPr>
            <p:ph idx="4294967295" type="body"/>
          </p:nvPr>
        </p:nvSpPr>
        <p:spPr>
          <a:xfrm>
            <a:off x="3996325" y="2797900"/>
            <a:ext cx="3261600" cy="60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8FAFB"/>
                </a:solidFill>
                <a:latin typeface="Maven Pro"/>
                <a:ea typeface="Maven Pro"/>
                <a:cs typeface="Maven Pro"/>
                <a:sym typeface="Maven Pro"/>
              </a:rPr>
              <a:t>Text 03</a:t>
            </a:r>
            <a:br>
              <a:rPr lang="es">
                <a:solidFill>
                  <a:srgbClr val="F8FAFB"/>
                </a:solidFill>
              </a:rPr>
            </a:br>
            <a:r>
              <a:rPr lang="es" sz="1000">
                <a:solidFill>
                  <a:srgbClr val="F8FAFB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closest planet to the Sun and the smallest one in the Solar System</a:t>
            </a:r>
            <a:endParaRPr sz="1000">
              <a:solidFill>
                <a:srgbClr val="F8FAFB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092" name="Google Shape;1092;p48"/>
          <p:cNvSpPr txBox="1"/>
          <p:nvPr>
            <p:ph idx="4294967295" type="body"/>
          </p:nvPr>
        </p:nvSpPr>
        <p:spPr>
          <a:xfrm>
            <a:off x="3996325" y="1295500"/>
            <a:ext cx="3261600" cy="4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8FAFB"/>
                </a:solidFill>
                <a:latin typeface="Maven Pro"/>
                <a:ea typeface="Maven Pro"/>
                <a:cs typeface="Maven Pro"/>
                <a:sym typeface="Maven Pro"/>
              </a:rPr>
              <a:t>Text 01</a:t>
            </a:r>
            <a:br>
              <a:rPr lang="es">
                <a:solidFill>
                  <a:srgbClr val="F8FAFB"/>
                </a:solidFill>
                <a:latin typeface="Josefin Slab"/>
                <a:ea typeface="Josefin Slab"/>
                <a:cs typeface="Josefin Slab"/>
                <a:sym typeface="Josefin Slab"/>
              </a:rPr>
            </a:br>
            <a:r>
              <a:rPr lang="es" sz="1000">
                <a:solidFill>
                  <a:srgbClr val="F8FAFB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</a:t>
            </a:r>
            <a:r>
              <a:rPr lang="es" sz="1000">
                <a:solidFill>
                  <a:srgbClr val="F8FAFB"/>
                </a:solidFill>
              </a:rPr>
              <a:t>’s full of iron oxide dust</a:t>
            </a:r>
            <a:endParaRPr sz="1000">
              <a:solidFill>
                <a:srgbClr val="F8FAFB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8FAFB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1093" name="Google Shape;1093;p48"/>
          <p:cNvSpPr txBox="1"/>
          <p:nvPr>
            <p:ph idx="4294967295" type="body"/>
          </p:nvPr>
        </p:nvSpPr>
        <p:spPr>
          <a:xfrm>
            <a:off x="1361325" y="1058000"/>
            <a:ext cx="1620900" cy="38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lt1"/>
                </a:solidFill>
                <a:latin typeface="Maven Pro"/>
                <a:ea typeface="Maven Pro"/>
                <a:cs typeface="Maven Pro"/>
                <a:sym typeface="Maven Pro"/>
              </a:rPr>
              <a:t>STEP 01</a:t>
            </a:r>
            <a:endParaRPr b="1" sz="2400">
              <a:solidFill>
                <a:schemeClr val="lt1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1097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Google Shape;1098;p49"/>
          <p:cNvSpPr/>
          <p:nvPr/>
        </p:nvSpPr>
        <p:spPr>
          <a:xfrm rot="-5400000">
            <a:off x="6005400" y="2005198"/>
            <a:ext cx="3152700" cy="3123900"/>
          </a:xfrm>
          <a:prstGeom prst="rtTriangle">
            <a:avLst/>
          </a:prstGeom>
          <a:solidFill>
            <a:srgbClr val="355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" name="Google Shape;1099;p49"/>
          <p:cNvGrpSpPr/>
          <p:nvPr/>
        </p:nvGrpSpPr>
        <p:grpSpPr>
          <a:xfrm>
            <a:off x="946146" y="1463565"/>
            <a:ext cx="2720641" cy="3338120"/>
            <a:chOff x="4722841" y="238125"/>
            <a:chExt cx="191559" cy="234966"/>
          </a:xfrm>
        </p:grpSpPr>
        <p:grpSp>
          <p:nvGrpSpPr>
            <p:cNvPr id="1100" name="Google Shape;1100;p4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101" name="Google Shape;1101;p4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4C7B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4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26B8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4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355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4" name="Google Shape;1104;p4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105" name="Google Shape;1105;p4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F400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4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0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4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BF02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8" name="Google Shape;1108;p4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109" name="Google Shape;1109;p4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FF12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4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00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4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D60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12" name="Google Shape;1112;p49"/>
          <p:cNvSpPr txBox="1"/>
          <p:nvPr/>
        </p:nvSpPr>
        <p:spPr>
          <a:xfrm>
            <a:off x="4029455" y="2385255"/>
            <a:ext cx="18294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02 Venus</a:t>
            </a:r>
            <a:endParaRPr b="1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C7B93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hot, even hotter than Mercury</a:t>
            </a:r>
            <a:endParaRPr sz="1000">
              <a:solidFill>
                <a:srgbClr val="4C7B93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13" name="Google Shape;1113;p49"/>
          <p:cNvSpPr txBox="1"/>
          <p:nvPr/>
        </p:nvSpPr>
        <p:spPr>
          <a:xfrm>
            <a:off x="4029451" y="3559522"/>
            <a:ext cx="18294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03 Mars</a:t>
            </a:r>
            <a:endParaRPr b="1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C7B93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It’s full of iron oxide dust</a:t>
            </a:r>
            <a:endParaRPr sz="1000">
              <a:solidFill>
                <a:srgbClr val="4C7B93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14" name="Google Shape;1114;p49"/>
          <p:cNvSpPr txBox="1"/>
          <p:nvPr/>
        </p:nvSpPr>
        <p:spPr>
          <a:xfrm>
            <a:off x="4029456" y="1241275"/>
            <a:ext cx="18294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01 Mercury</a:t>
            </a:r>
            <a:endParaRPr b="1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C7B93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smallest planet in our Solar System—it’s only a bit larger than our Moon</a:t>
            </a:r>
            <a:endParaRPr sz="1000">
              <a:solidFill>
                <a:srgbClr val="4C7B93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15" name="Google Shape;1115;p49"/>
          <p:cNvSpPr txBox="1"/>
          <p:nvPr/>
        </p:nvSpPr>
        <p:spPr>
          <a:xfrm>
            <a:off x="1320550" y="3597819"/>
            <a:ext cx="5334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2400">
                <a:solidFill>
                  <a:srgbClr val="D6002E"/>
                </a:solidFill>
                <a:latin typeface="Maven Pro"/>
                <a:ea typeface="Maven Pro"/>
                <a:cs typeface="Maven Pro"/>
                <a:sym typeface="Maven Pro"/>
              </a:rPr>
              <a:t>01 </a:t>
            </a:r>
            <a:endParaRPr sz="2400">
              <a:solidFill>
                <a:srgbClr val="D6002E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16" name="Google Shape;1116;p49"/>
          <p:cNvSpPr txBox="1"/>
          <p:nvPr/>
        </p:nvSpPr>
        <p:spPr>
          <a:xfrm>
            <a:off x="2016663" y="2638394"/>
            <a:ext cx="579600" cy="52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2400">
                <a:solidFill>
                  <a:srgbClr val="BF0225"/>
                </a:solidFill>
                <a:latin typeface="Maven Pro"/>
                <a:ea typeface="Maven Pro"/>
                <a:cs typeface="Maven Pro"/>
                <a:sym typeface="Maven Pro"/>
              </a:rPr>
              <a:t>02 </a:t>
            </a:r>
            <a:endParaRPr sz="2400">
              <a:solidFill>
                <a:srgbClr val="BF0225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17" name="Google Shape;1117;p49"/>
          <p:cNvSpPr txBox="1"/>
          <p:nvPr/>
        </p:nvSpPr>
        <p:spPr>
          <a:xfrm>
            <a:off x="2673888" y="1525894"/>
            <a:ext cx="579600" cy="52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24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03 </a:t>
            </a:r>
            <a:endParaRPr sz="24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18" name="Google Shape;1118;p49"/>
          <p:cNvSpPr txBox="1"/>
          <p:nvPr>
            <p:ph type="title"/>
          </p:nvPr>
        </p:nvSpPr>
        <p:spPr>
          <a:xfrm>
            <a:off x="-223425" y="349300"/>
            <a:ext cx="9591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869FB2"/>
                </a:solidFill>
              </a:rPr>
              <a:t>Try using these isometric steps</a:t>
            </a:r>
            <a:endParaRPr>
              <a:solidFill>
                <a:srgbClr val="869FB2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1122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p50"/>
          <p:cNvSpPr txBox="1"/>
          <p:nvPr>
            <p:ph type="title"/>
          </p:nvPr>
        </p:nvSpPr>
        <p:spPr>
          <a:xfrm>
            <a:off x="1100650" y="2105750"/>
            <a:ext cx="69426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F40040"/>
                </a:solidFill>
              </a:rPr>
              <a:t>4,498,300,000</a:t>
            </a:r>
            <a:endParaRPr/>
          </a:p>
        </p:txBody>
      </p:sp>
      <p:sp>
        <p:nvSpPr>
          <p:cNvPr id="1124" name="Google Shape;1124;p50"/>
          <p:cNvSpPr txBox="1"/>
          <p:nvPr>
            <p:ph idx="1" type="subTitle"/>
          </p:nvPr>
        </p:nvSpPr>
        <p:spPr>
          <a:xfrm>
            <a:off x="1785900" y="3015485"/>
            <a:ext cx="5572200" cy="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C7B93"/>
                </a:solidFill>
              </a:rPr>
              <a:t>Big </a:t>
            </a:r>
            <a:r>
              <a:rPr lang="es">
                <a:solidFill>
                  <a:srgbClr val="F40040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numbers</a:t>
            </a:r>
            <a:r>
              <a:rPr lang="es">
                <a:solidFill>
                  <a:srgbClr val="4C7B93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 </a:t>
            </a:r>
            <a:r>
              <a:rPr lang="es">
                <a:solidFill>
                  <a:srgbClr val="4C7B93"/>
                </a:solidFill>
              </a:rPr>
              <a:t>catch your audience’s </a:t>
            </a:r>
            <a:r>
              <a:rPr lang="es">
                <a:solidFill>
                  <a:srgbClr val="F40040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attention</a:t>
            </a:r>
            <a:endParaRPr>
              <a:solidFill>
                <a:srgbClr val="4C7B9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128" name="Shape 1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" name="Google Shape;1129;p51"/>
          <p:cNvSpPr txBox="1"/>
          <p:nvPr>
            <p:ph type="title"/>
          </p:nvPr>
        </p:nvSpPr>
        <p:spPr>
          <a:xfrm>
            <a:off x="1587750" y="830588"/>
            <a:ext cx="59685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1130" name="Google Shape;1130;p51"/>
          <p:cNvSpPr txBox="1"/>
          <p:nvPr>
            <p:ph idx="1" type="subTitle"/>
          </p:nvPr>
        </p:nvSpPr>
        <p:spPr>
          <a:xfrm>
            <a:off x="2519075" y="1424193"/>
            <a:ext cx="41754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0040"/>
                </a:solidFill>
              </a:rPr>
              <a:t>Earths is the Sun’s mass</a:t>
            </a:r>
            <a:endParaRPr/>
          </a:p>
        </p:txBody>
      </p:sp>
      <p:sp>
        <p:nvSpPr>
          <p:cNvPr id="1131" name="Google Shape;1131;p51"/>
          <p:cNvSpPr txBox="1"/>
          <p:nvPr>
            <p:ph idx="4" type="subTitle"/>
          </p:nvPr>
        </p:nvSpPr>
        <p:spPr>
          <a:xfrm>
            <a:off x="2519075" y="2652463"/>
            <a:ext cx="41754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0040"/>
                </a:solidFill>
              </a:rPr>
              <a:t>Is Jupiter’s rotation period</a:t>
            </a:r>
            <a:endParaRPr/>
          </a:p>
        </p:txBody>
      </p:sp>
      <p:sp>
        <p:nvSpPr>
          <p:cNvPr id="1132" name="Google Shape;1132;p51"/>
          <p:cNvSpPr txBox="1"/>
          <p:nvPr>
            <p:ph idx="5" type="subTitle"/>
          </p:nvPr>
        </p:nvSpPr>
        <p:spPr>
          <a:xfrm>
            <a:off x="2519075" y="3867568"/>
            <a:ext cx="41754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0040"/>
                </a:solidFill>
              </a:rPr>
              <a:t>Is the distance between the Earth and the Moon</a:t>
            </a:r>
            <a:endParaRPr/>
          </a:p>
        </p:txBody>
      </p:sp>
      <p:sp>
        <p:nvSpPr>
          <p:cNvPr id="1133" name="Google Shape;1133;p51"/>
          <p:cNvSpPr txBox="1"/>
          <p:nvPr>
            <p:ph idx="2" type="title"/>
          </p:nvPr>
        </p:nvSpPr>
        <p:spPr>
          <a:xfrm>
            <a:off x="1587750" y="2038835"/>
            <a:ext cx="59685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1134" name="Google Shape;1134;p51"/>
          <p:cNvSpPr txBox="1"/>
          <p:nvPr>
            <p:ph idx="3" type="title"/>
          </p:nvPr>
        </p:nvSpPr>
        <p:spPr>
          <a:xfrm>
            <a:off x="1587750" y="3238060"/>
            <a:ext cx="59685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38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52"/>
          <p:cNvSpPr txBox="1"/>
          <p:nvPr>
            <p:ph type="title"/>
          </p:nvPr>
        </p:nvSpPr>
        <p:spPr>
          <a:xfrm>
            <a:off x="5272250" y="888800"/>
            <a:ext cx="3393000" cy="6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Reviewing concepts is a good idea</a:t>
            </a:r>
            <a:endParaRPr/>
          </a:p>
        </p:txBody>
      </p:sp>
      <p:sp>
        <p:nvSpPr>
          <p:cNvPr id="1140" name="Google Shape;1140;p52"/>
          <p:cNvSpPr txBox="1"/>
          <p:nvPr>
            <p:ph idx="7" type="subTitle"/>
          </p:nvPr>
        </p:nvSpPr>
        <p:spPr>
          <a:xfrm>
            <a:off x="1041575" y="2372622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is only a bit larger than our moon</a:t>
            </a:r>
            <a:endParaRPr/>
          </a:p>
        </p:txBody>
      </p:sp>
      <p:sp>
        <p:nvSpPr>
          <p:cNvPr id="1141" name="Google Shape;1141;p52"/>
          <p:cNvSpPr txBox="1"/>
          <p:nvPr>
            <p:ph idx="8" type="subTitle"/>
          </p:nvPr>
        </p:nvSpPr>
        <p:spPr>
          <a:xfrm>
            <a:off x="3501814" y="2372622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1142" name="Google Shape;1142;p52"/>
          <p:cNvSpPr txBox="1"/>
          <p:nvPr>
            <p:ph idx="9" type="subTitle"/>
          </p:nvPr>
        </p:nvSpPr>
        <p:spPr>
          <a:xfrm>
            <a:off x="6005764" y="2372622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1143" name="Google Shape;1143;p52"/>
          <p:cNvSpPr txBox="1"/>
          <p:nvPr>
            <p:ph idx="13" type="subTitle"/>
          </p:nvPr>
        </p:nvSpPr>
        <p:spPr>
          <a:xfrm>
            <a:off x="1041575" y="3641086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fourth-brightest object in the sky</a:t>
            </a:r>
            <a:endParaRPr/>
          </a:p>
        </p:txBody>
      </p:sp>
      <p:sp>
        <p:nvSpPr>
          <p:cNvPr id="1144" name="Google Shape;1144;p52"/>
          <p:cNvSpPr txBox="1"/>
          <p:nvPr>
            <p:ph idx="14" type="subTitle"/>
          </p:nvPr>
        </p:nvSpPr>
        <p:spPr>
          <a:xfrm>
            <a:off x="3501814" y="3641086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1145" name="Google Shape;1145;p52"/>
          <p:cNvSpPr txBox="1"/>
          <p:nvPr>
            <p:ph idx="15" type="subTitle"/>
          </p:nvPr>
        </p:nvSpPr>
        <p:spPr>
          <a:xfrm>
            <a:off x="6005764" y="3641086"/>
            <a:ext cx="2023200" cy="56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fourth-largest planet in our Solar System and the farthest from the Sun</a:t>
            </a:r>
            <a:endParaRPr/>
          </a:p>
        </p:txBody>
      </p:sp>
      <p:sp>
        <p:nvSpPr>
          <p:cNvPr id="1146" name="Google Shape;1146;p52"/>
          <p:cNvSpPr txBox="1"/>
          <p:nvPr>
            <p:ph idx="6" type="subTitle"/>
          </p:nvPr>
        </p:nvSpPr>
        <p:spPr>
          <a:xfrm>
            <a:off x="1041581" y="3434253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147" name="Google Shape;1147;p52"/>
          <p:cNvSpPr txBox="1"/>
          <p:nvPr>
            <p:ph idx="1" type="subTitle"/>
          </p:nvPr>
        </p:nvSpPr>
        <p:spPr>
          <a:xfrm>
            <a:off x="3517125" y="2163100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148" name="Google Shape;1148;p52"/>
          <p:cNvSpPr txBox="1"/>
          <p:nvPr>
            <p:ph idx="2" type="subTitle"/>
          </p:nvPr>
        </p:nvSpPr>
        <p:spPr>
          <a:xfrm>
            <a:off x="6005775" y="2163100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149" name="Google Shape;1149;p52"/>
          <p:cNvSpPr txBox="1"/>
          <p:nvPr>
            <p:ph idx="3" type="subTitle"/>
          </p:nvPr>
        </p:nvSpPr>
        <p:spPr>
          <a:xfrm>
            <a:off x="3517125" y="3434253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1150" name="Google Shape;1150;p52"/>
          <p:cNvSpPr txBox="1"/>
          <p:nvPr>
            <p:ph idx="4" type="subTitle"/>
          </p:nvPr>
        </p:nvSpPr>
        <p:spPr>
          <a:xfrm>
            <a:off x="6005775" y="3434253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1151" name="Google Shape;1151;p52"/>
          <p:cNvSpPr txBox="1"/>
          <p:nvPr>
            <p:ph idx="5" type="subTitle"/>
          </p:nvPr>
        </p:nvSpPr>
        <p:spPr>
          <a:xfrm>
            <a:off x="1041581" y="2163100"/>
            <a:ext cx="2230800" cy="27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0040"/>
        </a:solidFill>
      </p:bgPr>
    </p:bg>
    <p:spTree>
      <p:nvGrpSpPr>
        <p:cNvPr id="1155" name="Shape 1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6" name="Google Shape;1156;p53"/>
          <p:cNvGrpSpPr/>
          <p:nvPr/>
        </p:nvGrpSpPr>
        <p:grpSpPr>
          <a:xfrm>
            <a:off x="3595656" y="995400"/>
            <a:ext cx="1933500" cy="3152700"/>
            <a:chOff x="3595656" y="995400"/>
            <a:chExt cx="1933500" cy="3152700"/>
          </a:xfrm>
        </p:grpSpPr>
        <p:sp>
          <p:nvSpPr>
            <p:cNvPr id="1157" name="Google Shape;1157;p53"/>
            <p:cNvSpPr/>
            <p:nvPr/>
          </p:nvSpPr>
          <p:spPr>
            <a:xfrm>
              <a:off x="3595656" y="995400"/>
              <a:ext cx="1933500" cy="315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271463" rotWithShape="0" algn="bl" dir="3840000" dist="762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3"/>
            <p:cNvSpPr/>
            <p:nvPr/>
          </p:nvSpPr>
          <p:spPr>
            <a:xfrm rot="5400000">
              <a:off x="4169706" y="735600"/>
              <a:ext cx="785400" cy="1305000"/>
            </a:xfrm>
            <a:prstGeom prst="homePlate">
              <a:avLst>
                <a:gd fmla="val 50000" name="adj"/>
              </a:avLst>
            </a:pr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" name="Google Shape;1159;p53"/>
          <p:cNvSpPr txBox="1"/>
          <p:nvPr>
            <p:ph idx="4294967295" type="body"/>
          </p:nvPr>
        </p:nvSpPr>
        <p:spPr>
          <a:xfrm>
            <a:off x="3851549" y="2762804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latin typeface="Maven Pro"/>
                <a:ea typeface="Maven Pro"/>
                <a:cs typeface="Maven Pro"/>
                <a:sym typeface="Maven Pro"/>
              </a:rPr>
              <a:t>T</a:t>
            </a:r>
            <a:r>
              <a:rPr b="1" lang="es" sz="18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ext 02</a:t>
            </a:r>
            <a:endParaRPr b="1" sz="18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160" name="Google Shape;1160;p53"/>
          <p:cNvSpPr txBox="1"/>
          <p:nvPr>
            <p:ph idx="4294967295" type="body"/>
          </p:nvPr>
        </p:nvSpPr>
        <p:spPr>
          <a:xfrm>
            <a:off x="3705913" y="3258026"/>
            <a:ext cx="1751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It’s a gas giant and the biggest planet in our Solar System. Jupiter is the fourth</a:t>
            </a:r>
            <a:r>
              <a:rPr lang="es" sz="1000"/>
              <a:t>-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brightest object in the sky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61" name="Google Shape;1161;p53"/>
          <p:cNvSpPr txBox="1"/>
          <p:nvPr>
            <p:ph idx="4294967295" type="body"/>
          </p:nvPr>
        </p:nvSpPr>
        <p:spPr>
          <a:xfrm>
            <a:off x="3851555" y="995400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P</a:t>
            </a:r>
            <a:r>
              <a:rPr b="1" lang="es" sz="1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lan 02</a:t>
            </a:r>
            <a:endParaRPr b="1" sz="1800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grpSp>
        <p:nvGrpSpPr>
          <p:cNvPr id="1162" name="Google Shape;1162;p53"/>
          <p:cNvGrpSpPr/>
          <p:nvPr/>
        </p:nvGrpSpPr>
        <p:grpSpPr>
          <a:xfrm>
            <a:off x="1053356" y="995400"/>
            <a:ext cx="1933500" cy="3152700"/>
            <a:chOff x="1053356" y="995400"/>
            <a:chExt cx="1933500" cy="3152700"/>
          </a:xfrm>
        </p:grpSpPr>
        <p:sp>
          <p:nvSpPr>
            <p:cNvPr id="1163" name="Google Shape;1163;p53"/>
            <p:cNvSpPr/>
            <p:nvPr/>
          </p:nvSpPr>
          <p:spPr>
            <a:xfrm>
              <a:off x="1053356" y="995400"/>
              <a:ext cx="1933500" cy="315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271463" rotWithShape="0" algn="bl" dir="3840000" dist="762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3"/>
            <p:cNvSpPr/>
            <p:nvPr/>
          </p:nvSpPr>
          <p:spPr>
            <a:xfrm rot="5400000">
              <a:off x="1627406" y="735600"/>
              <a:ext cx="785400" cy="1305000"/>
            </a:xfrm>
            <a:prstGeom prst="homePlate">
              <a:avLst>
                <a:gd fmla="val 50000" name="adj"/>
              </a:avLst>
            </a:pr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" name="Google Shape;1165;p53"/>
          <p:cNvSpPr txBox="1"/>
          <p:nvPr>
            <p:ph idx="4294967295" type="body"/>
          </p:nvPr>
        </p:nvSpPr>
        <p:spPr>
          <a:xfrm>
            <a:off x="1309249" y="2762804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latin typeface="Maven Pro"/>
                <a:ea typeface="Maven Pro"/>
                <a:cs typeface="Maven Pro"/>
                <a:sym typeface="Maven Pro"/>
              </a:rPr>
              <a:t>T</a:t>
            </a:r>
            <a:r>
              <a:rPr b="1" lang="es" sz="18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ext 01</a:t>
            </a:r>
            <a:br>
              <a:rPr b="1" lang="es" sz="18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</a:br>
            <a:endParaRPr b="1" sz="18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166" name="Google Shape;1166;p53"/>
          <p:cNvSpPr txBox="1"/>
          <p:nvPr>
            <p:ph idx="4294967295" type="body"/>
          </p:nvPr>
        </p:nvSpPr>
        <p:spPr>
          <a:xfrm>
            <a:off x="1144550" y="3258026"/>
            <a:ext cx="1751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Despite being red, Mars is a cold place, not hot. </a:t>
            </a:r>
            <a:r>
              <a:rPr lang="es" sz="1000"/>
              <a:t>It’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s full of iron oxide dust, wh</a:t>
            </a:r>
            <a:r>
              <a:rPr lang="es" sz="1000"/>
              <a:t>ich</a:t>
            </a:r>
            <a: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  <a:t> gives the planet its reddish cast </a:t>
            </a:r>
            <a:br>
              <a:rPr lang="es" sz="1000">
                <a:solidFill>
                  <a:srgbClr val="223947"/>
                </a:solidFill>
                <a:latin typeface="EB Garamond"/>
                <a:ea typeface="EB Garamond"/>
                <a:cs typeface="EB Garamond"/>
                <a:sym typeface="EB Garamond"/>
              </a:rPr>
            </a:b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grpSp>
        <p:nvGrpSpPr>
          <p:cNvPr id="1167" name="Google Shape;1167;p53"/>
          <p:cNvGrpSpPr/>
          <p:nvPr/>
        </p:nvGrpSpPr>
        <p:grpSpPr>
          <a:xfrm>
            <a:off x="4336050" y="2105888"/>
            <a:ext cx="452708" cy="452416"/>
            <a:chOff x="-61351725" y="3372400"/>
            <a:chExt cx="310350" cy="310150"/>
          </a:xfrm>
        </p:grpSpPr>
        <p:sp>
          <p:nvSpPr>
            <p:cNvPr id="1168" name="Google Shape;1168;p5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1" name="Google Shape;1171;p53"/>
          <p:cNvSpPr/>
          <p:nvPr/>
        </p:nvSpPr>
        <p:spPr>
          <a:xfrm>
            <a:off x="1867855" y="2100578"/>
            <a:ext cx="304504" cy="463028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" name="Google Shape;1172;p53"/>
          <p:cNvGrpSpPr/>
          <p:nvPr/>
        </p:nvGrpSpPr>
        <p:grpSpPr>
          <a:xfrm>
            <a:off x="6157144" y="995400"/>
            <a:ext cx="1933500" cy="3152700"/>
            <a:chOff x="6157144" y="995400"/>
            <a:chExt cx="1933500" cy="3152700"/>
          </a:xfrm>
        </p:grpSpPr>
        <p:sp>
          <p:nvSpPr>
            <p:cNvPr id="1173" name="Google Shape;1173;p53"/>
            <p:cNvSpPr/>
            <p:nvPr/>
          </p:nvSpPr>
          <p:spPr>
            <a:xfrm>
              <a:off x="6157144" y="995400"/>
              <a:ext cx="1933500" cy="315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271463" rotWithShape="0" algn="bl" dir="3840000" dist="762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3"/>
            <p:cNvSpPr/>
            <p:nvPr/>
          </p:nvSpPr>
          <p:spPr>
            <a:xfrm rot="5400000">
              <a:off x="6731194" y="735600"/>
              <a:ext cx="785400" cy="1305000"/>
            </a:xfrm>
            <a:prstGeom prst="homePlate">
              <a:avLst>
                <a:gd fmla="val 50000" name="adj"/>
              </a:avLst>
            </a:prstGeom>
            <a:solidFill>
              <a:srgbClr val="2239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5" name="Google Shape;1175;p53"/>
          <p:cNvSpPr txBox="1"/>
          <p:nvPr>
            <p:ph idx="4294967295" type="body"/>
          </p:nvPr>
        </p:nvSpPr>
        <p:spPr>
          <a:xfrm>
            <a:off x="6413036" y="2762804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latin typeface="Maven Pro"/>
                <a:ea typeface="Maven Pro"/>
                <a:cs typeface="Maven Pro"/>
                <a:sym typeface="Maven Pro"/>
              </a:rPr>
              <a:t>T</a:t>
            </a:r>
            <a:r>
              <a:rPr b="1" lang="es" sz="1800">
                <a:solidFill>
                  <a:srgbClr val="223947"/>
                </a:solidFill>
                <a:latin typeface="Maven Pro"/>
                <a:ea typeface="Maven Pro"/>
                <a:cs typeface="Maven Pro"/>
                <a:sym typeface="Maven Pro"/>
              </a:rPr>
              <a:t>ext 03</a:t>
            </a:r>
            <a:endParaRPr b="1" sz="1800">
              <a:solidFill>
                <a:srgbClr val="223947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176" name="Google Shape;1176;p53"/>
          <p:cNvSpPr txBox="1"/>
          <p:nvPr>
            <p:ph idx="4294967295" type="body"/>
          </p:nvPr>
        </p:nvSpPr>
        <p:spPr>
          <a:xfrm>
            <a:off x="6267288" y="3258026"/>
            <a:ext cx="1751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the smallest one in our Solar System. It’s only a bit larger than our Moon</a:t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23947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177" name="Google Shape;1177;p53"/>
          <p:cNvSpPr txBox="1"/>
          <p:nvPr>
            <p:ph idx="4294967295" type="body"/>
          </p:nvPr>
        </p:nvSpPr>
        <p:spPr>
          <a:xfrm>
            <a:off x="6413043" y="995400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P</a:t>
            </a:r>
            <a:r>
              <a:rPr b="1" lang="es" sz="1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lan 03</a:t>
            </a:r>
            <a:endParaRPr b="1" sz="1800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grpSp>
        <p:nvGrpSpPr>
          <p:cNvPr id="1178" name="Google Shape;1178;p53"/>
          <p:cNvGrpSpPr/>
          <p:nvPr/>
        </p:nvGrpSpPr>
        <p:grpSpPr>
          <a:xfrm>
            <a:off x="6892931" y="2101214"/>
            <a:ext cx="461897" cy="461751"/>
            <a:chOff x="-60255350" y="3733825"/>
            <a:chExt cx="316650" cy="316550"/>
          </a:xfrm>
        </p:grpSpPr>
        <p:sp>
          <p:nvSpPr>
            <p:cNvPr id="1179" name="Google Shape;1179;p5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F40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" name="Google Shape;1186;p53"/>
          <p:cNvSpPr txBox="1"/>
          <p:nvPr>
            <p:ph idx="4294967295" type="body"/>
          </p:nvPr>
        </p:nvSpPr>
        <p:spPr>
          <a:xfrm>
            <a:off x="1309255" y="995400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Plan 01</a:t>
            </a:r>
            <a:endParaRPr b="1" sz="1800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90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54"/>
          <p:cNvSpPr txBox="1"/>
          <p:nvPr>
            <p:ph type="title"/>
          </p:nvPr>
        </p:nvSpPr>
        <p:spPr>
          <a:xfrm>
            <a:off x="6709125" y="1918425"/>
            <a:ext cx="16065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0040"/>
                </a:solidFill>
              </a:rPr>
              <a:t>Desktop </a:t>
            </a:r>
            <a:r>
              <a:rPr lang="es"/>
              <a:t>software</a:t>
            </a:r>
            <a:endParaRPr/>
          </a:p>
        </p:txBody>
      </p:sp>
      <p:sp>
        <p:nvSpPr>
          <p:cNvPr id="1192" name="Google Shape;1192;p54"/>
          <p:cNvSpPr txBox="1"/>
          <p:nvPr>
            <p:ph idx="1" type="subTitle"/>
          </p:nvPr>
        </p:nvSpPr>
        <p:spPr>
          <a:xfrm>
            <a:off x="6277650" y="2906575"/>
            <a:ext cx="2037900" cy="1094700"/>
          </a:xfrm>
          <a:prstGeom prst="rect">
            <a:avLst/>
          </a:prstGeom>
        </p:spPr>
        <p:txBody>
          <a:bodyPr anchorCtr="0" anchor="t" bIns="91425" lIns="91425" spcFirstLastPara="1" rIns="0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pic>
        <p:nvPicPr>
          <p:cNvPr id="1193" name="Google Shape;1193;p54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0262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94" name="Google Shape;1194;p54"/>
          <p:cNvGrpSpPr/>
          <p:nvPr/>
        </p:nvGrpSpPr>
        <p:grpSpPr>
          <a:xfrm>
            <a:off x="1063025" y="936198"/>
            <a:ext cx="4317462" cy="3283889"/>
            <a:chOff x="3422350" y="731675"/>
            <a:chExt cx="4831537" cy="3674898"/>
          </a:xfrm>
        </p:grpSpPr>
        <p:sp>
          <p:nvSpPr>
            <p:cNvPr id="1195" name="Google Shape;1195;p54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4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197" name="Google Shape;1197;p54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198" name="Google Shape;1198;p54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4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4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4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4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4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4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4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4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4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4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4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4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4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4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4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4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4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4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4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2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2" name="Google Shape;1222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5181050" y="112692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23" name="Google Shape;1223;p55"/>
          <p:cNvGrpSpPr/>
          <p:nvPr/>
        </p:nvGrpSpPr>
        <p:grpSpPr>
          <a:xfrm>
            <a:off x="4983744" y="933020"/>
            <a:ext cx="2412411" cy="3283947"/>
            <a:chOff x="887870" y="706370"/>
            <a:chExt cx="2740130" cy="3730062"/>
          </a:xfrm>
        </p:grpSpPr>
        <p:sp>
          <p:nvSpPr>
            <p:cNvPr id="1224" name="Google Shape;1224;p55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5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5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227" name="Google Shape;1227;p55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228" name="Google Shape;1228;p55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229" name="Google Shape;1229;p55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55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55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55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55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55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55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55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7" name="Google Shape;1237;p55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5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9" name="Google Shape;1239;p55"/>
          <p:cNvSpPr txBox="1"/>
          <p:nvPr>
            <p:ph idx="1" type="subTitle"/>
          </p:nvPr>
        </p:nvSpPr>
        <p:spPr>
          <a:xfrm>
            <a:off x="2309200" y="2906575"/>
            <a:ext cx="2055600" cy="1094700"/>
          </a:xfrm>
          <a:prstGeom prst="rect">
            <a:avLst/>
          </a:prstGeom>
        </p:spPr>
        <p:txBody>
          <a:bodyPr anchorCtr="0" anchor="t" bIns="91425" lIns="0" spcFirstLastPara="1" rIns="91425" wrap="square" tIns="54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1240" name="Google Shape;1240;p55"/>
          <p:cNvSpPr txBox="1"/>
          <p:nvPr>
            <p:ph type="title"/>
          </p:nvPr>
        </p:nvSpPr>
        <p:spPr>
          <a:xfrm>
            <a:off x="2309200" y="1918425"/>
            <a:ext cx="16065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40040"/>
                </a:solidFill>
              </a:rPr>
              <a:t>Tablet</a:t>
            </a:r>
            <a:endParaRPr>
              <a:solidFill>
                <a:srgbClr val="F400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app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1244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6"/>
          <p:cNvSpPr txBox="1"/>
          <p:nvPr>
            <p:ph type="title"/>
          </p:nvPr>
        </p:nvSpPr>
        <p:spPr>
          <a:xfrm>
            <a:off x="3964200" y="1918425"/>
            <a:ext cx="16065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0040"/>
                </a:solidFill>
              </a:rPr>
              <a:t>Mobile </a:t>
            </a:r>
            <a:r>
              <a:rPr lang="es">
                <a:solidFill>
                  <a:srgbClr val="4C7B93"/>
                </a:solidFill>
              </a:rPr>
              <a:t>w</a:t>
            </a:r>
            <a:r>
              <a:rPr lang="es">
                <a:solidFill>
                  <a:srgbClr val="4C7B93"/>
                </a:solidFill>
              </a:rPr>
              <a:t>eb</a:t>
            </a:r>
            <a:endParaRPr>
              <a:solidFill>
                <a:srgbClr val="4C7B93"/>
              </a:solidFill>
            </a:endParaRPr>
          </a:p>
        </p:txBody>
      </p:sp>
      <p:sp>
        <p:nvSpPr>
          <p:cNvPr id="1246" name="Google Shape;1246;p56"/>
          <p:cNvSpPr txBox="1"/>
          <p:nvPr>
            <p:ph idx="1" type="subTitle"/>
          </p:nvPr>
        </p:nvSpPr>
        <p:spPr>
          <a:xfrm>
            <a:off x="3964200" y="2906575"/>
            <a:ext cx="2055600" cy="1094700"/>
          </a:xfrm>
          <a:prstGeom prst="rect">
            <a:avLst/>
          </a:prstGeom>
        </p:spPr>
        <p:txBody>
          <a:bodyPr anchorCtr="0" anchor="t" bIns="91425" lIns="0" spcFirstLastPara="1" rIns="91425" wrap="square" tIns="54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C7B93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4C7B93"/>
              </a:solidFill>
            </a:endParaRPr>
          </a:p>
        </p:txBody>
      </p:sp>
      <p:sp>
        <p:nvSpPr>
          <p:cNvPr id="1247" name="Google Shape;1247;p56"/>
          <p:cNvSpPr/>
          <p:nvPr/>
        </p:nvSpPr>
        <p:spPr>
          <a:xfrm rot="-5400000">
            <a:off x="6005400" y="2005198"/>
            <a:ext cx="3152700" cy="3123900"/>
          </a:xfrm>
          <a:prstGeom prst="rtTriangle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8" name="Google Shape;1248;p56"/>
          <p:cNvGrpSpPr/>
          <p:nvPr/>
        </p:nvGrpSpPr>
        <p:grpSpPr>
          <a:xfrm>
            <a:off x="1715881" y="958843"/>
            <a:ext cx="1607213" cy="3204997"/>
            <a:chOff x="2487400" y="238125"/>
            <a:chExt cx="2621025" cy="5226675"/>
          </a:xfrm>
        </p:grpSpPr>
        <p:sp>
          <p:nvSpPr>
            <p:cNvPr id="1249" name="Google Shape;1249;p56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6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6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6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6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6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6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56" name="Google Shape;1256;p56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767700" y="1210175"/>
            <a:ext cx="1508325" cy="26716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23947"/>
        </a:solidFill>
      </p:bgPr>
    </p:bg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57"/>
          <p:cNvSpPr txBox="1"/>
          <p:nvPr>
            <p:ph type="ctrTitle"/>
          </p:nvPr>
        </p:nvSpPr>
        <p:spPr>
          <a:xfrm>
            <a:off x="1167450" y="1824760"/>
            <a:ext cx="6809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72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Thanks!</a:t>
            </a:r>
            <a:endParaRPr b="1" sz="7200">
              <a:solidFill>
                <a:srgbClr val="F40040"/>
              </a:solidFill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1262" name="Google Shape;1262;p57"/>
          <p:cNvSpPr/>
          <p:nvPr/>
        </p:nvSpPr>
        <p:spPr>
          <a:xfrm rot="5400000">
            <a:off x="0" y="0"/>
            <a:ext cx="4076700" cy="4076700"/>
          </a:xfrm>
          <a:prstGeom prst="rtTriangle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" name="Google Shape;1263;p57"/>
          <p:cNvSpPr/>
          <p:nvPr/>
        </p:nvSpPr>
        <p:spPr>
          <a:xfrm rot="-2700000">
            <a:off x="586723" y="586463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" name="Google Shape;1264;p57"/>
          <p:cNvSpPr/>
          <p:nvPr/>
        </p:nvSpPr>
        <p:spPr>
          <a:xfrm rot="-2700000">
            <a:off x="1494079" y="586463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5" name="Google Shape;1265;p57"/>
          <p:cNvSpPr/>
          <p:nvPr/>
        </p:nvSpPr>
        <p:spPr>
          <a:xfrm rot="-2700000">
            <a:off x="2401436" y="586463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57"/>
          <p:cNvSpPr/>
          <p:nvPr/>
        </p:nvSpPr>
        <p:spPr>
          <a:xfrm rot="-2700000">
            <a:off x="1040326" y="1040053"/>
            <a:ext cx="641487" cy="641487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" name="Google Shape;1267;p57"/>
          <p:cNvSpPr/>
          <p:nvPr/>
        </p:nvSpPr>
        <p:spPr>
          <a:xfrm rot="-2700000">
            <a:off x="1947808" y="1040053"/>
            <a:ext cx="641487" cy="641487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57"/>
          <p:cNvSpPr/>
          <p:nvPr/>
        </p:nvSpPr>
        <p:spPr>
          <a:xfrm rot="-2700000">
            <a:off x="132845" y="1040053"/>
            <a:ext cx="641487" cy="641487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" name="Google Shape;1269;p57"/>
          <p:cNvSpPr/>
          <p:nvPr/>
        </p:nvSpPr>
        <p:spPr>
          <a:xfrm rot="-2700000">
            <a:off x="586586" y="1493644"/>
            <a:ext cx="641487" cy="641487"/>
          </a:xfrm>
          <a:prstGeom prst="rect">
            <a:avLst/>
          </a:prstGeom>
          <a:solidFill>
            <a:srgbClr val="BF02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" name="Google Shape;1270;p57"/>
          <p:cNvSpPr/>
          <p:nvPr/>
        </p:nvSpPr>
        <p:spPr>
          <a:xfrm rot="-2700000">
            <a:off x="1494067" y="1493644"/>
            <a:ext cx="641487" cy="641487"/>
          </a:xfrm>
          <a:prstGeom prst="rect">
            <a:avLst/>
          </a:prstGeom>
          <a:solidFill>
            <a:srgbClr val="BF02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" name="Google Shape;1271;p57"/>
          <p:cNvSpPr/>
          <p:nvPr/>
        </p:nvSpPr>
        <p:spPr>
          <a:xfrm rot="-2700000">
            <a:off x="1040326" y="1947259"/>
            <a:ext cx="641487" cy="641487"/>
          </a:xfrm>
          <a:prstGeom prst="rect">
            <a:avLst/>
          </a:prstGeom>
          <a:solidFill>
            <a:srgbClr val="A804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" name="Google Shape;1272;p57"/>
          <p:cNvSpPr/>
          <p:nvPr/>
        </p:nvSpPr>
        <p:spPr>
          <a:xfrm rot="-2700000">
            <a:off x="132845" y="1947259"/>
            <a:ext cx="641487" cy="641487"/>
          </a:xfrm>
          <a:prstGeom prst="rect">
            <a:avLst/>
          </a:prstGeom>
          <a:solidFill>
            <a:srgbClr val="A804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3" name="Google Shape;1273;p57"/>
          <p:cNvSpPr/>
          <p:nvPr/>
        </p:nvSpPr>
        <p:spPr>
          <a:xfrm rot="-2700000">
            <a:off x="586598" y="2400850"/>
            <a:ext cx="641487" cy="641487"/>
          </a:xfrm>
          <a:prstGeom prst="rect">
            <a:avLst/>
          </a:prstGeom>
          <a:solidFill>
            <a:srgbClr val="8E04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4" name="Google Shape;1274;p57"/>
          <p:cNvSpPr/>
          <p:nvPr/>
        </p:nvSpPr>
        <p:spPr>
          <a:xfrm rot="-2700000">
            <a:off x="132858" y="2854591"/>
            <a:ext cx="641487" cy="641487"/>
          </a:xfrm>
          <a:prstGeom prst="rect">
            <a:avLst/>
          </a:prstGeom>
          <a:solidFill>
            <a:srgbClr val="7C00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5" name="Google Shape;1275;p57"/>
          <p:cNvSpPr/>
          <p:nvPr/>
        </p:nvSpPr>
        <p:spPr>
          <a:xfrm rot="-2700000">
            <a:off x="132858" y="132847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" name="Google Shape;1276;p57"/>
          <p:cNvSpPr/>
          <p:nvPr/>
        </p:nvSpPr>
        <p:spPr>
          <a:xfrm rot="-2700000">
            <a:off x="1040339" y="132847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" name="Google Shape;1277;p57"/>
          <p:cNvSpPr/>
          <p:nvPr/>
        </p:nvSpPr>
        <p:spPr>
          <a:xfrm rot="-2700000">
            <a:off x="1947820" y="132847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8" name="Google Shape;1278;p57"/>
          <p:cNvSpPr/>
          <p:nvPr/>
        </p:nvSpPr>
        <p:spPr>
          <a:xfrm rot="-2700000">
            <a:off x="2855301" y="132847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" name="Google Shape;1279;p57"/>
          <p:cNvSpPr/>
          <p:nvPr/>
        </p:nvSpPr>
        <p:spPr>
          <a:xfrm rot="10800000">
            <a:off x="453625" y="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" name="Google Shape;1280;p57"/>
          <p:cNvSpPr/>
          <p:nvPr/>
        </p:nvSpPr>
        <p:spPr>
          <a:xfrm rot="10800000">
            <a:off x="1361225" y="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" name="Google Shape;1281;p57"/>
          <p:cNvSpPr/>
          <p:nvPr/>
        </p:nvSpPr>
        <p:spPr>
          <a:xfrm rot="10800000">
            <a:off x="2268775" y="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p57"/>
          <p:cNvSpPr/>
          <p:nvPr/>
        </p:nvSpPr>
        <p:spPr>
          <a:xfrm rot="5400000">
            <a:off x="-226825" y="68040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57"/>
          <p:cNvSpPr/>
          <p:nvPr/>
        </p:nvSpPr>
        <p:spPr>
          <a:xfrm rot="5400000">
            <a:off x="-226825" y="1587663"/>
            <a:ext cx="907200" cy="453600"/>
          </a:xfrm>
          <a:prstGeom prst="triangle">
            <a:avLst>
              <a:gd fmla="val 50000" name="adj"/>
            </a:avLst>
          </a:prstGeom>
          <a:solidFill>
            <a:srgbClr val="BF02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57"/>
          <p:cNvSpPr/>
          <p:nvPr/>
        </p:nvSpPr>
        <p:spPr>
          <a:xfrm rot="5400000">
            <a:off x="-226950" y="249480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8E04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57"/>
          <p:cNvSpPr/>
          <p:nvPr/>
        </p:nvSpPr>
        <p:spPr>
          <a:xfrm rot="5400000">
            <a:off x="-226825" y="340200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6B01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57"/>
          <p:cNvSpPr/>
          <p:nvPr/>
        </p:nvSpPr>
        <p:spPr>
          <a:xfrm rot="10800000">
            <a:off x="3176325" y="0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57"/>
          <p:cNvSpPr/>
          <p:nvPr/>
        </p:nvSpPr>
        <p:spPr>
          <a:xfrm rot="5400000">
            <a:off x="-25" y="0"/>
            <a:ext cx="453600" cy="453600"/>
          </a:xfrm>
          <a:prstGeom prst="rtTriangle">
            <a:avLst/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" name="Google Shape;1288;p57"/>
          <p:cNvSpPr/>
          <p:nvPr/>
        </p:nvSpPr>
        <p:spPr>
          <a:xfrm rot="-5400000">
            <a:off x="6005400" y="2005198"/>
            <a:ext cx="3152700" cy="3123900"/>
          </a:xfrm>
          <a:prstGeom prst="rtTriangle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" name="Google Shape;1289;p57"/>
          <p:cNvSpPr/>
          <p:nvPr/>
        </p:nvSpPr>
        <p:spPr>
          <a:xfrm rot="8100000">
            <a:off x="7915640" y="3915541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57"/>
          <p:cNvSpPr/>
          <p:nvPr/>
        </p:nvSpPr>
        <p:spPr>
          <a:xfrm rot="8100000">
            <a:off x="7008283" y="3915541"/>
            <a:ext cx="641487" cy="641487"/>
          </a:xfrm>
          <a:prstGeom prst="rect">
            <a:avLst/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57"/>
          <p:cNvSpPr/>
          <p:nvPr/>
        </p:nvSpPr>
        <p:spPr>
          <a:xfrm rot="8100000">
            <a:off x="7462036" y="3461950"/>
            <a:ext cx="641487" cy="641487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57"/>
          <p:cNvSpPr/>
          <p:nvPr/>
        </p:nvSpPr>
        <p:spPr>
          <a:xfrm rot="8100000">
            <a:off x="8369518" y="3461950"/>
            <a:ext cx="641487" cy="641487"/>
          </a:xfrm>
          <a:prstGeom prst="rect">
            <a:avLst/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57"/>
          <p:cNvSpPr/>
          <p:nvPr/>
        </p:nvSpPr>
        <p:spPr>
          <a:xfrm rot="8100000">
            <a:off x="7915777" y="3008359"/>
            <a:ext cx="641487" cy="641487"/>
          </a:xfrm>
          <a:prstGeom prst="rect">
            <a:avLst/>
          </a:prstGeom>
          <a:solidFill>
            <a:srgbClr val="BF02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57"/>
          <p:cNvSpPr/>
          <p:nvPr/>
        </p:nvSpPr>
        <p:spPr>
          <a:xfrm rot="8100000">
            <a:off x="8369518" y="2554744"/>
            <a:ext cx="641487" cy="641487"/>
          </a:xfrm>
          <a:prstGeom prst="rect">
            <a:avLst/>
          </a:prstGeom>
          <a:solidFill>
            <a:srgbClr val="A804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57"/>
          <p:cNvSpPr/>
          <p:nvPr/>
        </p:nvSpPr>
        <p:spPr>
          <a:xfrm rot="8100000">
            <a:off x="8369505" y="4369156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57"/>
          <p:cNvSpPr/>
          <p:nvPr/>
        </p:nvSpPr>
        <p:spPr>
          <a:xfrm rot="8100000">
            <a:off x="7462024" y="4369156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57"/>
          <p:cNvSpPr/>
          <p:nvPr/>
        </p:nvSpPr>
        <p:spPr>
          <a:xfrm rot="8100000">
            <a:off x="6554543" y="4369156"/>
            <a:ext cx="641487" cy="641487"/>
          </a:xfrm>
          <a:prstGeom prst="rect">
            <a:avLst/>
          </a:prstGeom>
          <a:solidFill>
            <a:srgbClr val="FF12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57"/>
          <p:cNvSpPr/>
          <p:nvPr/>
        </p:nvSpPr>
        <p:spPr>
          <a:xfrm>
            <a:off x="7783025" y="46898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57"/>
          <p:cNvSpPr/>
          <p:nvPr/>
        </p:nvSpPr>
        <p:spPr>
          <a:xfrm>
            <a:off x="6875425" y="46898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57"/>
          <p:cNvSpPr/>
          <p:nvPr/>
        </p:nvSpPr>
        <p:spPr>
          <a:xfrm>
            <a:off x="5967875" y="46898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57"/>
          <p:cNvSpPr/>
          <p:nvPr/>
        </p:nvSpPr>
        <p:spPr>
          <a:xfrm rot="-5400000">
            <a:off x="8463475" y="40094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F40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57"/>
          <p:cNvSpPr/>
          <p:nvPr/>
        </p:nvSpPr>
        <p:spPr>
          <a:xfrm rot="-5400000">
            <a:off x="8463475" y="3102228"/>
            <a:ext cx="907200" cy="453600"/>
          </a:xfrm>
          <a:prstGeom prst="triangle">
            <a:avLst>
              <a:gd fmla="val 50000" name="adj"/>
            </a:avLst>
          </a:prstGeom>
          <a:solidFill>
            <a:srgbClr val="D60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7"/>
          <p:cNvSpPr/>
          <p:nvPr/>
        </p:nvSpPr>
        <p:spPr>
          <a:xfrm rot="-5400000">
            <a:off x="8463600" y="2195091"/>
            <a:ext cx="907200" cy="453600"/>
          </a:xfrm>
          <a:prstGeom prst="triangle">
            <a:avLst>
              <a:gd fmla="val 50000" name="adj"/>
            </a:avLst>
          </a:prstGeom>
          <a:solidFill>
            <a:srgbClr val="8E04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57"/>
          <p:cNvSpPr/>
          <p:nvPr/>
        </p:nvSpPr>
        <p:spPr>
          <a:xfrm rot="-5400000">
            <a:off x="8690275" y="4689891"/>
            <a:ext cx="453600" cy="453600"/>
          </a:xfrm>
          <a:prstGeom prst="rtTriangle">
            <a:avLst/>
          </a:prstGeom>
          <a:solidFill>
            <a:srgbClr val="FF31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57"/>
          <p:cNvSpPr txBox="1"/>
          <p:nvPr>
            <p:ph idx="1" type="subTitle"/>
          </p:nvPr>
        </p:nvSpPr>
        <p:spPr>
          <a:xfrm>
            <a:off x="1785900" y="3084000"/>
            <a:ext cx="5572200" cy="108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2000">
                <a:solidFill>
                  <a:srgbClr val="4C7B93"/>
                </a:solidFill>
              </a:rPr>
              <a:t>Does anyone have any questions?</a:t>
            </a:r>
            <a:endParaRPr b="1" sz="2000">
              <a:solidFill>
                <a:srgbClr val="4C7B9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sz="2000">
              <a:solidFill>
                <a:srgbClr val="4C7B9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C7B93"/>
                </a:solidFill>
              </a:rPr>
              <a:t>addyouremail@freepik.com </a:t>
            </a:r>
            <a:endParaRPr>
              <a:solidFill>
                <a:srgbClr val="4C7B9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C7B93"/>
                </a:solidFill>
              </a:rPr>
              <a:t>+91  620 421 838 </a:t>
            </a:r>
            <a:endParaRPr>
              <a:solidFill>
                <a:srgbClr val="4C7B9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C7B93"/>
                </a:solidFill>
              </a:rPr>
              <a:t>yourcompany.com</a:t>
            </a:r>
            <a:endParaRPr>
              <a:solidFill>
                <a:srgbClr val="4C7B93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309" name="Shape 1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" name="Google Shape;1310;p58"/>
          <p:cNvSpPr txBox="1"/>
          <p:nvPr>
            <p:ph idx="2" type="ctrTitle"/>
          </p:nvPr>
        </p:nvSpPr>
        <p:spPr>
          <a:xfrm>
            <a:off x="1829550" y="4211765"/>
            <a:ext cx="6809100" cy="50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</a:t>
            </a:r>
            <a:r>
              <a:rPr b="1" lang="es" sz="3600">
                <a:solidFill>
                  <a:srgbClr val="F40040"/>
                </a:solidFill>
                <a:latin typeface="Maven Pro"/>
                <a:ea typeface="Maven Pro"/>
                <a:cs typeface="Maven Pro"/>
                <a:sym typeface="Maven Pro"/>
              </a:rPr>
              <a:t>redits</a:t>
            </a:r>
            <a:endParaRPr sz="1800">
              <a:solidFill>
                <a:srgbClr val="4C7B93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  <p:sp>
        <p:nvSpPr>
          <p:cNvPr id="1311" name="Google Shape;1311;p58"/>
          <p:cNvSpPr txBox="1"/>
          <p:nvPr>
            <p:ph type="ctrTitle"/>
          </p:nvPr>
        </p:nvSpPr>
        <p:spPr>
          <a:xfrm>
            <a:off x="1319850" y="630578"/>
            <a:ext cx="6809100" cy="95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Check our content!</a:t>
            </a:r>
            <a:endParaRPr/>
          </a:p>
        </p:txBody>
      </p:sp>
      <p:sp>
        <p:nvSpPr>
          <p:cNvPr id="1312" name="Google Shape;1312;p58"/>
          <p:cNvSpPr txBox="1"/>
          <p:nvPr>
            <p:ph idx="1" type="subTitle"/>
          </p:nvPr>
        </p:nvSpPr>
        <p:spPr>
          <a:xfrm>
            <a:off x="1938300" y="1889875"/>
            <a:ext cx="5572200" cy="15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223947"/>
              </a:buClr>
              <a:buSzPts val="1400"/>
              <a:buFont typeface="Montserrat"/>
              <a:buChar char="●"/>
            </a:pPr>
            <a:r>
              <a:rPr lang="es">
                <a:highlight>
                  <a:schemeClr val="lt1"/>
                </a:highlight>
              </a:rPr>
              <a:t>Presentation template by </a:t>
            </a:r>
            <a:r>
              <a:rPr lang="es" u="sng">
                <a:highlight>
                  <a:schemeClr val="lt1"/>
                </a:highlight>
                <a:hlinkClick r:id="rId3"/>
              </a:rPr>
              <a:t>Slidesgo</a:t>
            </a:r>
            <a:endParaRPr>
              <a:highlight>
                <a:schemeClr val="lt1"/>
              </a:highlight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400"/>
              <a:buChar char="●"/>
            </a:pPr>
            <a:r>
              <a:rPr lang="es"/>
              <a:t>Icons by </a:t>
            </a:r>
            <a:r>
              <a:rPr lang="es" u="sng">
                <a:hlinkClick r:id="rId4"/>
              </a:rPr>
              <a:t>Flaticon</a:t>
            </a:r>
            <a:endParaRPr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23947"/>
              </a:buClr>
              <a:buSzPts val="1400"/>
              <a:buFont typeface="Spectral Light"/>
              <a:buChar char="●"/>
            </a:pPr>
            <a:r>
              <a:rPr lang="es"/>
              <a:t>Images created by rawpixel, snowing, mindandi &amp; </a:t>
            </a:r>
            <a:r>
              <a:rPr lang="es" u="sng">
                <a:hlinkClick r:id="rId5"/>
              </a:rPr>
              <a:t>Freepik</a:t>
            </a:r>
            <a:r>
              <a:rPr lang="es"/>
              <a:t> - Freepik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16" name="Shape 1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" name="Google Shape;1317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18" name="Google Shape;1318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319" name="Google Shape;1319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23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" name="Google Shape;1324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25" name="Google Shape;1325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326" name="Google Shape;1326;p60"/>
          <p:cNvGrpSpPr/>
          <p:nvPr/>
        </p:nvGrpSpPr>
        <p:grpSpPr>
          <a:xfrm>
            <a:off x="2583562" y="3498875"/>
            <a:ext cx="4002513" cy="754200"/>
            <a:chOff x="2052655" y="3498875"/>
            <a:chExt cx="4002513" cy="754200"/>
          </a:xfrm>
        </p:grpSpPr>
        <p:sp>
          <p:nvSpPr>
            <p:cNvPr id="1327" name="Google Shape;1327;p60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8042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0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55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0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2394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0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00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0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#f40040</a:t>
              </a:r>
              <a:endParaRPr sz="1000">
                <a:solidFill>
                  <a:schemeClr val="lt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32" name="Google Shape;1332;p60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#a80428</a:t>
              </a:r>
              <a:endParaRPr sz="1000">
                <a:solidFill>
                  <a:schemeClr val="lt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33" name="Google Shape;1333;p60"/>
            <p:cNvSpPr txBox="1"/>
            <p:nvPr/>
          </p:nvSpPr>
          <p:spPr>
            <a:xfrm>
              <a:off x="4150656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#355666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34" name="Google Shape;1334;p60"/>
            <p:cNvSpPr txBox="1"/>
            <p:nvPr/>
          </p:nvSpPr>
          <p:spPr>
            <a:xfrm>
              <a:off x="5212469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#223947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1335" name="Google Shape;1335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Maven Pro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https://fonts.google.com/specimen/Maven+Pro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EB Garamond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https://fonts.google.com/specimen/EB+Garamond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39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Google Shape;1340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</a:t>
            </a:r>
            <a:r>
              <a:rPr lang="es"/>
              <a:t>…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41" name="Google Shape;1341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342" name="Google Shape;1342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343" name="Google Shape;1343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" name="Google Shape;1356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357" name="Google Shape;1357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" name="Google Shape;1359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360" name="Google Shape;1360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" name="Google Shape;1364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365" name="Google Shape;1365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368" name="Google Shape;1368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" name="Google Shape;1371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372" name="Google Shape;1372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" name="Google Shape;1375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376" name="Google Shape;1376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" name="Google Shape;1378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379" name="Google Shape;1379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" name="Google Shape;1383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384" name="Google Shape;1384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389" name="Google Shape;1389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395" name="Google Shape;1395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" name="Google Shape;1417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418" name="Google Shape;1418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" name="Google Shape;1477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478" name="Google Shape;1478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" name="Google Shape;1490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491" name="Google Shape;1491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" name="Google Shape;1501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502" name="Google Shape;1502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" name="Google Shape;1506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507" name="Google Shape;1507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511" name="Google Shape;1511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" name="Google Shape;1517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518" name="Google Shape;1518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526" name="Google Shape;1526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" name="Google Shape;1531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532" name="Google Shape;1532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2" name="Google Shape;1542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" name="Google Shape;1543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" name="Google Shape;1545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6" name="Google Shape;1546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547" name="Google Shape;1547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" name="Google Shape;1549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550" name="Google Shape;1550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553" name="Google Shape;1553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5" name="Google Shape;1555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556" name="Google Shape;1556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" name="Google Shape;1558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559" name="Google Shape;1559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" name="Google Shape;1561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562" name="Google Shape;1562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" name="Google Shape;1564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565" name="Google Shape;1565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568" name="Google Shape;1568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" name="Google Shape;1571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572" name="Google Shape;1572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" name="Google Shape;1575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576" name="Google Shape;1576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" name="Google Shape;1579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580" name="Google Shape;1580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584" name="Google Shape;1584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" name="Google Shape;1587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588" name="Google Shape;1588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" name="Google Shape;1591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592" name="Google Shape;1592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4" name="Google Shape;1594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" name="Google Shape;1595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" name="Google Shape;1596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" name="Google Shape;1599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" name="Google Shape;1603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" name="Google Shape;1604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5" name="Google Shape;1605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606" name="Google Shape;1606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8" name="Google Shape;1608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9" name="Google Shape;1609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610" name="Google Shape;1610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" name="Google Shape;1612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613" name="Google Shape;1613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5" name="Google Shape;1615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" name="Google Shape;1616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" name="Google Shape;1617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8" name="Google Shape;1618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619" name="Google Shape;1619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" name="Google Shape;1628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629" name="Google Shape;1629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" name="Google Shape;1645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646" name="Google Shape;1646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" name="Google Shape;1648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649" name="Google Shape;1649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" name="Google Shape;1669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670" name="Google Shape;1670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8" name="Google Shape;1748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" name="Google Shape;1750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6" name="Google Shape;1756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7" name="Google Shape;1757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" name="Google Shape;1758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" name="Google Shape;1759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" name="Google Shape;1760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" name="Google Shape;1761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" name="Google Shape;1762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4" name="Google Shape;1764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" name="Google Shape;1765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" name="Google Shape;1769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" name="Google Shape;1770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1" name="Google Shape;1771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772" name="Google Shape;1772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955" name="Shape 1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6" name="Google Shape;1956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957" name="Google Shape;1957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" name="Google Shape;1960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961" name="Google Shape;1961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964" name="Google Shape;1964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6" name="Google Shape;1966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967" name="Google Shape;1967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970" name="Google Shape;1970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71" name="Google Shape;1971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972" name="Google Shape;1972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5" name="Google Shape;1975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976" name="Google Shape;1976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77" name="Google Shape;1977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978" name="Google Shape;1978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0" name="Google Shape;1980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981" name="Google Shape;1981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3" name="Google Shape;1983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984" name="Google Shape;1984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985" name="Google Shape;1985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86" name="Google Shape;1986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987" name="Google Shape;1987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8" name="Google Shape;1988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989" name="Google Shape;1989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0" name="Google Shape;1990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991" name="Google Shape;1991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95" name="Google Shape;1995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996" name="Google Shape;1996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0" name="Google Shape;2000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001" name="Google Shape;2001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002" name="Google Shape;2002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003" name="Google Shape;2003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04" name="Google Shape;2004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05" name="Google Shape;2005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006" name="Google Shape;2006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007" name="Google Shape;2007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008" name="Google Shape;2008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009" name="Google Shape;2009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010" name="Google Shape;2010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011" name="Google Shape;2011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3" name="Google Shape;2013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014" name="Google Shape;2014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015" name="Google Shape;2015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018" name="Google Shape;2018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1" name="Google Shape;2021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022" name="Google Shape;2022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6" name="Google Shape;2026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027" name="Google Shape;2027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3" name="Google Shape;2033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034" name="Google Shape;2034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7" name="Google Shape;2037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038" name="Google Shape;2038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039" name="Google Shape;2039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2" name="Google Shape;2042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043" name="Google Shape;2043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6" name="Google Shape;2046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047" name="Google Shape;2047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0" name="Google Shape;2050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051" name="Google Shape;2051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3" name="Google Shape;2053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054" name="Google Shape;2054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055" name="Google Shape;2055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7" name="Google Shape;2057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058" name="Google Shape;2058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0" name="Google Shape;2060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061" name="Google Shape;2061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3" name="Google Shape;2063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064" name="Google Shape;2064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66" name="Google Shape;2066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067" name="Google Shape;2067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9" name="Google Shape;2069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070" name="Google Shape;2070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0" name="Google Shape;2080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081" name="Google Shape;2081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082" name="Google Shape;2082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4" name="Google Shape;2084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085" name="Google Shape;2085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086" name="Google Shape;2086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7" name="Google Shape;2087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88" name="Google Shape;2088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089" name="Google Shape;2089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0" name="Google Shape;2090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91" name="Google Shape;2091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092" name="Google Shape;2092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3" name="Google Shape;2093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94" name="Google Shape;2094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095" name="Google Shape;2095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6" name="Google Shape;2096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097" name="Google Shape;2097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8" name="Google Shape;2098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099" name="Google Shape;2099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100" name="Google Shape;2100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3" name="Google Shape;2103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104" name="Google Shape;2104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108" name="Google Shape;2108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112" name="Google Shape;2112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5" name="Google Shape;2115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116" name="Google Shape;2116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9" name="Google Shape;2119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120" name="Google Shape;2120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7" name="Google Shape;2137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8" name="Google Shape;2138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139" name="Google Shape;2139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1" name="Google Shape;2141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142" name="Google Shape;2142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3" name="Google Shape;2153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154" name="Google Shape;2154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1" name="Google Shape;2181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182" name="Google Shape;2182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83" name="Google Shape;2183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84" name="Google Shape;2184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86" name="Google Shape;2186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89" name="Google Shape;2189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90" name="Google Shape;2190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91" name="Google Shape;2191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96" name="Google Shape;2196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238" name="Google Shape;2238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39" name="Google Shape;2239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240" name="Google Shape;2240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4" name="Google Shape;2244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245" name="Google Shape;2245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49" name="Google Shape;2249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250" name="Google Shape;2250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4" name="Google Shape;2254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255" name="Google Shape;2255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256" name="Google Shape;2256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0" name="Google Shape;2260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261" name="Google Shape;2261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4" name="Google Shape;2264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265" name="Google Shape;2265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8" name="Google Shape;2268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269" name="Google Shape;2269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3" name="Google Shape;2273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274" name="Google Shape;2274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7" name="Google Shape;2277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278" name="Google Shape;2278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0" name="Google Shape;2280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281" name="Google Shape;2281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282" name="Google Shape;2282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5" name="Google Shape;2315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316" name="Google Shape;2316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3" name="Google Shape;2323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324" name="Google Shape;2324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0" name="Google Shape;2330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331" name="Google Shape;2331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5" name="Google Shape;2335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336" name="Google Shape;2336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9" name="Google Shape;2339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340" name="Google Shape;2340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341" name="Google Shape;2341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3" name="Google Shape;2343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344" name="Google Shape;2344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6" name="Google Shape;2346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347" name="Google Shape;2347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0" name="Google Shape;2350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351" name="Google Shape;2351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352" name="Google Shape;2352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5" name="Google Shape;2355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356" name="Google Shape;2356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9" name="Google Shape;2359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360" name="Google Shape;2360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62" name="Google Shape;2362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363" name="Google Shape;2363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6" name="Google Shape;2376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377" name="Google Shape;2377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378" name="Google Shape;2378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1" name="Google Shape;2381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382" name="Google Shape;2382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5" name="Google Shape;2385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386" name="Google Shape;2386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89" name="Google Shape;2389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390" name="Google Shape;2390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1" name="Google Shape;2401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402" name="Google Shape;2402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4" name="Google Shape;2404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405" name="Google Shape;2405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2" name="Google Shape;2442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443" name="Google Shape;2443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8" name="Google Shape;2458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459" name="Google Shape;2459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460" name="Google Shape;2460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2" name="Google Shape;2462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463" name="Google Shape;2463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5" name="Google Shape;2465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466" name="Google Shape;2466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8" name="Google Shape;2468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469" name="Google Shape;2469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71" name="Google Shape;2471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472" name="Google Shape;2472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473" name="Google Shape;2473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6" name="Google Shape;2476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477" name="Google Shape;2477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0" name="Google Shape;2480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481" name="Google Shape;2481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4" name="Google Shape;2484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485" name="Google Shape;2485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8" name="Google Shape;2488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489" name="Google Shape;2489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2" name="Google Shape;2492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493" name="Google Shape;2493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6" name="Google Shape;2496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497" name="Google Shape;2497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0" name="Google Shape;2500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501" name="Google Shape;2501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4" name="Google Shape;2504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505" name="Google Shape;2505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8" name="Google Shape;2508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509" name="Google Shape;2509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12" name="Google Shape;2512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513" name="Google Shape;2513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514" name="Google Shape;2514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6" name="Google Shape;2516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517" name="Google Shape;2517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9" name="Google Shape;2519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520" name="Google Shape;2520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2" name="Google Shape;2522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523" name="Google Shape;2523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5" name="Google Shape;2525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526" name="Google Shape;2526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8" name="Google Shape;2528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529" name="Google Shape;2529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1" name="Google Shape;2531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532" name="Google Shape;2532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4" name="Google Shape;2534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535" name="Google Shape;2535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7" name="Google Shape;2537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538" name="Google Shape;2538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0" name="Google Shape;2540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541" name="Google Shape;2541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43" name="Google Shape;2543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4" name="Google Shape;2544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5" name="Google Shape;2545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6" name="Google Shape;2546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7" name="Google Shape;2547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8" name="Google Shape;2548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9" name="Google Shape;2549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2" name="Google Shape;2552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3" name="Google Shape;2553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4" name="Google Shape;2554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5" name="Google Shape;2555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6" name="Google Shape;2556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7" name="Google Shape;2557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8" name="Google Shape;2558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9" name="Google Shape;2559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0" name="Google Shape;2560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1" name="Google Shape;2561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2" name="Google Shape;2562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3" name="Google Shape;2563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4" name="Google Shape;2564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5" name="Google Shape;2565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6" name="Google Shape;2566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7" name="Google Shape;2567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8" name="Google Shape;2568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9" name="Google Shape;2569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0" name="Google Shape;2570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1" name="Google Shape;2571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2" name="Google Shape;2572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3" name="Google Shape;2573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4" name="Google Shape;2574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5" name="Google Shape;2575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6" name="Google Shape;2576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7" name="Google Shape;2577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78" name="Google Shape;2578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579" name="Google Shape;2579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2" name="Google Shape;3532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533" name="Google Shape;3533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534" name="Google Shape;3534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36" name="Google Shape;3536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8" name="Google Shape;3538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539" name="Google Shape;3539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540" name="Google Shape;3540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41" name="Google Shape;3541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2" name="Google Shape;3542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543" name="Google Shape;3543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544" name="Google Shape;3544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545" name="Google Shape;3545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546" name="Google Shape;3546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7" name="Google Shape;3547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8" name="Google Shape;3548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9" name="Google Shape;3549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0" name="Google Shape;3550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51" name="Google Shape;3551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552" name="Google Shape;3552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53" name="Google Shape;3553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4" name="Google Shape;3554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555" name="Google Shape;3555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56" name="Google Shape;3556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1" name="Google Shape;3561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562" name="Google Shape;3562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64" name="Google Shape;3564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565" name="Google Shape;3565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67" name="Google Shape;3567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68" name="Google Shape;3568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569" name="Google Shape;3569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71" name="Google Shape;3571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572" name="Google Shape;3572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73" name="Google Shape;3573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4" name="Google Shape;3574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575" name="Google Shape;3575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576" name="Google Shape;3576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577" name="Google Shape;3577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8" name="Google Shape;3578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79" name="Google Shape;3579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580" name="Google Shape;3580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81" name="Google Shape;3581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2" name="Google Shape;3582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583" name="Google Shape;3583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84" name="Google Shape;3584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5" name="Google Shape;3585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586" name="Google Shape;3586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87" name="Google Shape;3587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88" name="Google Shape;3588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91" name="Google Shape;3591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592" name="Google Shape;3592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08" name="Google Shape;3608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0" name="Google Shape;3630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631" name="Google Shape;3631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3" name="Google Shape;3633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4" name="Google Shape;3634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635" name="Google Shape;3635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9" name="Google Shape;3639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46" name="Google Shape;3646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647" name="Google Shape;3647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51" name="Google Shape;3651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0" name="Google Shape;3680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681" name="Google Shape;3681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83" name="Google Shape;3683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4" name="Google Shape;3684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685" name="Google Shape;3685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87" name="Google Shape;3687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688" name="Google Shape;3688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90" name="Google Shape;3690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8" name="Google Shape;3698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699" name="Google Shape;3699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03" name="Google Shape;3703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11" name="Google Shape;3711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712" name="Google Shape;3712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6" name="Google Shape;3716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58" name="Google Shape;3758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759" name="Google Shape;3759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61" name="Google Shape;3761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6" name="Google Shape;3796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797" name="Google Shape;3797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798" name="Google Shape;3798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2" name="Google Shape;4072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73" name="Google Shape;4073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074" name="Google Shape;4074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10" name="Google Shape;4110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111" name="Google Shape;4111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112" name="Google Shape;4112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28" name="Google Shape;4128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129" name="Google Shape;4129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42" name="Google Shape;4442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46" name="Shape 4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7" name="Google Shape;4447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…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48" name="Google Shape;4448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449" name="Google Shape;4449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450" name="Google Shape;4450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6" name="Google Shape;4456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457" name="Google Shape;4457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460" name="Google Shape;4460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463" name="Google Shape;4463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466" name="Google Shape;4466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473" name="Google Shape;4473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482" name="Google Shape;4482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4" name="Google Shape;4484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485" name="Google Shape;4485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488" name="Google Shape;4488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0" name="Google Shape;4490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491" name="Google Shape;4491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6" name="Google Shape;4496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497" name="Google Shape;4497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01" name="Google Shape;4501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02" name="Google Shape;4502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503" name="Google Shape;4503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507" name="Google Shape;4507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9" name="Google Shape;4509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510" name="Google Shape;4510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13" name="Google Shape;4513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14" name="Google Shape;4514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515" name="Google Shape;4515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9" name="Google Shape;4519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520" name="Google Shape;4520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2" name="Google Shape;4522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523" name="Google Shape;4523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530" name="Google Shape;4530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7" name="Google Shape;4537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538" name="Google Shape;4538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2" name="Google Shape;4542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543" name="Google Shape;4543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5" name="Google Shape;4545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546" name="Google Shape;4546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550" name="Google Shape;4550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554" name="Google Shape;4554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6" name="Google Shape;4556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557" name="Google Shape;4557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2" name="Google Shape;4562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563" name="Google Shape;4563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583" name="Google Shape;4583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7" name="Google Shape;4587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588" name="Google Shape;4588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592" name="Google Shape;4592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7" name="Google Shape;4597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598" name="Google Shape;4598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1" name="Google Shape;4601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602" name="Google Shape;4602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606" name="Google Shape;4606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1" name="Google Shape;4611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612" name="Google Shape;4612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15" name="Google Shape;4615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16" name="Google Shape;4616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617" name="Google Shape;4617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9" name="Google Shape;4619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620" name="Google Shape;4620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629" name="Google Shape;4629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633" name="Google Shape;4633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636" name="Google Shape;4636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9" name="Google Shape;4639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640" name="Google Shape;4640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5" name="Google Shape;4645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646" name="Google Shape;4646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48" name="Google Shape;4648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49" name="Google Shape;4649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650" name="Google Shape;4650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658" name="Google Shape;4658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1" name="Google Shape;4661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662" name="Google Shape;4662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667" name="Google Shape;4667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3" name="Google Shape;4673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674" name="Google Shape;4674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678" name="Google Shape;4678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5" name="Google Shape;4685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686" name="Google Shape;4686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91" name="Google Shape;4691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92" name="Google Shape;4692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693" name="Google Shape;4693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6" name="Google Shape;4696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697" name="Google Shape;4697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99" name="Google Shape;4699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00" name="Google Shape;4700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701" name="Google Shape;4701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3" name="Google Shape;4703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704" name="Google Shape;4704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06" name="Google Shape;4706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07" name="Google Shape;4707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08" name="Google Shape;4708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709" name="Google Shape;4709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4" name="Google Shape;4714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715" name="Google Shape;4715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1" name="Google Shape;4721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722" name="Google Shape;4722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7" name="Google Shape;4727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728" name="Google Shape;4728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2" name="Google Shape;4732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733" name="Google Shape;4733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5" name="Google Shape;4735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736" name="Google Shape;4736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8" name="Google Shape;4738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739" name="Google Shape;4739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1" name="Google Shape;4741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742" name="Google Shape;4742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4" name="Google Shape;4744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745" name="Google Shape;4745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1" name="Google Shape;4751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752" name="Google Shape;4752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5" name="Google Shape;4755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756" name="Google Shape;4756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761" name="Google Shape;4761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4" name="Google Shape;4764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765" name="Google Shape;4765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3" name="Google Shape;4773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774" name="Google Shape;4774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9" name="Google Shape;4779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780" name="Google Shape;4780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787" name="Google Shape;4787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800" name="Google Shape;4800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808" name="Google Shape;4808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3" name="Google Shape;4813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814" name="Google Shape;4814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16" name="Google Shape;4816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17" name="Google Shape;4817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818" name="Google Shape;4818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0" name="Google Shape;4820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821" name="Google Shape;4821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825" name="Google Shape;4825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8" name="Google Shape;4828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829" name="Google Shape;4829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1" name="Google Shape;4831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832" name="Google Shape;4832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4" name="Google Shape;4834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835" name="Google Shape;4835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8" name="Google Shape;4838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839" name="Google Shape;4839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2" name="Google Shape;4842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843" name="Google Shape;4843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7" name="Google Shape;4847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848" name="Google Shape;4848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2" name="Google Shape;4852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853" name="Google Shape;4853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7" name="Google Shape;4857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858" name="Google Shape;4858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1" name="Google Shape;4861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862" name="Google Shape;4862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4" name="Google Shape;4864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865" name="Google Shape;4865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7" name="Google Shape;4867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868" name="Google Shape;4868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2" name="Google Shape;4872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873" name="Google Shape;4873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8" name="Google Shape;4878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879" name="Google Shape;4879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86" name="Google Shape;4886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87" name="Google Shape;4887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888" name="Google Shape;4888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893" name="Google Shape;4893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3" name="Google Shape;4903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904" name="Google Shape;4904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908" name="Google Shape;4908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12" name="Google Shape;4912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13" name="Google Shape;4913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14" name="Google Shape;4914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915" name="Google Shape;4915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18" name="Google Shape;4918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919" name="Google Shape;4919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2" name="Google Shape;4922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923" name="Google Shape;4923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7" name="Google Shape;4927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928" name="Google Shape;4928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1" name="Google Shape;4931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932" name="Google Shape;4932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34" name="Google Shape;4934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35" name="Google Shape;4935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936" name="Google Shape;4936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8" name="Google Shape;4938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939" name="Google Shape;4939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43" name="Google Shape;4943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44" name="Google Shape;4944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45" name="Google Shape;4945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946" name="Google Shape;4946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49" name="Google Shape;4949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950" name="Google Shape;4950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53" name="Google Shape;4953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954" name="Google Shape;4954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57" name="Google Shape;4957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58" name="Google Shape;4958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59" name="Google Shape;4959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960" name="Google Shape;4960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62" name="Google Shape;4962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963" name="Google Shape;4963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66" name="Google Shape;4966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67" name="Google Shape;4967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968" name="Google Shape;4968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2" name="Google Shape;4972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973" name="Google Shape;4973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9" name="Google Shape;4979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980" name="Google Shape;4980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82" name="Google Shape;4982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983" name="Google Shape;4983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87" name="Google Shape;4987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88" name="Google Shape;4988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89" name="Google Shape;4989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990" name="Google Shape;4990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98" name="Google Shape;4998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99" name="Google Shape;4999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000" name="Google Shape;5000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3" name="Google Shape;5003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004" name="Google Shape;5004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7" name="Google Shape;5007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008" name="Google Shape;5008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1" name="Google Shape;5011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012" name="Google Shape;5012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6" name="Google Shape;5016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017" name="Google Shape;5017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1" name="Google Shape;5021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022" name="Google Shape;5022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24" name="Google Shape;5024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25" name="Google Shape;5025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26" name="Google Shape;5026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27" name="Google Shape;5027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028" name="Google Shape;5028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0" name="Google Shape;5030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031" name="Google Shape;5031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36" name="Google Shape;5036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37" name="Google Shape;5037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038" name="Google Shape;5038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41" name="Google Shape;5041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42" name="Google Shape;5042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43" name="Google Shape;5043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044" name="Google Shape;5044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6" name="Google Shape;5046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047" name="Google Shape;5047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9" name="Google Shape;5049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050" name="Google Shape;5050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52" name="Google Shape;5052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53" name="Google Shape;5053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054" name="Google Shape;5054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9" name="Google Shape;5059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060" name="Google Shape;5060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63" name="Google Shape;5063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064" name="Google Shape;5064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66" name="Google Shape;5066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67" name="Google Shape;5067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068" name="Google Shape;5068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0" name="Google Shape;5070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071" name="Google Shape;5071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75" name="Google Shape;5075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76" name="Google Shape;5076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77" name="Google Shape;5077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078" name="Google Shape;5078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9" name="Google Shape;5079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2" name="Google Shape;5082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083" name="Google Shape;5083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7" name="Google Shape;5087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088" name="Google Shape;5088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2" name="Google Shape;5092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093" name="Google Shape;5093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4" name="Google Shape;5094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7" name="Google Shape;5097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098" name="Google Shape;5098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1" name="Google Shape;5101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102" name="Google Shape;5102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6" name="Google Shape;5106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107" name="Google Shape;5107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09" name="Google Shape;5109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10" name="Google Shape;5110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111" name="Google Shape;5111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3" name="Google Shape;5113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114" name="Google Shape;5114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16" name="Google Shape;5116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17" name="Google Shape;5117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118" name="Google Shape;5118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1" name="Google Shape;5121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122" name="Google Shape;5122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4" name="Google Shape;5124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125" name="Google Shape;5125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8" name="Google Shape;5128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129" name="Google Shape;5129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2" name="Google Shape;5132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133" name="Google Shape;5133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5" name="Google Shape;5135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136" name="Google Shape;5136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8" name="Google Shape;5138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139" name="Google Shape;5139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2" name="Google Shape;5142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143" name="Google Shape;5143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46" name="Google Shape;5146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47" name="Google Shape;5147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148" name="Google Shape;5148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0" name="Google Shape;5150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151" name="Google Shape;5151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56" name="Shape 5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7" name="Google Shape;515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58" name="Google Shape;5158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159" name="Google Shape;5159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162" name="Google Shape;5162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165" name="Google Shape;5165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168" name="Google Shape;5168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0" name="Google Shape;5170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1" name="Google Shape;5171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172" name="Google Shape;5172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175" name="Google Shape;5175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180" name="Google Shape;5180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184" name="Google Shape;5184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190" name="Google Shape;5190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194" name="Google Shape;5194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197" name="Google Shape;5197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9" name="Google Shape;5199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0" name="Google Shape;5200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201" name="Google Shape;5201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204" name="Google Shape;5204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208" name="Google Shape;5208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0" name="Google Shape;5210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1" name="Google Shape;5211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212" name="Google Shape;5212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219" name="Google Shape;5219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222" name="Google Shape;5222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229" name="Google Shape;5229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233" name="Google Shape;5233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5" name="Google Shape;5235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6" name="Google Shape;5236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237" name="Google Shape;5237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240" name="Google Shape;5240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243" name="Google Shape;5243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246" name="Google Shape;5246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249" name="Google Shape;5249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253" name="Google Shape;5253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256" name="Google Shape;5256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3" name="Google Shape;5263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4" name="Google Shape;5264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5" name="Google Shape;5265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266" name="Google Shape;5266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269" name="Google Shape;5269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272" name="Google Shape;5272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278" name="Google Shape;5278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283" name="Google Shape;5283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288" name="Google Shape;5288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89" name="Google Shape;5289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290" name="Google Shape;5290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97" name="Google Shape;5297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298" name="Google Shape;5298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301" name="Google Shape;5301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312" name="Google Shape;5312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315" name="Google Shape;5315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318" name="Google Shape;5318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321" name="Google Shape;5321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326" name="Google Shape;5326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329" name="Google Shape;5329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333" name="Google Shape;5333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7" name="Google Shape;5337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8" name="Google Shape;5338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339" name="Google Shape;5339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344" name="Google Shape;5344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6" name="Google Shape;5346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7" name="Google Shape;5347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348" name="Google Shape;5348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351" name="Google Shape;5351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4" name="Google Shape;5354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5" name="Google Shape;5355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356" name="Google Shape;5356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360" name="Google Shape;5360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370" name="Google Shape;5370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374" name="Google Shape;5374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378" name="Google Shape;5378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381" name="Google Shape;5381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391" name="Google Shape;5391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5" name="Google Shape;5395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6" name="Google Shape;5396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7" name="Google Shape;5397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8" name="Google Shape;5398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399" name="Google Shape;5399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414" name="Google Shape;5414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6" name="Google Shape;5416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417" name="Google Shape;5417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421" name="Google Shape;5421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425" name="Google Shape;5425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431" name="Google Shape;5431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436" name="Google Shape;5436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8" name="Google Shape;5438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9" name="Google Shape;5439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440" name="Google Shape;5440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3" name="Google Shape;5443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4" name="Google Shape;5444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445" name="Google Shape;5445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448" name="Google Shape;5448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454" name="Google Shape;5454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9" name="Google Shape;5459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0" name="Google Shape;5460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461" name="Google Shape;5461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4" name="Google Shape;5464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465" name="Google Shape;5465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472" name="Google Shape;5472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476" name="Google Shape;5476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480" name="Google Shape;5480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485" name="Google Shape;5485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488" name="Google Shape;5488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491" name="Google Shape;5491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496" name="Google Shape;5496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501" name="Google Shape;5501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509" name="Google Shape;5509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1" name="Google Shape;5511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2" name="Google Shape;5512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513" name="Google Shape;5513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7" name="Google Shape;5517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8" name="Google Shape;5518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519" name="Google Shape;5519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523" name="Google Shape;5523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531" name="Google Shape;5531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3" name="Google Shape;5533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4" name="Google Shape;5534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5" name="Google Shape;5535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6" name="Google Shape;5536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537" name="Google Shape;5537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542" name="Google Shape;5542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52" name="Shape 5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3" name="Google Shape;555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54" name="Google Shape;5554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555" name="Google Shape;5555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560" name="Google Shape;5560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565" name="Google Shape;5565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570" name="Google Shape;5570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573" name="Google Shape;5573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578" name="Google Shape;5578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583" name="Google Shape;5583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586" name="Google Shape;5586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591" name="Google Shape;5591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596" name="Google Shape;5596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601" name="Google Shape;5601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606" name="Google Shape;5606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612" name="Google Shape;5612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615" name="Google Shape;5615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622" name="Google Shape;5622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627" name="Google Shape;5627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632" name="Google Shape;5632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637" name="Google Shape;5637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642" name="Google Shape;5642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648" name="Google Shape;5648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654" name="Google Shape;5654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659" name="Google Shape;5659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662" name="Google Shape;5662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668" name="Google Shape;5668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673" name="Google Shape;5673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678" name="Google Shape;5678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682" name="Google Shape;5682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685" name="Google Shape;5685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690" name="Google Shape;5690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695" name="Google Shape;5695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698" name="Google Shape;5698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702" name="Google Shape;5702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706" name="Google Shape;5706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710" name="Google Shape;5710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715" name="Google Shape;5715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720" name="Google Shape;5720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723" name="Google Shape;5723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727" name="Google Shape;5727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732" name="Google Shape;5732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737" name="Google Shape;5737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741" name="Google Shape;5741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746" name="Google Shape;5746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751" name="Google Shape;5751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757" name="Google Shape;5757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763" name="Google Shape;5763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766" name="Google Shape;5766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771" name="Google Shape;5771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776" name="Google Shape;5776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780" name="Google Shape;5780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788" name="Google Shape;5788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794" name="Google Shape;5794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799" name="Google Shape;5799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804" name="Google Shape;5804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810" name="Google Shape;5810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816" name="Google Shape;5816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825" name="Google Shape;5825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832" name="Google Shape;5832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837" name="Google Shape;5837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849" name="Google Shape;5849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856" name="Google Shape;5856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861" name="Google Shape;5861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866" name="Google Shape;5866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871" name="Google Shape;5871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876" name="Google Shape;5876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883" name="Google Shape;5883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887" name="Google Shape;5887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891" name="Google Shape;5891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900" name="Google Shape;5900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908" name="Google Shape;5908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913" name="Google Shape;5913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919" name="Google Shape;5919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928" name="Google Shape;5928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931" name="Google Shape;5931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937" name="Google Shape;5937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941" name="Google Shape;5941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950" name="Google Shape;5950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956" name="Google Shape;5956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964" name="Google Shape;5964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974" name="Google Shape;5974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982" name="Google Shape;5982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987" name="Google Shape;5987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995" name="Google Shape;5995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003" name="Google Shape;6003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0" name="Google Shape;6010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2" name="Google Shape;6012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013" name="Google Shape;6013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021" name="Google Shape;6021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030" name="Google Shape;6030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037" name="Google Shape;6037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043" name="Google Shape;6043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051" name="Google Shape;6051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058" name="Google Shape;6058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062" name="Google Shape;6062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0" name="Google Shape;6070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071" name="Google Shape;6071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083" name="Google Shape;6083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090" name="Google Shape;6090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096" name="Google Shape;6096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105" name="Google Shape;6105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113" name="Google Shape;6113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122" name="Google Shape;6122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132" name="Google Shape;6132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37" name="Google Shape;6137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38" name="Google Shape;6138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39" name="Google Shape;6139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1" name="Google Shape;6141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45" name="Shape 6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Google Shape;6146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47" name="Google Shape;6147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148" name="Google Shape;6148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151" name="Google Shape;6151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154" name="Google Shape;6154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161" name="Google Shape;6161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164" name="Google Shape;6164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173" name="Google Shape;6173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176" name="Google Shape;6176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179" name="Google Shape;6179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182" name="Google Shape;6182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4" name="Google Shape;6184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5" name="Google Shape;6185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186" name="Google Shape;6186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189" name="Google Shape;6189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192" name="Google Shape;6192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195" name="Google Shape;6195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202" name="Google Shape;6202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206" name="Google Shape;6206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211" name="Google Shape;6211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5" name="Google Shape;6215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6" name="Google Shape;6216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217" name="Google Shape;6217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0" name="Google Shape;6220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1" name="Google Shape;6221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222" name="Google Shape;6222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9" name="Google Shape;6229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1" name="Google Shape;6231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232" name="Google Shape;6232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236" name="Google Shape;6236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241" name="Google Shape;6241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245" name="Google Shape;6245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249" name="Google Shape;6249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6" name="Google Shape;6256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7" name="Google Shape;6257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9" name="Google Shape;6259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0" name="Google Shape;6260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1" name="Google Shape;6261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262" name="Google Shape;6262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266" name="Google Shape;6266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272" name="Google Shape;6272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275" name="Google Shape;6275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1" name="Google Shape;6281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2" name="Google Shape;6282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283" name="Google Shape;6283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291" name="Google Shape;6291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296" name="Google Shape;6296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3" name="Google Shape;6303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4" name="Google Shape;6304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305" name="Google Shape;6305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9" name="Google Shape;6309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0" name="Google Shape;6310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311" name="Google Shape;6311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314" name="Google Shape;6314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320" name="Google Shape;6320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7" name="Google Shape;6327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8" name="Google Shape;6328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329" name="Google Shape;6329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334" name="Google Shape;6334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8" name="Google Shape;6338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9" name="Google Shape;6339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340" name="Google Shape;6340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344" name="Google Shape;6344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349" name="Google Shape;6349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355" name="Google Shape;6355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359" name="Google Shape;6359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370" name="Google Shape;6370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375" name="Google Shape;6375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381" name="Google Shape;6381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386" name="Google Shape;6386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8" name="Google Shape;6388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389" name="Google Shape;6389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395" name="Google Shape;6395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406" name="Google Shape;6406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409" name="Google Shape;6409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413" name="Google Shape;6413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423" name="Google Shape;6423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427" name="Google Shape;6427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432" name="Google Shape;6432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438" name="Google Shape;6438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444" name="Google Shape;6444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447" name="Google Shape;6447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453" name="Google Shape;6453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463" name="Google Shape;6463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475" name="Google Shape;6475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480" name="Google Shape;6480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487" name="Google Shape;6487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494" name="Google Shape;6494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503" name="Google Shape;6503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510" name="Google Shape;6510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515" name="Google Shape;6515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526" name="Google Shape;6526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533" name="Google Shape;6533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541" name="Google Shape;6541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553" name="Google Shape;6553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561" name="Google Shape;6561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575" name="Google Shape;6575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581" name="Google Shape;6581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587" name="Google Shape;6587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591" name="Google Shape;6591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594" name="Google Shape;6594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601" name="Google Shape;6601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605" name="Google Shape;6605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610" name="Google Shape;6610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621" name="Google Shape;6621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628" name="Google Shape;6628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635" name="Google Shape;6635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642" name="Google Shape;6642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647" name="Google Shape;6647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651" name="Google Shape;6651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658" name="Google Shape;6658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663" name="Google Shape;6663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667" name="Google Shape;6667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670" name="Google Shape;6670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671" name="Google Shape;6671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672" name="Google Shape;6672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80" name="Shape 6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1" name="Google Shape;6681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82" name="Google Shape;6682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3" name="Google Shape;6683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4" name="Google Shape;6684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5" name="Google Shape;6685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686" name="Google Shape;6686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691" name="Google Shape;6691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3" name="Google Shape;6693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4" name="Google Shape;6694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5" name="Google Shape;6695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6" name="Google Shape;6696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7" name="Google Shape;6697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8" name="Google Shape;6698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9" name="Google Shape;6699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700" name="Google Shape;6700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704" name="Google Shape;6704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707" name="Google Shape;6707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2" name="Google Shape;6712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3" name="Google Shape;6713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4" name="Google Shape;6714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5" name="Google Shape;6715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6" name="Google Shape;6716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7" name="Google Shape;6717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718" name="Google Shape;6718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0" name="Google Shape;6720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1" name="Google Shape;6721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2" name="Google Shape;6722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723" name="Google Shape;6723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7" name="Google Shape;6727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8" name="Google Shape;6728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9" name="Google Shape;6729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0" name="Google Shape;6730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1" name="Google Shape;6731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2" name="Google Shape;6732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3" name="Google Shape;6733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734" name="Google Shape;6734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737" name="Google Shape;6737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740" name="Google Shape;6740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2" name="Google Shape;6742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3" name="Google Shape;6743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744" name="Google Shape;6744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6" name="Google Shape;6746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7" name="Google Shape;6747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748" name="Google Shape;6748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753" name="Google Shape;6753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758" name="Google Shape;6758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761" name="Google Shape;6761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3" name="Google Shape;6763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4" name="Google Shape;6764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5" name="Google Shape;6765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766" name="Google Shape;6766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1" name="Google Shape;6771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2" name="Google Shape;6772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773" name="Google Shape;6773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776" name="Google Shape;6776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780" name="Google Shape;6780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783" name="Google Shape;6783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5" name="Google Shape;6785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6" name="Google Shape;6786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787" name="Google Shape;6787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791" name="Google Shape;6791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6" name="Google Shape;6796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7" name="Google Shape;6797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8" name="Google Shape;6798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799" name="Google Shape;6799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803" name="Google Shape;6803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807" name="Google Shape;6807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811" name="Google Shape;6811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816" name="Google Shape;6816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9" name="Google Shape;6819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0" name="Google Shape;6820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821" name="Google Shape;6821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824" name="Google Shape;6824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6" name="Google Shape;6826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7" name="Google Shape;6827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8" name="Google Shape;6828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829" name="Google Shape;6829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3" name="Google Shape;6833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834" name="Google Shape;6834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6" name="Google Shape;6836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7" name="Google Shape;6837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838" name="Google Shape;6838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845" name="Google Shape;6845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853" name="Google Shape;6853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856" name="Google Shape;6856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861" name="Google Shape;6861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4" name="Google Shape;6864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866" name="Google Shape;6866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8" name="Google Shape;6868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9" name="Google Shape;6869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0" name="Google Shape;6870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871" name="Google Shape;6871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874" name="Google Shape;6874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879" name="Google Shape;6879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2" name="Google Shape;6882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3" name="Google Shape;6883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884" name="Google Shape;6884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888" name="Google Shape;6888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893" name="Google Shape;6893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896" name="Google Shape;6896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899" name="Google Shape;6899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4" name="Google Shape;6904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905" name="Google Shape;6905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9" name="Google Shape;6909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0" name="Google Shape;6910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1" name="Google Shape;6911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912" name="Google Shape;6912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915" name="Google Shape;6915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918" name="Google Shape;6918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921" name="Google Shape;6921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930" name="Google Shape;6930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2" name="Google Shape;6932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3" name="Google Shape;6933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934" name="Google Shape;6934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937" name="Google Shape;6937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940" name="Google Shape;6940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944" name="Google Shape;6944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6" name="Google Shape;6946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7" name="Google Shape;6947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948" name="Google Shape;6948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952" name="Google Shape;6952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955" name="Google Shape;6955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958" name="Google Shape;6958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1" name="Google Shape;6961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65" name="Shape 6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6" name="Google Shape;6966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967" name="Google Shape;6967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968" name="Google Shape;6968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971" name="Google Shape;6971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975" name="Google Shape;6975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981" name="Google Shape;6981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5" name="Google Shape;6985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6" name="Google Shape;6986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987" name="Google Shape;6987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991" name="Google Shape;6991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995" name="Google Shape;6995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7" name="Google Shape;6997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8" name="Google Shape;6998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999" name="Google Shape;6999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2" name="Google Shape;7002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3" name="Google Shape;7003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004" name="Google Shape;7004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009" name="Google Shape;7009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014" name="Google Shape;7014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018" name="Google Shape;7018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021" name="Google Shape;7021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3" name="Google Shape;7023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4" name="Google Shape;7024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025" name="Google Shape;7025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7" name="Google Shape;7027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8" name="Google Shape;7028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029" name="Google Shape;7029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033" name="Google Shape;7033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038" name="Google Shape;7038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2" name="Google Shape;7042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3" name="Google Shape;7043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044" name="Google Shape;7044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7" name="Google Shape;7047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8" name="Google Shape;7048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049" name="Google Shape;7049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061" name="Google Shape;7061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4" name="Google Shape;7064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5" name="Google Shape;7065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6" name="Google Shape;7066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067" name="Google Shape;7067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071" name="Google Shape;7071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075" name="Google Shape;7075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079" name="Google Shape;7079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1" name="Google Shape;7081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2" name="Google Shape;7082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3" name="Google Shape;7083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084" name="Google Shape;7084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096" name="Google Shape;7096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100" name="Google Shape;7100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4" name="Google Shape;7104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5" name="Google Shape;7105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106" name="Google Shape;7106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109" name="Google Shape;7109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115" name="Google Shape;7115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9" name="Google Shape;7119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0" name="Google Shape;7120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1" name="Google Shape;7121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2" name="Google Shape;7122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123" name="Google Shape;7123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126" name="Google Shape;7126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131" name="Google Shape;7131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135" name="Google Shape;7135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139" name="Google Shape;7139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147" name="Google Shape;7147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156" name="Google Shape;7156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162" name="Google Shape;7162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168" name="Google Shape;7168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172" name="Google Shape;7172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6" name="Google Shape;7176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7" name="Google Shape;7177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8" name="Google Shape;7178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179" name="Google Shape;7179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185" name="Google Shape;7185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193" name="Google Shape;7193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197" name="Google Shape;7197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206" name="Google Shape;7206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214" name="Google Shape;7214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217" name="Google Shape;7217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228" name="Google Shape;7228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233" name="Google Shape;7233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241" name="Google Shape;7241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245" name="Google Shape;7245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252" name="Google Shape;7252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257" name="Google Shape;7257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260" name="Google Shape;7260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263" name="Google Shape;7263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271" name="Google Shape;7271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277" name="Google Shape;7277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282" name="Google Shape;7282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287" name="Google Shape;7287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292" name="Google Shape;7292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295" name="Google Shape;7295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301" name="Google Shape;7301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309" name="Google Shape;7309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2" name="Google Shape;7312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3" name="Google Shape;7313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314" name="Google Shape;7314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320" name="Google Shape;7320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326" name="Google Shape;7326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336" name="Google Shape;7336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345" name="Google Shape;7345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350" name="Google Shape;7350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353" name="Google Shape;7353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360" name="Google Shape;7360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365" name="Google Shape;7365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369" name="Google Shape;7369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377" name="Google Shape;7377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380" name="Google Shape;7380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383" name="Google Shape;7383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386" name="Google Shape;7386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394" name="Google Shape;7394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397" name="Google Shape;7397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9" name="Google Shape;7399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0" name="Google Shape;7400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401" name="Google Shape;7401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07" name="Shape 7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8" name="Google Shape;740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09" name="Google Shape;7409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0" name="Google Shape;7410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411" name="Google Shape;7411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414" name="Google Shape;7414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418" name="Google Shape;7418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424" name="Google Shape;7424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430" name="Google Shape;7430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443" name="Google Shape;7443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446" name="Google Shape;7446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0" name="Google Shape;7450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1" name="Google Shape;7451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452" name="Google Shape;7452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8" name="Google Shape;7458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9" name="Google Shape;7459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461" name="Google Shape;7461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467" name="Google Shape;7467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476" name="Google Shape;7476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479" name="Google Shape;7479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483" name="Google Shape;7483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486" name="Google Shape;7486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494" name="Google Shape;7494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497" name="Google Shape;7497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501" name="Google Shape;7501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504" name="Google Shape;7504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7" name="Google Shape;7507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8" name="Google Shape;7508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9" name="Google Shape;7509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510" name="Google Shape;7510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6" name="Google Shape;7516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7" name="Google Shape;7517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518" name="Google Shape;7518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522" name="Google Shape;7522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4" name="Google Shape;7524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5" name="Google Shape;7525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526" name="Google Shape;7526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530" name="Google Shape;7530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2" name="Google Shape;7532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3" name="Google Shape;7533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4" name="Google Shape;7534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5" name="Google Shape;7535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536" name="Google Shape;7536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8" name="Google Shape;7538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540" name="Google Shape;7540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2" name="Google Shape;7542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3" name="Google Shape;7543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4" name="Google Shape;7544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5" name="Google Shape;7545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546" name="Google Shape;7546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550" name="Google Shape;7550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553" name="Google Shape;7553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5" name="Google Shape;7555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6" name="Google Shape;7556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557" name="Google Shape;7557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6" name="Google Shape;7566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7" name="Google Shape;7567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568" name="Google Shape;7568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2" name="Google Shape;7572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573" name="Google Shape;7573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576" name="Google Shape;7576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8" name="Google Shape;7578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9" name="Google Shape;7579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580" name="Google Shape;7580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584" name="Google Shape;7584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591" name="Google Shape;7591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594" name="Google Shape;7594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597" name="Google Shape;7597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603" name="Google Shape;7603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7" name="Google Shape;7607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8" name="Google Shape;7608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609" name="Google Shape;7609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614" name="Google Shape;7614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618" name="Google Shape;7618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622" name="Google Shape;7622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1" name="Google Shape;7631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2" name="Google Shape;7632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633" name="Google Shape;7633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637" name="Google Shape;7637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640" name="Google Shape;7640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2" name="Google Shape;7642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3" name="Google Shape;7643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644" name="Google Shape;7644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647" name="Google Shape;7647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650" name="Google Shape;7650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653" name="Google Shape;7653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656" name="Google Shape;7656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661" name="Google Shape;7661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664" name="Google Shape;7664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667" name="Google Shape;7667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673" name="Google Shape;7673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682" name="Google Shape;7682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686" name="Google Shape;7686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691" name="Google Shape;7691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3" name="Google Shape;7693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4" name="Google Shape;7694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695" name="Google Shape;7695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700" name="Google Shape;7700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705" name="Google Shape;7705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709" name="Google Shape;7709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712" name="Google Shape;7712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716" name="Google Shape;7716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719" name="Google Shape;7719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722" name="Google Shape;7722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6" name="Google Shape;7726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7" name="Google Shape;7727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728" name="Google Shape;7728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1" name="Google Shape;7731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2" name="Google Shape;7732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733" name="Google Shape;7733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6" name="Google Shape;7736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7" name="Google Shape;7737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738" name="Google Shape;7738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742" name="Google Shape;7742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746" name="Google Shape;7746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1" name="Google Shape;7751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2" name="Google Shape;7752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753" name="Google Shape;7753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6" name="Google Shape;7756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7" name="Google Shape;7757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758" name="Google Shape;7758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9" name="Google Shape;7769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73" name="Shape 7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4" name="Google Shape;777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75" name="Google Shape;7775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6" name="Google Shape;7776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777" name="Google Shape;7777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781" name="Google Shape;7781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3" name="Google Shape;7793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4" name="Google Shape;7794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5" name="Google Shape;7795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6" name="Google Shape;7796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797" name="Google Shape;7797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1" name="Google Shape;7801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2" name="Google Shape;7802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803" name="Google Shape;7803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8" name="Google Shape;7808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9" name="Google Shape;7809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0" name="Google Shape;7810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812" name="Google Shape;7812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815" name="Google Shape;7815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9" name="Google Shape;7819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0" name="Google Shape;7820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1" name="Google Shape;7821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822" name="Google Shape;7822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5" name="Google Shape;7825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6" name="Google Shape;7826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827" name="Google Shape;7827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0" name="Google Shape;7830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1" name="Google Shape;7831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2" name="Google Shape;7832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833" name="Google Shape;7833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836" name="Google Shape;7836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839" name="Google Shape;7839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842" name="Google Shape;7842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852" name="Google Shape;7852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856" name="Google Shape;7856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865" name="Google Shape;7865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873" name="Google Shape;7873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877" name="Google Shape;7877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885" name="Google Shape;7885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889" name="Google Shape;7889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2" name="Google Shape;7892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3" name="Google Shape;7893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894" name="Google Shape;7894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898" name="Google Shape;7898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1" name="Google Shape;7901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2" name="Google Shape;7902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3" name="Google Shape;7903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904" name="Google Shape;7904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910" name="Google Shape;7910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917" name="Google Shape;7917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921" name="Google Shape;7921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924" name="Google Shape;7924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928" name="Google Shape;7928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3" name="Google Shape;7933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4" name="Google Shape;7934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5" name="Google Shape;7935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6" name="Google Shape;7936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7" name="Google Shape;7937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938" name="Google Shape;7938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943" name="Google Shape;7943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956" name="Google Shape;7956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966" name="Google Shape;7966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970" name="Google Shape;7970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977" name="Google Shape;7977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983" name="Google Shape;7983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991" name="Google Shape;7991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998" name="Google Shape;7998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008" name="Google Shape;8008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012" name="Google Shape;8012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017" name="Google Shape;8017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020" name="Google Shape;8020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025" name="Google Shape;8025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030" name="Google Shape;8030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040" name="Google Shape;8040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043" name="Google Shape;8043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051" name="Google Shape;8051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069" name="Google Shape;8069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076" name="Google Shape;8076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079" name="Google Shape;8079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087" name="Google Shape;8087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094" name="Google Shape;8094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100" name="Google Shape;8100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108" name="Google Shape;8108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113" name="Google Shape;8113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117" name="Google Shape;8117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121" name="Google Shape;8121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0" name="Google Shape;8130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1" name="Google Shape;8131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132" name="Google Shape;8132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9" name="Google Shape;8139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140" name="Google Shape;8140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147" name="Google Shape;8147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156" name="Google Shape;8156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162" name="Google Shape;8162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169" name="Google Shape;8169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173" name="Google Shape;8173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181" name="Google Shape;8181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189" name="Google Shape;8189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197" name="Google Shape;8197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203" name="Google Shape;8203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207" name="Google Shape;8207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2" name="Google Shape;8212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213" name="Google Shape;8213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220" name="Google Shape;8220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228" name="Google Shape;8228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233" name="Google Shape;8233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241" name="Google Shape;8241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5" name="Google Shape;8245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6" name="Google Shape;8246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247" name="Google Shape;8247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1" name="Google Shape;8251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2" name="Google Shape;8252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253" name="Google Shape;8253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56" name="Google Shape;8256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257" name="Google Shape;8257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59" name="Google Shape;8259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260" name="Google Shape;8260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268" name="Google Shape;8268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273" name="Google Shape;8273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77" name="Shape 8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79" name="Google Shape;8279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280" name="Google Shape;8280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288" name="Google Shape;8288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292" name="Google Shape;8292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295" name="Google Shape;8295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9" name="Google Shape;8299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0" name="Google Shape;8300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301" name="Google Shape;8301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3" name="Google Shape;8303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4" name="Google Shape;8304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305" name="Google Shape;8305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308" name="Google Shape;8308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317" name="Google Shape;8317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320" name="Google Shape;8320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3" name="Google Shape;8323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4" name="Google Shape;8324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5" name="Google Shape;8325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326" name="Google Shape;8326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329" name="Google Shape;8329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5" name="Google Shape;8335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6" name="Google Shape;8336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337" name="Google Shape;8337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342" name="Google Shape;8342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5" name="Google Shape;8345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6" name="Google Shape;8346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347" name="Google Shape;8347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5" name="Google Shape;8355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6" name="Google Shape;8356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357" name="Google Shape;8357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1" name="Google Shape;8361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2" name="Google Shape;8362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3" name="Google Shape;8363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364" name="Google Shape;8364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367" name="Google Shape;8367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0" name="Google Shape;8370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1" name="Google Shape;8371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372" name="Google Shape;8372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376" name="Google Shape;8376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383" name="Google Shape;8383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388" name="Google Shape;8388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0" name="Google Shape;8390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1" name="Google Shape;8391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392" name="Google Shape;8392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399" name="Google Shape;8399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402" name="Google Shape;8402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5" name="Google Shape;8405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6" name="Google Shape;8406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407" name="Google Shape;8407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410" name="Google Shape;8410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6" name="Google Shape;8416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7" name="Google Shape;8417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418" name="Google Shape;8418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422" name="Google Shape;8422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430" name="Google Shape;8430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437" name="Google Shape;8437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444" name="Google Shape;8444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448" name="Google Shape;8448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454" name="Google Shape;8454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461" name="Google Shape;8461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467" name="Google Shape;8467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478" name="Google Shape;8478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490" name="Google Shape;8490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5" name="Google Shape;8495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6" name="Google Shape;8496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497" name="Google Shape;8497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509" name="Google Shape;8509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518" name="Google Shape;8518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522" name="Google Shape;8522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526" name="Google Shape;8526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533" name="Google Shape;8533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540" name="Google Shape;8540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545" name="Google Shape;8545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549" name="Google Shape;8549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554" name="Google Shape;8554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562" name="Google Shape;8562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569" name="Google Shape;8569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575" name="Google Shape;8575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585" name="Google Shape;8585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595" name="Google Shape;8595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603" name="Google Shape;8603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610" name="Google Shape;8610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620" name="Google Shape;8620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627" name="Google Shape;8627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632" name="Google Shape;8632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2" name="Google Shape;8642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3" name="Google Shape;8643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644" name="Google Shape;8644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651" name="Google Shape;8651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654" name="Google Shape;8654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657" name="Google Shape;8657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664" name="Google Shape;8664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668" name="Google Shape;8668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73" name="Shape 8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4" name="Google Shape;8674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75" name="Google Shape;8675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6" name="Google Shape;8676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677" name="Google Shape;8677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9" name="Google Shape;8679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0" name="Google Shape;8680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681" name="Google Shape;8681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3" name="Google Shape;8683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4" name="Google Shape;8684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685" name="Google Shape;8685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688" name="Google Shape;8688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692" name="Google Shape;8692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7" name="Google Shape;8697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698" name="Google Shape;8698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6" name="Google Shape;8706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7" name="Google Shape;8707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8" name="Google Shape;8708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9" name="Google Shape;8709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710" name="Google Shape;8710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715" name="Google Shape;8715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718" name="Google Shape;8718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721" name="Google Shape;8721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727" name="Google Shape;8727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731" name="Google Shape;8731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739" name="Google Shape;8739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743" name="Google Shape;8743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752" name="Google Shape;8752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762" name="Google Shape;8762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765" name="Google Shape;8765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769" name="Google Shape;8769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2" name="Google Shape;8772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3" name="Google Shape;8773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774" name="Google Shape;8774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1" name="Google Shape;8781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2" name="Google Shape;8782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783" name="Google Shape;8783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786" name="Google Shape;8786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789" name="Google Shape;8789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794" name="Google Shape;8794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797" name="Google Shape;8797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800" name="Google Shape;8800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803" name="Google Shape;8803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5" name="Google Shape;8805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6" name="Google Shape;8806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7" name="Google Shape;8807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808" name="Google Shape;8808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811" name="Google Shape;8811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815" name="Google Shape;8815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8" name="Google Shape;8818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9" name="Google Shape;8819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0" name="Google Shape;8820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821" name="Google Shape;8821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829" name="Google Shape;8829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834" name="Google Shape;8834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839" name="Google Shape;8839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3" name="Google Shape;8843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4" name="Google Shape;8844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845" name="Google Shape;8845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852" name="Google Shape;8852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856" name="Google Shape;8856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859" name="Google Shape;8859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865" name="Google Shape;8865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7" name="Google Shape;8877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8" name="Google Shape;8878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879" name="Google Shape;8879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883" name="Google Shape;8883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890" name="Google Shape;8890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895" name="Google Shape;8895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900" name="Google Shape;8900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903" name="Google Shape;8903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908" name="Google Shape;8908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912" name="Google Shape;8912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916" name="Google Shape;8916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921" name="Google Shape;8921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925" name="Google Shape;8925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929" name="Google Shape;8929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932" name="Google Shape;8932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938" name="Google Shape;8938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941" name="Google Shape;8941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946" name="Google Shape;8946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956" name="Google Shape;8956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959" name="Google Shape;8959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963" name="Google Shape;8963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968" name="Google Shape;8968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0" name="Google Shape;8970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971" name="Google Shape;8971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975" name="Google Shape;8975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980" name="Google Shape;8980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983" name="Google Shape;8983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988" name="Google Shape;8988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991" name="Google Shape;8991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999" name="Google Shape;8999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005" name="Google Shape;9005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008" name="Google Shape;9008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018" name="Google Shape;9018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022" name="Google Shape;9022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026" name="Google Shape;9026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032" name="Google Shape;9032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036" name="Google Shape;9036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041" name="Google Shape;9041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044" name="Google Shape;9044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052" name="Google Shape;9052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056" name="Google Shape;9056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064" name="Google Shape;9064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070" name="Google Shape;9070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073" name="Google Shape;9073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076" name="Google Shape;9076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080" name="Google Shape;9080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086" name="Google Shape;9086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090" name="Google Shape;9090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095" name="Google Shape;9095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102" name="Google Shape;9102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105" name="Google Shape;9105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10" name="Shape 9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1" name="Google Shape;9111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112" name="Google Shape;9112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113" name="Google Shape;9113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7" name="Google Shape;9117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118" name="Google Shape;9118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1" name="Google Shape;9121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2" name="Google Shape;9122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123" name="Google Shape;9123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126" name="Google Shape;9126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8" name="Google Shape;9128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9" name="Google Shape;9129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130" name="Google Shape;9130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3" name="Google Shape;9133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4" name="Google Shape;9134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5" name="Google Shape;9135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6" name="Google Shape;9136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7" name="Google Shape;9137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138" name="Google Shape;9138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143" name="Google Shape;9143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146" name="Google Shape;9146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150" name="Google Shape;9150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2" name="Google Shape;9152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3" name="Google Shape;9153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154" name="Google Shape;9154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9" name="Google Shape;9159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0" name="Google Shape;9160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1" name="Google Shape;9161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162" name="Google Shape;9162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167" name="Google Shape;9167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9" name="Google Shape;9169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0" name="Google Shape;9170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171" name="Google Shape;9171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5" name="Google Shape;9175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6" name="Google Shape;9176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7" name="Google Shape;9177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8" name="Google Shape;9178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179" name="Google Shape;9179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182" name="Google Shape;9182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5" name="Google Shape;9185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6" name="Google Shape;9186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187" name="Google Shape;9187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193" name="Google Shape;9193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7" name="Google Shape;9197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198" name="Google Shape;9198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0" name="Google Shape;9200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1" name="Google Shape;9201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202" name="Google Shape;9202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206" name="Google Shape;9206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8" name="Google Shape;9208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9" name="Google Shape;9209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210" name="Google Shape;9210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8" name="Google Shape;9218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9" name="Google Shape;9219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220" name="Google Shape;9220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223" name="Google Shape;9223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228" name="Google Shape;9228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233" name="Google Shape;9233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236" name="Google Shape;9236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241" name="Google Shape;9241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246" name="Google Shape;9246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2" name="Google Shape;9262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263" name="Google Shape;9263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6" name="Google Shape;9266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7" name="Google Shape;9267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268" name="Google Shape;9268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3" name="Google Shape;9273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274" name="Google Shape;9274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6" name="Google Shape;9276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7" name="Google Shape;9277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278" name="Google Shape;9278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282" name="Google Shape;9282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7" name="Google Shape;9287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288" name="Google Shape;9288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296" name="Google Shape;9296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300" name="Google Shape;9300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304" name="Google Shape;9304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309" name="Google Shape;9309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315" name="Google Shape;9315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318" name="Google Shape;9318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326" name="Google Shape;9326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334" name="Google Shape;9334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9" name="Google Shape;9339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340" name="Google Shape;9340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347" name="Google Shape;9347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352" name="Google Shape;9352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361" name="Google Shape;9361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367" name="Google Shape;9367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1" name="Google Shape;9371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372" name="Google Shape;9372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378" name="Google Shape;9378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391" name="Google Shape;9391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7" name="Google Shape;9397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398" name="Google Shape;9398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5" name="Google Shape;9405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406" name="Google Shape;9406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9" name="Google Shape;9409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0" name="Google Shape;9410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411" name="Google Shape;9411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416" name="Google Shape;9416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1" name="Google Shape;9421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2" name="Google Shape;9422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423" name="Google Shape;9423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427" name="Google Shape;9427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434" name="Google Shape;9434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442" name="Google Shape;9442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5" name="Google Shape;9445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446" name="Google Shape;9446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453" name="Google Shape;9453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457" name="Google Shape;9457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461" name="Google Shape;9461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4" name="Google Shape;9464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465" name="Google Shape;9465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3" name="Google Shape;9473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474" name="Google Shape;9474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483" name="Google Shape;9483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487" name="Google Shape;9487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496" name="Google Shape;9496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4" name="Google Shape;9504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505" name="Google Shape;9505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9" name="Google Shape;9509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510" name="Google Shape;9510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518" name="Google Shape;9518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4" name="Google Shape;9524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525" name="Google Shape;9525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531" name="Google Shape;9531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535" name="Google Shape;9535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543" name="Google Shape;9543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547" name="Google Shape;9547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553" name="Google Shape;9553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558" name="Google Shape;9558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564" name="Google Shape;9564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572" name="Google Shape;9572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81" name="Shape 9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82" name="Google Shape;9582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odern Busines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