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3" r:id="rId5"/>
    <p:sldMasterId id="2147483674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Ubuntu Light"/>
      <p:regular r:id="rId55"/>
      <p:bold r:id="rId56"/>
      <p:italic r:id="rId57"/>
      <p:boldItalic r:id="rId58"/>
    </p:embeddedFont>
    <p:embeddedFont>
      <p:font typeface="Proxima Nova"/>
      <p:regular r:id="rId59"/>
      <p:bold r:id="rId60"/>
      <p:italic r:id="rId61"/>
      <p:boldItalic r:id="rId62"/>
    </p:embeddedFont>
    <p:embeddedFont>
      <p:font typeface="Arvo"/>
      <p:regular r:id="rId63"/>
      <p:bold r:id="rId64"/>
      <p:italic r:id="rId65"/>
      <p:boldItalic r:id="rId66"/>
    </p:embeddedFont>
    <p:embeddedFont>
      <p:font typeface="Roboto Condensed"/>
      <p:regular r:id="rId67"/>
      <p:bold r:id="rId68"/>
      <p:italic r:id="rId69"/>
      <p:boldItalic r:id="rId70"/>
    </p:embeddedFont>
    <p:embeddedFont>
      <p:font typeface="Squada One"/>
      <p:regular r:id="rId71"/>
    </p:embeddedFont>
    <p:embeddedFont>
      <p:font typeface="Roboto Condensed Light"/>
      <p:regular r:id="rId72"/>
      <p:bold r:id="rId73"/>
      <p:italic r:id="rId74"/>
      <p:boldItalic r:id="rId75"/>
    </p:embeddedFont>
    <p:embeddedFont>
      <p:font typeface="Proxima Nova Semibold"/>
      <p:regular r:id="rId76"/>
      <p:bold r:id="rId77"/>
      <p:boldItalic r:id="rId78"/>
    </p:embeddedFont>
    <p:embeddedFont>
      <p:font typeface="Roboto Slab Regular"/>
      <p:regular r:id="rId79"/>
      <p:bold r:id="rId8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B8AFC243-537A-46D3-9C2E-324B832900F9}">
  <a:tblStyle styleId="{B8AFC243-537A-46D3-9C2E-324B832900F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0" Type="http://schemas.openxmlformats.org/officeDocument/2006/relationships/font" Target="fonts/RobotoSlabRegular-bold.fntdata"/><Relationship Id="rId1" Type="http://schemas.openxmlformats.org/officeDocument/2006/relationships/theme" Target="theme/theme3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RobotoCondensedLight-bold.fntdata"/><Relationship Id="rId72" Type="http://schemas.openxmlformats.org/officeDocument/2006/relationships/font" Target="fonts/RobotoCondensedLight-regular.fntdata"/><Relationship Id="rId31" Type="http://schemas.openxmlformats.org/officeDocument/2006/relationships/slide" Target="slides/slide24.xml"/><Relationship Id="rId75" Type="http://schemas.openxmlformats.org/officeDocument/2006/relationships/font" Target="fonts/RobotoCondensedLight-boldItalic.fntdata"/><Relationship Id="rId30" Type="http://schemas.openxmlformats.org/officeDocument/2006/relationships/slide" Target="slides/slide23.xml"/><Relationship Id="rId74" Type="http://schemas.openxmlformats.org/officeDocument/2006/relationships/font" Target="fonts/RobotoCondensedLight-italic.fntdata"/><Relationship Id="rId33" Type="http://schemas.openxmlformats.org/officeDocument/2006/relationships/slide" Target="slides/slide26.xml"/><Relationship Id="rId77" Type="http://schemas.openxmlformats.org/officeDocument/2006/relationships/font" Target="fonts/ProximaNovaSemibold-bold.fntdata"/><Relationship Id="rId32" Type="http://schemas.openxmlformats.org/officeDocument/2006/relationships/slide" Target="slides/slide25.xml"/><Relationship Id="rId76" Type="http://schemas.openxmlformats.org/officeDocument/2006/relationships/font" Target="fonts/ProximaNovaSemibold-regular.fntdata"/><Relationship Id="rId35" Type="http://schemas.openxmlformats.org/officeDocument/2006/relationships/slide" Target="slides/slide28.xml"/><Relationship Id="rId79" Type="http://schemas.openxmlformats.org/officeDocument/2006/relationships/font" Target="fonts/RobotoSlabRegular-regular.fntdata"/><Relationship Id="rId34" Type="http://schemas.openxmlformats.org/officeDocument/2006/relationships/slide" Target="slides/slide27.xml"/><Relationship Id="rId78" Type="http://schemas.openxmlformats.org/officeDocument/2006/relationships/font" Target="fonts/ProximaNovaSemibold-boldItalic.fntdata"/><Relationship Id="rId71" Type="http://schemas.openxmlformats.org/officeDocument/2006/relationships/font" Target="fonts/SquadaOne-regular.fntdata"/><Relationship Id="rId70" Type="http://schemas.openxmlformats.org/officeDocument/2006/relationships/font" Target="fonts/RobotoCondensed-boldItalic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ProximaNova-boldItalic.fntdata"/><Relationship Id="rId61" Type="http://schemas.openxmlformats.org/officeDocument/2006/relationships/font" Target="fonts/ProximaNova-italic.fntdata"/><Relationship Id="rId20" Type="http://schemas.openxmlformats.org/officeDocument/2006/relationships/slide" Target="slides/slide13.xml"/><Relationship Id="rId64" Type="http://schemas.openxmlformats.org/officeDocument/2006/relationships/font" Target="fonts/Arvo-bold.fntdata"/><Relationship Id="rId63" Type="http://schemas.openxmlformats.org/officeDocument/2006/relationships/font" Target="fonts/Arvo-regular.fntdata"/><Relationship Id="rId22" Type="http://schemas.openxmlformats.org/officeDocument/2006/relationships/slide" Target="slides/slide15.xml"/><Relationship Id="rId66" Type="http://schemas.openxmlformats.org/officeDocument/2006/relationships/font" Target="fonts/Arvo-boldItalic.fntdata"/><Relationship Id="rId21" Type="http://schemas.openxmlformats.org/officeDocument/2006/relationships/slide" Target="slides/slide14.xml"/><Relationship Id="rId65" Type="http://schemas.openxmlformats.org/officeDocument/2006/relationships/font" Target="fonts/Arvo-italic.fntdata"/><Relationship Id="rId24" Type="http://schemas.openxmlformats.org/officeDocument/2006/relationships/slide" Target="slides/slide17.xml"/><Relationship Id="rId68" Type="http://schemas.openxmlformats.org/officeDocument/2006/relationships/font" Target="fonts/RobotoCondensed-bold.fntdata"/><Relationship Id="rId23" Type="http://schemas.openxmlformats.org/officeDocument/2006/relationships/slide" Target="slides/slide16.xml"/><Relationship Id="rId67" Type="http://schemas.openxmlformats.org/officeDocument/2006/relationships/font" Target="fonts/RobotoCondensed-regular.fntdata"/><Relationship Id="rId60" Type="http://schemas.openxmlformats.org/officeDocument/2006/relationships/font" Target="fonts/ProximaNova-bold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RobotoCondensed-italic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UbuntuLight-regular.fntdata"/><Relationship Id="rId10" Type="http://schemas.openxmlformats.org/officeDocument/2006/relationships/slide" Target="slides/slide3.xml"/><Relationship Id="rId54" Type="http://schemas.openxmlformats.org/officeDocument/2006/relationships/slide" Target="slides/slide47.xml"/><Relationship Id="rId13" Type="http://schemas.openxmlformats.org/officeDocument/2006/relationships/slide" Target="slides/slide6.xml"/><Relationship Id="rId57" Type="http://schemas.openxmlformats.org/officeDocument/2006/relationships/font" Target="fonts/UbuntuLight-italic.fntdata"/><Relationship Id="rId12" Type="http://schemas.openxmlformats.org/officeDocument/2006/relationships/slide" Target="slides/slide5.xml"/><Relationship Id="rId56" Type="http://schemas.openxmlformats.org/officeDocument/2006/relationships/font" Target="fonts/UbuntuLight-bold.fntdata"/><Relationship Id="rId15" Type="http://schemas.openxmlformats.org/officeDocument/2006/relationships/slide" Target="slides/slide8.xml"/><Relationship Id="rId59" Type="http://schemas.openxmlformats.org/officeDocument/2006/relationships/font" Target="fonts/ProximaNova-regular.fntdata"/><Relationship Id="rId14" Type="http://schemas.openxmlformats.org/officeDocument/2006/relationships/slide" Target="slides/slide7.xml"/><Relationship Id="rId58" Type="http://schemas.openxmlformats.org/officeDocument/2006/relationships/font" Target="fonts/UbuntuLight-boldItalic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4" name="Google Shape;204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g4dfce81f19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" name="Google Shape;211;g4dfce81f19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" name="Google Shape;217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g4dfce81f19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" name="Google Shape;235;g4dfce81f19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g4dfce81f19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3" name="Google Shape;243;g4dfce81f19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g4dfce81f19_0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0" name="Google Shape;250;g4dfce81f19_0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g4dfce81f19_0_18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8" name="Google Shape;258;g4dfce81f19_0_18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5" name="Google Shape;265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g4dfce81f19_0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8" name="Google Shape;288;g4dfce81f19_0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g4dfce81f19_0_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4" name="Google Shape;314;g4dfce81f19_0_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" name="Google Shape;322;g4dfce81f19_0_1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3" name="Google Shape;323;g4dfce81f19_0_1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6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" name="Google Shape;327;g4dfce81f19_0_2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8" name="Google Shape;328;g4dfce81f19_0_2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g4dfce81f19_0_17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" name="Google Shape;335;g4dfce81f19_0_17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0" name="Shape 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" name="Google Shape;341;g4dfce81f19_0_10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2" name="Google Shape;342;g4dfce81f19_0_10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g4dfce81f19_0_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9" name="Google Shape;349;g4dfce81f19_0_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g4ec1b99da6_0_3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3" name="Google Shape;383;g4ec1b99da6_0_3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g4dfce81f19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1" name="Google Shape;451;g4dfce81f19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7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" name="Google Shape;488;g4dfce81f19_0_10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9" name="Google Shape;489;g4dfce81f19_0_10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4" name="Shape 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" name="Google Shape;495;g4dfce81f19_0_10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6" name="Google Shape;496;g4dfce81f19_0_10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66" name="Shape 1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7" name="Google Shape;1467;g4dfce81f19_0_12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8" name="Google Shape;1468;g4dfce81f19_0_12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12" name="Shape 1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3" name="Google Shape;1513;g4dfce81f19_0_16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4" name="Google Shape;1514;g4dfce81f19_0_16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19" name="Shape 1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0" name="Google Shape;1520;g4dfce81f19_0_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1" name="Google Shape;1521;g4dfce81f19_0_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5" name="Shape 1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6" name="Google Shape;1526;g4dfce81f19_0_1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7" name="Google Shape;1527;g4dfce81f19_0_1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35" name="Shape 1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" name="Google Shape;1536;g4dfce81f19_0_1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7" name="Google Shape;1537;g4dfce81f19_0_1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55" name="Shape 1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" name="Google Shape;1556;g4dfce81f19_0_16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7" name="Google Shape;1557;g4dfce81f19_0_16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62" name="Shape 1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3" name="Google Shape;1563;g4dfce81f19_0_1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4" name="Google Shape;1564;g4dfce81f19_0_1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78" name="Shape 1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9" name="Google Shape;1579;g4dfce81f19_0_1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0" name="Google Shape;1580;g4dfce81f19_0_1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2" name="Shape 1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3" name="Google Shape;1593;g4dfce81f19_0_15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4" name="Google Shape;1594;g4dfce81f19_0_15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02" name="Shape 1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3" name="Google Shape;1603;g4dfce81f19_0_16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4" name="Google Shape;1604;g4dfce81f19_0_16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5" name="Shape 1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" name="Google Shape;1636;g4dfce81f19_0_16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7" name="Google Shape;1637;g4dfce81f19_0_16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1" name="Shape 1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" name="Google Shape;1642;g4dfce81f19_0_16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3" name="Google Shape;1643;g4dfce81f19_0_16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7" name="Shape 1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" name="Google Shape;1648;g525a94f694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9" name="Google Shape;1649;g525a94f694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54" name="Shape 1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5" name="Google Shape;1655;g4e3228a4bc_1_2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6" name="Google Shape;1656;g4e3228a4bc_1_2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3" name="Shape 1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4" name="Google Shape;1674;g525a94f694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5" name="Google Shape;1675;g525a94f694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89" name="Shape 2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0" name="Google Shape;2290;g525a94f694_0_6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91" name="Google Shape;2291;g525a94f694_0_6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80" name="Shape 4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1" name="Google Shape;4781;g525a94f694_0_31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2" name="Google Shape;4782;g525a94f694_0_31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90" name="Shape 5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1" name="Google Shape;5491;g525a94f694_0_38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92" name="Google Shape;5492;g525a94f694_0_38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86" name="Shape 5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7" name="Google Shape;5887;g525a94f694_0_42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88" name="Google Shape;5888;g525a94f694_0_42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79" name="Shape 6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0" name="Google Shape;6480;g525a94f694_0_48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81" name="Google Shape;6481;g525a94f694_0_48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14" name="Shape 7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5" name="Google Shape;7015;g525a94f694_0_53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6" name="Google Shape;7016;g525a94f694_0_53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99" name="Shape 7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0" name="Google Shape;7300;g525a94f694_0_5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01" name="Google Shape;7301;g525a94f694_0_5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41" name="Shape 7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2" name="Google Shape;7742;g525a94f694_0_60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43" name="Google Shape;7743;g525a94f694_0_60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07" name="Shape 8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8" name="Google Shape;8108;g525a94f694_0_64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09" name="Google Shape;8109;g525a94f694_0_64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11" name="Shape 8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2" name="Google Shape;8612;g525a94f694_0_69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13" name="Google Shape;8613;g525a94f694_0_69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07" name="Shape 9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8" name="Google Shape;9008;g525a94f694_0_73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09" name="Google Shape;9009;g525a94f694_0_73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44" name="Shape 9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5" name="Google Shape;9445;g525a94f694_0_77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46" name="Google Shape;9446;g525a94f694_0_77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15" name="Shape 9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6" name="Google Shape;9916;g525a94f694_0_82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17" name="Google Shape;9917;g525a94f694_0_82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-25" y="-15750"/>
            <a:ext cx="9144000" cy="5175000"/>
          </a:xfrm>
          <a:prstGeom prst="rect">
            <a:avLst/>
          </a:prstGeom>
          <a:solidFill>
            <a:srgbClr val="FFFFFF">
              <a:alpha val="30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1771275" y="1200675"/>
            <a:ext cx="7372800" cy="2742000"/>
          </a:xfrm>
          <a:prstGeom prst="rect">
            <a:avLst/>
          </a:prstGeom>
          <a:solidFill>
            <a:srgbClr val="434343">
              <a:alpha val="6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9085623" y="18243"/>
            <a:ext cx="58377" cy="9294"/>
          </a:xfrm>
          <a:custGeom>
            <a:rect b="b" l="l" r="r" t="t"/>
            <a:pathLst>
              <a:path extrusionOk="0" h="54" w="332">
                <a:moveTo>
                  <a:pt x="0" y="0"/>
                </a:moveTo>
                <a:cubicBezTo>
                  <a:pt x="106" y="0"/>
                  <a:pt x="212" y="53"/>
                  <a:pt x="331" y="53"/>
                </a:cubicBezTo>
                <a:cubicBezTo>
                  <a:pt x="212" y="0"/>
                  <a:pt x="159" y="0"/>
                  <a:pt x="5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9085623" y="18243"/>
            <a:ext cx="58377" cy="9294"/>
          </a:xfrm>
          <a:custGeom>
            <a:rect b="b" l="l" r="r" t="t"/>
            <a:pathLst>
              <a:path extrusionOk="0" h="54" w="332">
                <a:moveTo>
                  <a:pt x="0" y="0"/>
                </a:moveTo>
                <a:cubicBezTo>
                  <a:pt x="106" y="0"/>
                  <a:pt x="212" y="53"/>
                  <a:pt x="331" y="53"/>
                </a:cubicBezTo>
                <a:cubicBezTo>
                  <a:pt x="212" y="0"/>
                  <a:pt x="159" y="0"/>
                  <a:pt x="5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2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2"/>
          <p:cNvSpPr txBox="1"/>
          <p:nvPr>
            <p:ph type="ctrTitle"/>
          </p:nvPr>
        </p:nvSpPr>
        <p:spPr>
          <a:xfrm>
            <a:off x="750772" y="2280300"/>
            <a:ext cx="40353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2" name="Google Shape;22;p2"/>
          <p:cNvSpPr txBox="1"/>
          <p:nvPr>
            <p:ph idx="1" type="subTitle"/>
          </p:nvPr>
        </p:nvSpPr>
        <p:spPr>
          <a:xfrm>
            <a:off x="5034350" y="2379750"/>
            <a:ext cx="2117700" cy="47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23" name="Google Shape;23;p2"/>
          <p:cNvCxnSpPr/>
          <p:nvPr/>
        </p:nvCxnSpPr>
        <p:spPr>
          <a:xfrm>
            <a:off x="4888113" y="1867050"/>
            <a:ext cx="0" cy="14970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type="secHead">
  <p:cSld name="SECTION_HEADER"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3"/>
          <p:cNvSpPr/>
          <p:nvPr/>
        </p:nvSpPr>
        <p:spPr>
          <a:xfrm>
            <a:off x="-16" y="-75"/>
            <a:ext cx="9144000" cy="5143500"/>
          </a:xfrm>
          <a:prstGeom prst="rect">
            <a:avLst/>
          </a:prstGeom>
          <a:solidFill>
            <a:srgbClr val="FFFFFF">
              <a:alpha val="30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/>
          <p:nvPr/>
        </p:nvSpPr>
        <p:spPr>
          <a:xfrm>
            <a:off x="0" y="1200675"/>
            <a:ext cx="7372800" cy="2742000"/>
          </a:xfrm>
          <a:prstGeom prst="rect">
            <a:avLst/>
          </a:prstGeom>
          <a:solidFill>
            <a:srgbClr val="434343">
              <a:alpha val="7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7" name="Google Shape;27;p3"/>
          <p:cNvCxnSpPr/>
          <p:nvPr/>
        </p:nvCxnSpPr>
        <p:spPr>
          <a:xfrm>
            <a:off x="4542766" y="1867050"/>
            <a:ext cx="0" cy="14970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8" name="Google Shape;28;p3"/>
          <p:cNvSpPr/>
          <p:nvPr/>
        </p:nvSpPr>
        <p:spPr>
          <a:xfrm flipH="1">
            <a:off x="1697742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/>
          <p:nvPr/>
        </p:nvSpPr>
        <p:spPr>
          <a:xfrm flipH="1">
            <a:off x="1697742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3"/>
          <p:cNvSpPr/>
          <p:nvPr/>
        </p:nvSpPr>
        <p:spPr>
          <a:xfrm>
            <a:off x="9085623" y="18243"/>
            <a:ext cx="58377" cy="9294"/>
          </a:xfrm>
          <a:custGeom>
            <a:rect b="b" l="l" r="r" t="t"/>
            <a:pathLst>
              <a:path extrusionOk="0" h="54" w="332">
                <a:moveTo>
                  <a:pt x="0" y="0"/>
                </a:moveTo>
                <a:cubicBezTo>
                  <a:pt x="106" y="0"/>
                  <a:pt x="212" y="53"/>
                  <a:pt x="331" y="53"/>
                </a:cubicBezTo>
                <a:cubicBezTo>
                  <a:pt x="212" y="0"/>
                  <a:pt x="159" y="0"/>
                  <a:pt x="5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3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3"/>
          <p:cNvSpPr txBox="1"/>
          <p:nvPr>
            <p:ph type="ctrTitle"/>
          </p:nvPr>
        </p:nvSpPr>
        <p:spPr>
          <a:xfrm flipH="1">
            <a:off x="4644811" y="2280300"/>
            <a:ext cx="67416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3" name="Google Shape;33;p3"/>
          <p:cNvSpPr txBox="1"/>
          <p:nvPr>
            <p:ph idx="1" type="subTitle"/>
          </p:nvPr>
        </p:nvSpPr>
        <p:spPr>
          <a:xfrm flipH="1">
            <a:off x="1600828" y="2379750"/>
            <a:ext cx="2795700" cy="47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 type="tx">
  <p:cSld name="TITLE_AND_BODY"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4"/>
          <p:cNvSpPr/>
          <p:nvPr/>
        </p:nvSpPr>
        <p:spPr>
          <a:xfrm flipH="1" rot="10800000">
            <a:off x="-26350" y="-17725"/>
            <a:ext cx="91977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4"/>
          <p:cNvSpPr/>
          <p:nvPr/>
        </p:nvSpPr>
        <p:spPr>
          <a:xfrm>
            <a:off x="-105375" y="1200675"/>
            <a:ext cx="7478100" cy="2742000"/>
          </a:xfrm>
          <a:prstGeom prst="rect">
            <a:avLst/>
          </a:prstGeom>
          <a:noFill/>
          <a:ln cap="flat" cmpd="sng" w="28575">
            <a:solidFill>
              <a:srgbClr val="EBC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7" name="Google Shape;37;p4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8" name="Google Shape;38;p4"/>
          <p:cNvSpPr txBox="1"/>
          <p:nvPr>
            <p:ph type="title"/>
          </p:nvPr>
        </p:nvSpPr>
        <p:spPr>
          <a:xfrm>
            <a:off x="2072984" y="2874200"/>
            <a:ext cx="48819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9" name="Google Shape;39;p4"/>
          <p:cNvSpPr txBox="1"/>
          <p:nvPr>
            <p:ph idx="1" type="subTitle"/>
          </p:nvPr>
        </p:nvSpPr>
        <p:spPr>
          <a:xfrm>
            <a:off x="2280725" y="1938600"/>
            <a:ext cx="48819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0" name="Google Shape;40;p4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TITLE_AND_BODY_1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5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3" name="Google Shape;43;p5"/>
          <p:cNvCxnSpPr>
            <a:stCxn id="42" idx="1"/>
          </p:cNvCxnSpPr>
          <p:nvPr/>
        </p:nvCxnSpPr>
        <p:spPr>
          <a:xfrm>
            <a:off x="525" y="2563923"/>
            <a:ext cx="41658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4" name="Google Shape;44;p5"/>
          <p:cNvSpPr txBox="1"/>
          <p:nvPr>
            <p:ph idx="1" type="subTitle"/>
          </p:nvPr>
        </p:nvSpPr>
        <p:spPr>
          <a:xfrm>
            <a:off x="3244350" y="2656800"/>
            <a:ext cx="2655300" cy="46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5" name="Google Shape;45;p5"/>
          <p:cNvSpPr txBox="1"/>
          <p:nvPr>
            <p:ph type="ctrTitle"/>
          </p:nvPr>
        </p:nvSpPr>
        <p:spPr>
          <a:xfrm>
            <a:off x="3244350" y="176440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46" name="Google Shape;46;p5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" name="Google Shape;47;p5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">
  <p:cSld name="CUSTOM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6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6"/>
          <p:cNvSpPr txBox="1"/>
          <p:nvPr>
            <p:ph type="ctrTitle"/>
          </p:nvPr>
        </p:nvSpPr>
        <p:spPr>
          <a:xfrm>
            <a:off x="746635" y="1547525"/>
            <a:ext cx="21498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1" name="Google Shape;51;p6"/>
          <p:cNvSpPr txBox="1"/>
          <p:nvPr>
            <p:ph idx="1" type="subTitle"/>
          </p:nvPr>
        </p:nvSpPr>
        <p:spPr>
          <a:xfrm>
            <a:off x="3609014" y="2177525"/>
            <a:ext cx="4446000" cy="79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cxnSp>
        <p:nvCxnSpPr>
          <p:cNvPr id="52" name="Google Shape;52;p6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3" name="Google Shape;53;p6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54" name="Google Shape;54;p6"/>
          <p:cNvCxnSpPr/>
          <p:nvPr/>
        </p:nvCxnSpPr>
        <p:spPr>
          <a:xfrm>
            <a:off x="3221623" y="1870587"/>
            <a:ext cx="0" cy="14517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spTree>
      <p:nvGrpSpPr>
        <p:cNvPr id="55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56;p7"/>
          <p:cNvSpPr/>
          <p:nvPr/>
        </p:nvSpPr>
        <p:spPr>
          <a:xfrm rot="10800000">
            <a:off x="525" y="-17727"/>
            <a:ext cx="91440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7"/>
          <p:cNvSpPr/>
          <p:nvPr/>
        </p:nvSpPr>
        <p:spPr>
          <a:xfrm>
            <a:off x="0" y="2855450"/>
            <a:ext cx="9150600" cy="2294700"/>
          </a:xfrm>
          <a:prstGeom prst="rect">
            <a:avLst/>
          </a:prstGeom>
          <a:solidFill>
            <a:srgbClr val="EBC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7"/>
          <p:cNvSpPr txBox="1"/>
          <p:nvPr>
            <p:ph type="ctrTitle"/>
          </p:nvPr>
        </p:nvSpPr>
        <p:spPr>
          <a:xfrm>
            <a:off x="1490375" y="27726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9" name="Google Shape;59;p7"/>
          <p:cNvSpPr txBox="1"/>
          <p:nvPr>
            <p:ph idx="1" type="subTitle"/>
          </p:nvPr>
        </p:nvSpPr>
        <p:spPr>
          <a:xfrm>
            <a:off x="1490375" y="34543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0" name="Google Shape;60;p7"/>
          <p:cNvSpPr txBox="1"/>
          <p:nvPr>
            <p:ph idx="2" type="ctrTitle"/>
          </p:nvPr>
        </p:nvSpPr>
        <p:spPr>
          <a:xfrm>
            <a:off x="5020150" y="27726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1" name="Google Shape;61;p7"/>
          <p:cNvSpPr txBox="1"/>
          <p:nvPr>
            <p:ph idx="3" type="subTitle"/>
          </p:nvPr>
        </p:nvSpPr>
        <p:spPr>
          <a:xfrm>
            <a:off x="5020150" y="34543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2" name="Google Shape;62;p7"/>
          <p:cNvSpPr txBox="1"/>
          <p:nvPr>
            <p:ph idx="4" type="ctrTitle"/>
          </p:nvPr>
        </p:nvSpPr>
        <p:spPr>
          <a:xfrm>
            <a:off x="882874" y="284100"/>
            <a:ext cx="30489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63" name="Google Shape;63;p7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4" name="Google Shape;64;p7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"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8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8"/>
          <p:cNvSpPr/>
          <p:nvPr/>
        </p:nvSpPr>
        <p:spPr>
          <a:xfrm>
            <a:off x="0" y="2855450"/>
            <a:ext cx="9150600" cy="2294700"/>
          </a:xfrm>
          <a:prstGeom prst="rect">
            <a:avLst/>
          </a:prstGeom>
          <a:solidFill>
            <a:srgbClr val="EBC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8"/>
          <p:cNvSpPr txBox="1"/>
          <p:nvPr>
            <p:ph type="ctrTitle"/>
          </p:nvPr>
        </p:nvSpPr>
        <p:spPr>
          <a:xfrm>
            <a:off x="1009313" y="29302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9" name="Google Shape;69;p8"/>
          <p:cNvSpPr txBox="1"/>
          <p:nvPr>
            <p:ph idx="1" type="subTitle"/>
          </p:nvPr>
        </p:nvSpPr>
        <p:spPr>
          <a:xfrm>
            <a:off x="1009313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0" name="Google Shape;70;p8"/>
          <p:cNvSpPr txBox="1"/>
          <p:nvPr>
            <p:ph idx="2" type="ctrTitle"/>
          </p:nvPr>
        </p:nvSpPr>
        <p:spPr>
          <a:xfrm>
            <a:off x="3660288" y="29302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1" name="Google Shape;71;p8"/>
          <p:cNvSpPr txBox="1"/>
          <p:nvPr>
            <p:ph idx="3" type="subTitle"/>
          </p:nvPr>
        </p:nvSpPr>
        <p:spPr>
          <a:xfrm>
            <a:off x="3660288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2" name="Google Shape;72;p8"/>
          <p:cNvSpPr txBox="1"/>
          <p:nvPr>
            <p:ph idx="4" type="ctrTitle"/>
          </p:nvPr>
        </p:nvSpPr>
        <p:spPr>
          <a:xfrm>
            <a:off x="6311263" y="29302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73" name="Google Shape;73;p8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" name="Google Shape;74;p8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5" name="Google Shape;75;p8"/>
          <p:cNvSpPr txBox="1"/>
          <p:nvPr>
            <p:ph idx="5" type="subTitle"/>
          </p:nvPr>
        </p:nvSpPr>
        <p:spPr>
          <a:xfrm>
            <a:off x="6311263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6" name="Google Shape;76;p8"/>
          <p:cNvSpPr txBox="1"/>
          <p:nvPr>
            <p:ph idx="6" type="ctrTitle"/>
          </p:nvPr>
        </p:nvSpPr>
        <p:spPr>
          <a:xfrm>
            <a:off x="6124775" y="436500"/>
            <a:ext cx="2436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1">
  <p:cSld name="CUSTOM_1_2"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9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9"/>
          <p:cNvSpPr txBox="1"/>
          <p:nvPr>
            <p:ph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0" name="Google Shape;80;p9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1" name="Google Shape;81;p9"/>
          <p:cNvSpPr txBox="1"/>
          <p:nvPr>
            <p:ph idx="2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2" name="Google Shape;82;p9"/>
          <p:cNvSpPr txBox="1"/>
          <p:nvPr>
            <p:ph idx="3" type="subTitle"/>
          </p:nvPr>
        </p:nvSpPr>
        <p:spPr>
          <a:xfrm>
            <a:off x="3660288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3" name="Google Shape;83;p9"/>
          <p:cNvSpPr txBox="1"/>
          <p:nvPr>
            <p:ph idx="4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4" name="Google Shape;84;p9"/>
          <p:cNvSpPr txBox="1"/>
          <p:nvPr>
            <p:ph idx="5" type="subTitle"/>
          </p:nvPr>
        </p:nvSpPr>
        <p:spPr>
          <a:xfrm>
            <a:off x="631126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5" name="Google Shape;85;p9"/>
          <p:cNvSpPr txBox="1"/>
          <p:nvPr>
            <p:ph idx="6"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86" name="Google Shape;86;p9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" name="Google Shape;87;p9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CHEDULE">
  <p:cSld name="CUSTOM_1_1"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0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0"/>
          <p:cNvSpPr txBox="1"/>
          <p:nvPr>
            <p:ph type="ctrTitle"/>
          </p:nvPr>
        </p:nvSpPr>
        <p:spPr>
          <a:xfrm rot="-5400000">
            <a:off x="3992708" y="2275025"/>
            <a:ext cx="7897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91" name="Google Shape;91;p10"/>
          <p:cNvCxnSpPr>
            <a:stCxn id="89" idx="1"/>
          </p:cNvCxnSpPr>
          <p:nvPr/>
        </p:nvCxnSpPr>
        <p:spPr>
          <a:xfrm>
            <a:off x="525" y="2563923"/>
            <a:ext cx="41658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2" name="Google Shape;92;p10"/>
          <p:cNvSpPr txBox="1"/>
          <p:nvPr>
            <p:ph idx="2" type="ctrTitle"/>
          </p:nvPr>
        </p:nvSpPr>
        <p:spPr>
          <a:xfrm>
            <a:off x="2053211" y="1371635"/>
            <a:ext cx="179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3" name="Google Shape;93;p10"/>
          <p:cNvSpPr txBox="1"/>
          <p:nvPr>
            <p:ph idx="1" type="subTitle"/>
          </p:nvPr>
        </p:nvSpPr>
        <p:spPr>
          <a:xfrm>
            <a:off x="2053211" y="1894902"/>
            <a:ext cx="17940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4" name="Google Shape;94;p10"/>
          <p:cNvSpPr txBox="1"/>
          <p:nvPr>
            <p:ph hasCustomPrompt="1" idx="3" type="title"/>
          </p:nvPr>
        </p:nvSpPr>
        <p:spPr>
          <a:xfrm>
            <a:off x="251511" y="1535926"/>
            <a:ext cx="1753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5" name="Google Shape;95;p10"/>
          <p:cNvSpPr txBox="1"/>
          <p:nvPr>
            <p:ph idx="4" type="ctrTitle"/>
          </p:nvPr>
        </p:nvSpPr>
        <p:spPr>
          <a:xfrm>
            <a:off x="2053211" y="2742393"/>
            <a:ext cx="179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6" name="Google Shape;96;p10"/>
          <p:cNvSpPr txBox="1"/>
          <p:nvPr>
            <p:ph idx="5" type="subTitle"/>
          </p:nvPr>
        </p:nvSpPr>
        <p:spPr>
          <a:xfrm>
            <a:off x="2053211" y="3265660"/>
            <a:ext cx="17940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7" name="Google Shape;97;p10"/>
          <p:cNvSpPr txBox="1"/>
          <p:nvPr>
            <p:ph hasCustomPrompt="1" idx="6" type="title"/>
          </p:nvPr>
        </p:nvSpPr>
        <p:spPr>
          <a:xfrm>
            <a:off x="251511" y="2906684"/>
            <a:ext cx="1753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" name="Google Shape;98;p10"/>
          <p:cNvSpPr txBox="1"/>
          <p:nvPr>
            <p:ph idx="7" type="ctrTitle"/>
          </p:nvPr>
        </p:nvSpPr>
        <p:spPr>
          <a:xfrm>
            <a:off x="5425486" y="1371635"/>
            <a:ext cx="179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9" name="Google Shape;99;p10"/>
          <p:cNvSpPr txBox="1"/>
          <p:nvPr>
            <p:ph idx="8" type="subTitle"/>
          </p:nvPr>
        </p:nvSpPr>
        <p:spPr>
          <a:xfrm>
            <a:off x="5425486" y="1894902"/>
            <a:ext cx="17940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0" name="Google Shape;100;p10"/>
          <p:cNvSpPr txBox="1"/>
          <p:nvPr>
            <p:ph hasCustomPrompt="1" idx="9" type="title"/>
          </p:nvPr>
        </p:nvSpPr>
        <p:spPr>
          <a:xfrm>
            <a:off x="3623786" y="1535926"/>
            <a:ext cx="1753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1" name="Google Shape;101;p10"/>
          <p:cNvSpPr txBox="1"/>
          <p:nvPr>
            <p:ph idx="13" type="ctrTitle"/>
          </p:nvPr>
        </p:nvSpPr>
        <p:spPr>
          <a:xfrm>
            <a:off x="5425486" y="2742393"/>
            <a:ext cx="179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2" name="Google Shape;102;p10"/>
          <p:cNvSpPr txBox="1"/>
          <p:nvPr>
            <p:ph idx="14" type="subTitle"/>
          </p:nvPr>
        </p:nvSpPr>
        <p:spPr>
          <a:xfrm>
            <a:off x="5425486" y="3265660"/>
            <a:ext cx="17940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3" name="Google Shape;103;p10"/>
          <p:cNvSpPr txBox="1"/>
          <p:nvPr>
            <p:ph hasCustomPrompt="1" idx="15" type="title"/>
          </p:nvPr>
        </p:nvSpPr>
        <p:spPr>
          <a:xfrm>
            <a:off x="3623786" y="2906684"/>
            <a:ext cx="1753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cxnSp>
        <p:nvCxnSpPr>
          <p:cNvPr id="104" name="Google Shape;104;p10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" name="Google Shape;105;p10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">
  <p:cSld name="CAPTION_ONLY"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11"/>
          <p:cNvSpPr/>
          <p:nvPr/>
        </p:nvSpPr>
        <p:spPr>
          <a:xfrm>
            <a:off x="100" y="0"/>
            <a:ext cx="9144000" cy="5143500"/>
          </a:xfrm>
          <a:prstGeom prst="rect">
            <a:avLst/>
          </a:prstGeom>
          <a:solidFill>
            <a:srgbClr val="FFFFFF">
              <a:alpha val="25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11"/>
          <p:cNvSpPr/>
          <p:nvPr/>
        </p:nvSpPr>
        <p:spPr>
          <a:xfrm flipH="1">
            <a:off x="2616875" y="1719925"/>
            <a:ext cx="6527100" cy="2140200"/>
          </a:xfrm>
          <a:prstGeom prst="rect">
            <a:avLst/>
          </a:prstGeom>
          <a:solidFill>
            <a:srgbClr val="434343">
              <a:alpha val="65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09" name="Google Shape;109;p11"/>
          <p:cNvCxnSpPr/>
          <p:nvPr/>
        </p:nvCxnSpPr>
        <p:spPr>
          <a:xfrm>
            <a:off x="4215023" y="2041526"/>
            <a:ext cx="0" cy="14970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0" name="Google Shape;110;p11"/>
          <p:cNvSpPr txBox="1"/>
          <p:nvPr>
            <p:ph type="ctrTitle"/>
          </p:nvPr>
        </p:nvSpPr>
        <p:spPr>
          <a:xfrm>
            <a:off x="4299997" y="2270376"/>
            <a:ext cx="1958100" cy="64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1" name="Google Shape;111;p11"/>
          <p:cNvSpPr txBox="1"/>
          <p:nvPr>
            <p:ph idx="1" type="subTitle"/>
          </p:nvPr>
        </p:nvSpPr>
        <p:spPr>
          <a:xfrm>
            <a:off x="4299997" y="2886625"/>
            <a:ext cx="2655300" cy="42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2" name="Google Shape;112;p11"/>
          <p:cNvSpPr txBox="1"/>
          <p:nvPr>
            <p:ph idx="2" type="ctrTitle"/>
          </p:nvPr>
        </p:nvSpPr>
        <p:spPr>
          <a:xfrm>
            <a:off x="233750" y="2121751"/>
            <a:ext cx="3942000" cy="133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757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2">
  <p:cSld name="CUSTOM_9"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Google Shape;114;p12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>
              <a:alpha val="25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12"/>
          <p:cNvSpPr/>
          <p:nvPr/>
        </p:nvSpPr>
        <p:spPr>
          <a:xfrm flipH="1">
            <a:off x="0" y="1630875"/>
            <a:ext cx="6527100" cy="2140200"/>
          </a:xfrm>
          <a:prstGeom prst="rect">
            <a:avLst/>
          </a:prstGeom>
          <a:solidFill>
            <a:srgbClr val="434343">
              <a:alpha val="69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16" name="Google Shape;116;p12"/>
          <p:cNvCxnSpPr/>
          <p:nvPr/>
        </p:nvCxnSpPr>
        <p:spPr>
          <a:xfrm>
            <a:off x="4571995" y="1952475"/>
            <a:ext cx="0" cy="14970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7" name="Google Shape;117;p12"/>
          <p:cNvSpPr txBox="1"/>
          <p:nvPr>
            <p:ph type="ctrTitle"/>
          </p:nvPr>
        </p:nvSpPr>
        <p:spPr>
          <a:xfrm flipH="1">
            <a:off x="2513299" y="2197063"/>
            <a:ext cx="1958100" cy="64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8" name="Google Shape;118;p12"/>
          <p:cNvSpPr txBox="1"/>
          <p:nvPr>
            <p:ph idx="1" type="subTitle"/>
          </p:nvPr>
        </p:nvSpPr>
        <p:spPr>
          <a:xfrm flipH="1">
            <a:off x="1816100" y="2789382"/>
            <a:ext cx="2655300" cy="41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9" name="Google Shape;119;p12"/>
          <p:cNvSpPr txBox="1"/>
          <p:nvPr>
            <p:ph idx="2" type="ctrTitle"/>
          </p:nvPr>
        </p:nvSpPr>
        <p:spPr>
          <a:xfrm flipH="1">
            <a:off x="4632124" y="2260584"/>
            <a:ext cx="3942000" cy="88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3">
  <p:cSld name="CAPTION_ONLY_1"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13"/>
          <p:cNvSpPr/>
          <p:nvPr/>
        </p:nvSpPr>
        <p:spPr>
          <a:xfrm>
            <a:off x="100" y="0"/>
            <a:ext cx="9144000" cy="5143500"/>
          </a:xfrm>
          <a:prstGeom prst="rect">
            <a:avLst/>
          </a:prstGeom>
          <a:solidFill>
            <a:srgbClr val="FFFFFF">
              <a:alpha val="25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13"/>
          <p:cNvSpPr/>
          <p:nvPr/>
        </p:nvSpPr>
        <p:spPr>
          <a:xfrm flipH="1">
            <a:off x="1309075" y="0"/>
            <a:ext cx="6527100" cy="4122600"/>
          </a:xfrm>
          <a:prstGeom prst="rect">
            <a:avLst/>
          </a:prstGeom>
          <a:solidFill>
            <a:srgbClr val="434343">
              <a:alpha val="7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13"/>
          <p:cNvSpPr txBox="1"/>
          <p:nvPr>
            <p:ph idx="1" type="subTitle"/>
          </p:nvPr>
        </p:nvSpPr>
        <p:spPr>
          <a:xfrm>
            <a:off x="2809775" y="3104650"/>
            <a:ext cx="3525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4" name="Google Shape;124;p13"/>
          <p:cNvSpPr txBox="1"/>
          <p:nvPr>
            <p:ph type="ctrTitle"/>
          </p:nvPr>
        </p:nvSpPr>
        <p:spPr>
          <a:xfrm>
            <a:off x="941176" y="1683125"/>
            <a:ext cx="7262700" cy="88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25" name="Google Shape;125;p13"/>
          <p:cNvSpPr txBox="1"/>
          <p:nvPr>
            <p:ph idx="2" type="ctrTitle"/>
          </p:nvPr>
        </p:nvSpPr>
        <p:spPr>
          <a:xfrm>
            <a:off x="583975" y="2799575"/>
            <a:ext cx="7977300" cy="38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26" name="Google Shape;126;p13"/>
          <p:cNvCxnSpPr/>
          <p:nvPr/>
        </p:nvCxnSpPr>
        <p:spPr>
          <a:xfrm>
            <a:off x="3816376" y="2636500"/>
            <a:ext cx="15126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4">
  <p:cSld name="CAPTION_ONLY_1_1"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14"/>
          <p:cNvSpPr/>
          <p:nvPr/>
        </p:nvSpPr>
        <p:spPr>
          <a:xfrm flipH="1">
            <a:off x="1309075" y="0"/>
            <a:ext cx="6527100" cy="4122600"/>
          </a:xfrm>
          <a:prstGeom prst="rect">
            <a:avLst/>
          </a:prstGeom>
          <a:solidFill>
            <a:srgbClr val="434343">
              <a:alpha val="6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14"/>
          <p:cNvSpPr/>
          <p:nvPr/>
        </p:nvSpPr>
        <p:spPr>
          <a:xfrm>
            <a:off x="-1350" y="0"/>
            <a:ext cx="9144000" cy="5156700"/>
          </a:xfrm>
          <a:prstGeom prst="rect">
            <a:avLst/>
          </a:prstGeom>
          <a:solidFill>
            <a:srgbClr val="FFFFFF">
              <a:alpha val="25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4"/>
          <p:cNvSpPr/>
          <p:nvPr/>
        </p:nvSpPr>
        <p:spPr>
          <a:xfrm flipH="1">
            <a:off x="1309075" y="0"/>
            <a:ext cx="6527100" cy="4122600"/>
          </a:xfrm>
          <a:prstGeom prst="rect">
            <a:avLst/>
          </a:prstGeom>
          <a:solidFill>
            <a:srgbClr val="434343">
              <a:alpha val="6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14"/>
          <p:cNvSpPr txBox="1"/>
          <p:nvPr>
            <p:ph type="ctrTitle"/>
          </p:nvPr>
        </p:nvSpPr>
        <p:spPr>
          <a:xfrm>
            <a:off x="941176" y="2570650"/>
            <a:ext cx="7262700" cy="88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0"/>
              <a:buNone/>
              <a:defRPr sz="60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32" name="Google Shape;132;p14"/>
          <p:cNvSpPr txBox="1"/>
          <p:nvPr>
            <p:ph idx="1" type="subTitle"/>
          </p:nvPr>
        </p:nvSpPr>
        <p:spPr>
          <a:xfrm flipH="1">
            <a:off x="2809875" y="1988200"/>
            <a:ext cx="3525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3" name="Google Shape;133;p14"/>
          <p:cNvSpPr txBox="1"/>
          <p:nvPr>
            <p:ph idx="2" type="ctrTitle"/>
          </p:nvPr>
        </p:nvSpPr>
        <p:spPr>
          <a:xfrm flipH="1">
            <a:off x="583975" y="1683125"/>
            <a:ext cx="7977300" cy="38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34" name="Google Shape;134;p14"/>
          <p:cNvCxnSpPr/>
          <p:nvPr/>
        </p:nvCxnSpPr>
        <p:spPr>
          <a:xfrm>
            <a:off x="3816376" y="2636500"/>
            <a:ext cx="15126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+ SUBTITLE">
  <p:cSld name="CUSTOM_2"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15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5"/>
          <p:cNvSpPr txBox="1"/>
          <p:nvPr>
            <p:ph type="ctrTitle"/>
          </p:nvPr>
        </p:nvSpPr>
        <p:spPr>
          <a:xfrm>
            <a:off x="283250" y="1928513"/>
            <a:ext cx="85992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8" name="Google Shape;138;p15"/>
          <p:cNvSpPr txBox="1"/>
          <p:nvPr>
            <p:ph idx="1" type="subTitle"/>
          </p:nvPr>
        </p:nvSpPr>
        <p:spPr>
          <a:xfrm>
            <a:off x="1901900" y="2920100"/>
            <a:ext cx="5361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39" name="Google Shape;139;p15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0" name="Google Shape;140;p15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USTOM_3"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16"/>
          <p:cNvSpPr/>
          <p:nvPr/>
        </p:nvSpPr>
        <p:spPr>
          <a:xfrm flipH="1" rot="10800000">
            <a:off x="525" y="-17727"/>
            <a:ext cx="91440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6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cxnSp>
        <p:nvCxnSpPr>
          <p:cNvPr id="144" name="Google Shape;144;p16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5" name="Google Shape;145;p16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6"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17"/>
          <p:cNvSpPr/>
          <p:nvPr/>
        </p:nvSpPr>
        <p:spPr>
          <a:xfrm rot="10800000">
            <a:off x="0" y="-17727"/>
            <a:ext cx="91440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17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cxnSp>
        <p:nvCxnSpPr>
          <p:cNvPr id="149" name="Google Shape;149;p17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0" name="Google Shape;150;p17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SUBTITLE">
  <p:cSld name="CUSTOM_4"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18"/>
          <p:cNvSpPr/>
          <p:nvPr/>
        </p:nvSpPr>
        <p:spPr>
          <a:xfrm>
            <a:off x="-1350" y="-6600"/>
            <a:ext cx="9144000" cy="5156700"/>
          </a:xfrm>
          <a:prstGeom prst="rect">
            <a:avLst/>
          </a:prstGeom>
          <a:solidFill>
            <a:srgbClr val="FFFFFF">
              <a:alpha val="25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18"/>
          <p:cNvSpPr/>
          <p:nvPr/>
        </p:nvSpPr>
        <p:spPr>
          <a:xfrm flipH="1">
            <a:off x="0" y="647475"/>
            <a:ext cx="9144000" cy="3848400"/>
          </a:xfrm>
          <a:prstGeom prst="rect">
            <a:avLst/>
          </a:prstGeom>
          <a:solidFill>
            <a:srgbClr val="434343">
              <a:alpha val="6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18"/>
          <p:cNvSpPr txBox="1"/>
          <p:nvPr>
            <p:ph hasCustomPrompt="1" type="title"/>
          </p:nvPr>
        </p:nvSpPr>
        <p:spPr>
          <a:xfrm>
            <a:off x="177100" y="1062550"/>
            <a:ext cx="87897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7200"/>
              <a:buNone/>
              <a:defRPr sz="7200">
                <a:solidFill>
                  <a:srgbClr val="EBCFB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0"/>
              <a:buNone/>
              <a:defRPr sz="12000">
                <a:solidFill>
                  <a:srgbClr val="666666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5" name="Google Shape;155;p18"/>
          <p:cNvSpPr txBox="1"/>
          <p:nvPr>
            <p:ph idx="1" type="subTitle"/>
          </p:nvPr>
        </p:nvSpPr>
        <p:spPr>
          <a:xfrm>
            <a:off x="1278950" y="2917475"/>
            <a:ext cx="66078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SUBTITLES">
  <p:cSld name="CUSTOM_7"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19"/>
          <p:cNvSpPr/>
          <p:nvPr/>
        </p:nvSpPr>
        <p:spPr>
          <a:xfrm>
            <a:off x="-1350" y="-6600"/>
            <a:ext cx="9144000" cy="5156700"/>
          </a:xfrm>
          <a:prstGeom prst="rect">
            <a:avLst/>
          </a:prstGeom>
          <a:solidFill>
            <a:srgbClr val="FFFFFF">
              <a:alpha val="25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19"/>
          <p:cNvSpPr/>
          <p:nvPr/>
        </p:nvSpPr>
        <p:spPr>
          <a:xfrm flipH="1">
            <a:off x="0" y="647475"/>
            <a:ext cx="9144000" cy="3848400"/>
          </a:xfrm>
          <a:prstGeom prst="rect">
            <a:avLst/>
          </a:prstGeom>
          <a:solidFill>
            <a:srgbClr val="434343">
              <a:alpha val="6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19"/>
          <p:cNvSpPr txBox="1"/>
          <p:nvPr>
            <p:ph hasCustomPrompt="1" type="title"/>
          </p:nvPr>
        </p:nvSpPr>
        <p:spPr>
          <a:xfrm>
            <a:off x="314550" y="889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0" name="Google Shape;160;p19"/>
          <p:cNvSpPr txBox="1"/>
          <p:nvPr>
            <p:ph idx="1" type="subTitle"/>
          </p:nvPr>
        </p:nvSpPr>
        <p:spPr>
          <a:xfrm>
            <a:off x="2033650" y="1597050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1" name="Google Shape;161;p19"/>
          <p:cNvSpPr txBox="1"/>
          <p:nvPr>
            <p:ph hasCustomPrompt="1" idx="2" type="title"/>
          </p:nvPr>
        </p:nvSpPr>
        <p:spPr>
          <a:xfrm>
            <a:off x="314550" y="20369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2" name="Google Shape;162;p19"/>
          <p:cNvSpPr txBox="1"/>
          <p:nvPr>
            <p:ph idx="3" type="subTitle"/>
          </p:nvPr>
        </p:nvSpPr>
        <p:spPr>
          <a:xfrm>
            <a:off x="2033650" y="2744600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3" name="Google Shape;163;p19"/>
          <p:cNvSpPr txBox="1"/>
          <p:nvPr>
            <p:ph hasCustomPrompt="1" idx="4" type="title"/>
          </p:nvPr>
        </p:nvSpPr>
        <p:spPr>
          <a:xfrm>
            <a:off x="314550" y="32225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5200"/>
              <a:buNone/>
              <a:defRPr sz="5200">
                <a:solidFill>
                  <a:srgbClr val="EBCFB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4" name="Google Shape;164;p19"/>
          <p:cNvSpPr txBox="1"/>
          <p:nvPr>
            <p:ph idx="5" type="subTitle"/>
          </p:nvPr>
        </p:nvSpPr>
        <p:spPr>
          <a:xfrm>
            <a:off x="2033650" y="3930250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1">
  <p:cSld name="CUSTOM_5"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20"/>
          <p:cNvSpPr/>
          <p:nvPr/>
        </p:nvSpPr>
        <p:spPr>
          <a:xfrm flipH="1" rot="10800000">
            <a:off x="525" y="-17710"/>
            <a:ext cx="91440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20"/>
          <p:cNvSpPr txBox="1"/>
          <p:nvPr>
            <p:ph type="ctrTitle"/>
          </p:nvPr>
        </p:nvSpPr>
        <p:spPr>
          <a:xfrm>
            <a:off x="1014635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8" name="Google Shape;168;p20"/>
          <p:cNvSpPr txBox="1"/>
          <p:nvPr>
            <p:ph idx="1" type="subTitle"/>
          </p:nvPr>
        </p:nvSpPr>
        <p:spPr>
          <a:xfrm>
            <a:off x="1014634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69" name="Google Shape;169;p20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0" name="Google Shape;170;p20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2" type="blank">
  <p:cSld name="BLANK">
    <p:spTree>
      <p:nvGrpSpPr>
        <p:cNvPr id="17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Google Shape;172;p21"/>
          <p:cNvSpPr/>
          <p:nvPr/>
        </p:nvSpPr>
        <p:spPr>
          <a:xfrm rot="10800000">
            <a:off x="-54" y="-17727"/>
            <a:ext cx="9144000" cy="5163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21"/>
          <p:cNvSpPr txBox="1"/>
          <p:nvPr>
            <p:ph type="ctrTitle"/>
          </p:nvPr>
        </p:nvSpPr>
        <p:spPr>
          <a:xfrm>
            <a:off x="5840857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4" name="Google Shape;174;p21"/>
          <p:cNvSpPr txBox="1"/>
          <p:nvPr>
            <p:ph idx="1" type="subTitle"/>
          </p:nvPr>
        </p:nvSpPr>
        <p:spPr>
          <a:xfrm>
            <a:off x="5926657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75" name="Google Shape;175;p21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6" name="Google Shape;176;p21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IMAGE">
  <p:cSld name="CUSTOM_8"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22"/>
          <p:cNvSpPr/>
          <p:nvPr/>
        </p:nvSpPr>
        <p:spPr>
          <a:xfrm flipH="1" rot="10800000">
            <a:off x="525" y="-5425"/>
            <a:ext cx="9144000" cy="51510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22"/>
          <p:cNvSpPr/>
          <p:nvPr/>
        </p:nvSpPr>
        <p:spPr>
          <a:xfrm flipH="1">
            <a:off x="1335318" y="1438200"/>
            <a:ext cx="6527100" cy="2267100"/>
          </a:xfrm>
          <a:prstGeom prst="rect">
            <a:avLst/>
          </a:prstGeom>
          <a:solidFill>
            <a:srgbClr val="434343">
              <a:alpha val="6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22"/>
          <p:cNvSpPr txBox="1"/>
          <p:nvPr>
            <p:ph type="ctrTitle"/>
          </p:nvPr>
        </p:nvSpPr>
        <p:spPr>
          <a:xfrm>
            <a:off x="1896707" y="2098650"/>
            <a:ext cx="25089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81" name="Google Shape;181;p22"/>
          <p:cNvSpPr txBox="1"/>
          <p:nvPr>
            <p:ph idx="1" type="subTitle"/>
          </p:nvPr>
        </p:nvSpPr>
        <p:spPr>
          <a:xfrm>
            <a:off x="4868422" y="2167625"/>
            <a:ext cx="2189400" cy="7926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82" name="Google Shape;182;p22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3" name="Google Shape;183;p22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">
  <p:cSld name="CUSTOM_10"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23"/>
          <p:cNvSpPr/>
          <p:nvPr/>
        </p:nvSpPr>
        <p:spPr>
          <a:xfrm>
            <a:off x="-400" y="-6600"/>
            <a:ext cx="9144000" cy="5156700"/>
          </a:xfrm>
          <a:prstGeom prst="rect">
            <a:avLst/>
          </a:prstGeom>
          <a:solidFill>
            <a:srgbClr val="FFFFFF">
              <a:alpha val="14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23"/>
          <p:cNvSpPr txBox="1"/>
          <p:nvPr>
            <p:ph type="ctrTitle"/>
          </p:nvPr>
        </p:nvSpPr>
        <p:spPr>
          <a:xfrm>
            <a:off x="771551" y="2098650"/>
            <a:ext cx="2191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CUSTOM_12"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Clr>
                <a:srgbClr val="000000"/>
              </a:buClr>
              <a:buSzPts val="1100"/>
              <a:buFont typeface="Arial"/>
              <a:buNone/>
              <a:defRPr/>
            </a:lvl1pPr>
            <a:lvl2pPr lvl="1">
              <a:buClr>
                <a:srgbClr val="000000"/>
              </a:buClr>
              <a:buSzPts val="1100"/>
              <a:buFont typeface="Arial"/>
              <a:buNone/>
              <a:defRPr/>
            </a:lvl2pPr>
            <a:lvl3pPr lvl="2">
              <a:buClr>
                <a:srgbClr val="000000"/>
              </a:buClr>
              <a:buSzPts val="1100"/>
              <a:buFont typeface="Arial"/>
              <a:buNone/>
              <a:defRPr/>
            </a:lvl3pPr>
            <a:lvl4pPr lvl="3">
              <a:buClr>
                <a:srgbClr val="000000"/>
              </a:buClr>
              <a:buSzPts val="1100"/>
              <a:buFont typeface="Arial"/>
              <a:buNone/>
              <a:defRPr/>
            </a:lvl4pPr>
            <a:lvl5pPr lvl="4">
              <a:buClr>
                <a:srgbClr val="000000"/>
              </a:buClr>
              <a:buSzPts val="1100"/>
              <a:buFont typeface="Arial"/>
              <a:buNone/>
              <a:defRPr/>
            </a:lvl5pPr>
            <a:lvl6pPr lvl="5">
              <a:buClr>
                <a:srgbClr val="000000"/>
              </a:buClr>
              <a:buSzPts val="1100"/>
              <a:buFont typeface="Arial"/>
              <a:buNone/>
              <a:defRPr/>
            </a:lvl6pPr>
            <a:lvl7pPr lvl="6">
              <a:buClr>
                <a:srgbClr val="000000"/>
              </a:buClr>
              <a:buSzPts val="1100"/>
              <a:buFont typeface="Arial"/>
              <a:buNone/>
              <a:defRPr/>
            </a:lvl7pPr>
            <a:lvl8pPr lvl="7">
              <a:buClr>
                <a:srgbClr val="000000"/>
              </a:buClr>
              <a:buSzPts val="1100"/>
              <a:buFont typeface="Arial"/>
              <a:buNone/>
              <a:defRPr/>
            </a:lvl8pPr>
            <a:lvl9pPr lvl="8">
              <a:buClr>
                <a:srgbClr val="000000"/>
              </a:buClr>
              <a:buSzPts val="1100"/>
              <a:buFont typeface="Arial"/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89" name="Google Shape;189;p24"/>
          <p:cNvSpPr/>
          <p:nvPr/>
        </p:nvSpPr>
        <p:spPr>
          <a:xfrm>
            <a:off x="0" y="-75"/>
            <a:ext cx="9144000" cy="5143500"/>
          </a:xfrm>
          <a:prstGeom prst="rect">
            <a:avLst/>
          </a:prstGeom>
          <a:solidFill>
            <a:srgbClr val="FFFFFF">
              <a:alpha val="25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24"/>
          <p:cNvSpPr/>
          <p:nvPr/>
        </p:nvSpPr>
        <p:spPr>
          <a:xfrm>
            <a:off x="0" y="1200675"/>
            <a:ext cx="7372800" cy="2742000"/>
          </a:xfrm>
          <a:prstGeom prst="rect">
            <a:avLst/>
          </a:prstGeom>
          <a:solidFill>
            <a:srgbClr val="434343">
              <a:alpha val="7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1" name="Google Shape;191;p24"/>
          <p:cNvCxnSpPr/>
          <p:nvPr/>
        </p:nvCxnSpPr>
        <p:spPr>
          <a:xfrm>
            <a:off x="4542766" y="1867050"/>
            <a:ext cx="0" cy="14970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2" name="Google Shape;192;p24"/>
          <p:cNvSpPr txBox="1"/>
          <p:nvPr>
            <p:ph type="ctrTitle"/>
          </p:nvPr>
        </p:nvSpPr>
        <p:spPr>
          <a:xfrm flipH="1">
            <a:off x="4644811" y="2280300"/>
            <a:ext cx="67416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BCFB2"/>
              </a:buClr>
              <a:buSzPts val="6000"/>
              <a:buNone/>
              <a:defRPr sz="6000">
                <a:solidFill>
                  <a:srgbClr val="EBCFB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93" name="Google Shape;193;p24"/>
          <p:cNvSpPr txBox="1"/>
          <p:nvPr>
            <p:ph idx="1" type="subTitle"/>
          </p:nvPr>
        </p:nvSpPr>
        <p:spPr>
          <a:xfrm flipH="1">
            <a:off x="1600828" y="2379750"/>
            <a:ext cx="2795700" cy="47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11">
    <p:spTree>
      <p:nvGrpSpPr>
        <p:cNvPr id="194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95" name="Google Shape;195;p25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6" name="Google Shape;196;p25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5" Type="http://schemas.openxmlformats.org/officeDocument/2006/relationships/theme" Target="../theme/theme3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Roboto Condensed"/>
              <a:buNone/>
              <a:defRPr sz="2800">
                <a:solidFill>
                  <a:srgbClr val="66666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2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99" name="Google Shape;199;p2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00" name="Google Shape;200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3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9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2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8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4.jpg"/><Relationship Id="rId4" Type="http://schemas.openxmlformats.org/officeDocument/2006/relationships/image" Target="../media/image17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2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3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crA_HudAgx_Kcx0WiPJkJ7ZpJp74RjezpPDmVrwg39U/copy" TargetMode="External"/><Relationship Id="rId4" Type="http://schemas.openxmlformats.org/officeDocument/2006/relationships/image" Target="../media/image4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6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6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5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0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5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1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7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8.jp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Roboto+Condensed" TargetMode="External"/><Relationship Id="rId4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9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8"/>
          <p:cNvSpPr txBox="1"/>
          <p:nvPr>
            <p:ph idx="1" type="subTitle"/>
          </p:nvPr>
        </p:nvSpPr>
        <p:spPr>
          <a:xfrm>
            <a:off x="5034350" y="2379750"/>
            <a:ext cx="2117700" cy="47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Here is where your presentation begins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7" name="Google Shape;207;p28"/>
          <p:cNvSpPr txBox="1"/>
          <p:nvPr>
            <p:ph type="ctrTitle"/>
          </p:nvPr>
        </p:nvSpPr>
        <p:spPr>
          <a:xfrm>
            <a:off x="750772" y="2280300"/>
            <a:ext cx="40353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HELLO</a:t>
            </a:r>
            <a:r>
              <a:rPr lang="es">
                <a:solidFill>
                  <a:srgbClr val="EBCFB2"/>
                </a:solidFill>
              </a:rPr>
              <a:t> </a:t>
            </a:r>
            <a:r>
              <a:rPr lang="es">
                <a:solidFill>
                  <a:srgbClr val="EBCFB2"/>
                </a:solidFill>
              </a:rPr>
              <a:t>WORLD!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208" name="Google Shape;208;p28"/>
          <p:cNvSpPr txBox="1"/>
          <p:nvPr>
            <p:ph idx="4294967295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p29"/>
          <p:cNvSpPr txBox="1"/>
          <p:nvPr>
            <p:ph type="ctrTitle"/>
          </p:nvPr>
        </p:nvSpPr>
        <p:spPr>
          <a:xfrm flipH="1">
            <a:off x="4644857" y="2280300"/>
            <a:ext cx="24936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214" name="Google Shape;214;p29"/>
          <p:cNvSpPr txBox="1"/>
          <p:nvPr>
            <p:ph idx="1" type="subTitle"/>
          </p:nvPr>
        </p:nvSpPr>
        <p:spPr>
          <a:xfrm flipH="1">
            <a:off x="1600828" y="2379750"/>
            <a:ext cx="2795700" cy="47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It could be the part of the presentation where you can introduce yourself, write your email…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30"/>
          <p:cNvSpPr txBox="1"/>
          <p:nvPr>
            <p:ph type="ctrTitle"/>
          </p:nvPr>
        </p:nvSpPr>
        <p:spPr>
          <a:xfrm rot="-5400000">
            <a:off x="6142500" y="2275025"/>
            <a:ext cx="35982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AGENDA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220" name="Google Shape;220;p30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1" name="Google Shape;221;p30"/>
          <p:cNvSpPr txBox="1"/>
          <p:nvPr>
            <p:ph idx="2" type="ctrTitle"/>
          </p:nvPr>
        </p:nvSpPr>
        <p:spPr>
          <a:xfrm>
            <a:off x="2053211" y="1371635"/>
            <a:ext cx="179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COMPANY</a:t>
            </a:r>
            <a:endParaRPr/>
          </a:p>
        </p:txBody>
      </p:sp>
      <p:sp>
        <p:nvSpPr>
          <p:cNvPr id="222" name="Google Shape;222;p30"/>
          <p:cNvSpPr txBox="1"/>
          <p:nvPr>
            <p:ph idx="1" type="subTitle"/>
          </p:nvPr>
        </p:nvSpPr>
        <p:spPr>
          <a:xfrm>
            <a:off x="2053211" y="1894902"/>
            <a:ext cx="17940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223" name="Google Shape;223;p30"/>
          <p:cNvSpPr txBox="1"/>
          <p:nvPr>
            <p:ph idx="3" type="title"/>
          </p:nvPr>
        </p:nvSpPr>
        <p:spPr>
          <a:xfrm>
            <a:off x="251511" y="1535926"/>
            <a:ext cx="1753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01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224" name="Google Shape;224;p30"/>
          <p:cNvSpPr txBox="1"/>
          <p:nvPr>
            <p:ph idx="4" type="ctrTitle"/>
          </p:nvPr>
        </p:nvSpPr>
        <p:spPr>
          <a:xfrm>
            <a:off x="2053211" y="2742393"/>
            <a:ext cx="179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OBJECTIVES</a:t>
            </a:r>
            <a:endParaRPr/>
          </a:p>
        </p:txBody>
      </p:sp>
      <p:sp>
        <p:nvSpPr>
          <p:cNvPr id="225" name="Google Shape;225;p30"/>
          <p:cNvSpPr txBox="1"/>
          <p:nvPr>
            <p:ph idx="5" type="subTitle"/>
          </p:nvPr>
        </p:nvSpPr>
        <p:spPr>
          <a:xfrm>
            <a:off x="2053211" y="3265660"/>
            <a:ext cx="17940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26" name="Google Shape;226;p30"/>
          <p:cNvSpPr txBox="1"/>
          <p:nvPr>
            <p:ph idx="6" type="title"/>
          </p:nvPr>
        </p:nvSpPr>
        <p:spPr>
          <a:xfrm>
            <a:off x="251511" y="2906684"/>
            <a:ext cx="1753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03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227" name="Google Shape;227;p30"/>
          <p:cNvSpPr txBox="1"/>
          <p:nvPr>
            <p:ph idx="7" type="ctrTitle"/>
          </p:nvPr>
        </p:nvSpPr>
        <p:spPr>
          <a:xfrm>
            <a:off x="5425486" y="1371635"/>
            <a:ext cx="179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DATA ANALYTICS</a:t>
            </a:r>
            <a:endParaRPr/>
          </a:p>
        </p:txBody>
      </p:sp>
      <p:sp>
        <p:nvSpPr>
          <p:cNvPr id="228" name="Google Shape;228;p30"/>
          <p:cNvSpPr txBox="1"/>
          <p:nvPr>
            <p:ph idx="8" type="subTitle"/>
          </p:nvPr>
        </p:nvSpPr>
        <p:spPr>
          <a:xfrm>
            <a:off x="5425486" y="1894902"/>
            <a:ext cx="17940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29" name="Google Shape;229;p30"/>
          <p:cNvSpPr txBox="1"/>
          <p:nvPr>
            <p:ph idx="9" type="title"/>
          </p:nvPr>
        </p:nvSpPr>
        <p:spPr>
          <a:xfrm>
            <a:off x="3623786" y="1535926"/>
            <a:ext cx="1753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02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230" name="Google Shape;230;p30"/>
          <p:cNvSpPr txBox="1"/>
          <p:nvPr>
            <p:ph idx="13" type="ctrTitle"/>
          </p:nvPr>
        </p:nvSpPr>
        <p:spPr>
          <a:xfrm>
            <a:off x="5425486" y="2742393"/>
            <a:ext cx="179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SOCIAL MEDIA</a:t>
            </a:r>
            <a:endParaRPr/>
          </a:p>
        </p:txBody>
      </p:sp>
      <p:sp>
        <p:nvSpPr>
          <p:cNvPr id="231" name="Google Shape;231;p30"/>
          <p:cNvSpPr txBox="1"/>
          <p:nvPr>
            <p:ph idx="14" type="subTitle"/>
          </p:nvPr>
        </p:nvSpPr>
        <p:spPr>
          <a:xfrm>
            <a:off x="5425486" y="3265660"/>
            <a:ext cx="17940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32" name="Google Shape;232;p30"/>
          <p:cNvSpPr txBox="1"/>
          <p:nvPr>
            <p:ph idx="15" type="title"/>
          </p:nvPr>
        </p:nvSpPr>
        <p:spPr>
          <a:xfrm>
            <a:off x="3623786" y="2906684"/>
            <a:ext cx="1753800" cy="84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04</a:t>
            </a:r>
            <a:endParaRPr>
              <a:solidFill>
                <a:srgbClr val="EBCFB2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37" name="Google Shape;237;p31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38" name="Google Shape;238;p31"/>
          <p:cNvSpPr txBox="1"/>
          <p:nvPr>
            <p:ph type="title"/>
          </p:nvPr>
        </p:nvSpPr>
        <p:spPr>
          <a:xfrm>
            <a:off x="2072984" y="2874200"/>
            <a:ext cx="48819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一SOMEONE FAMOUS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239" name="Google Shape;239;p31"/>
          <p:cNvSpPr txBox="1"/>
          <p:nvPr>
            <p:ph idx="1" type="subTitle"/>
          </p:nvPr>
        </p:nvSpPr>
        <p:spPr>
          <a:xfrm>
            <a:off x="2280725" y="1938600"/>
            <a:ext cx="48819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“</a:t>
            </a:r>
            <a:r>
              <a:rPr lang="es"/>
              <a:t>This is a</a:t>
            </a:r>
            <a:r>
              <a:rPr lang="es">
                <a:solidFill>
                  <a:srgbClr val="FFFFFF"/>
                </a:solidFill>
              </a:rPr>
              <a:t> quote. Words full of wisdom that someone important said and can make the reader get inspired.”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40" name="Google Shape;240;p31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44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Google Shape;245;p32"/>
          <p:cNvSpPr txBox="1"/>
          <p:nvPr>
            <p:ph type="ctrTitle"/>
          </p:nvPr>
        </p:nvSpPr>
        <p:spPr>
          <a:xfrm>
            <a:off x="4299997" y="2270376"/>
            <a:ext cx="1958100" cy="64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THE COMPANY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46" name="Google Shape;246;p32"/>
          <p:cNvSpPr txBox="1"/>
          <p:nvPr>
            <p:ph idx="1" type="subTitle"/>
          </p:nvPr>
        </p:nvSpPr>
        <p:spPr>
          <a:xfrm>
            <a:off x="4299997" y="2886625"/>
            <a:ext cx="2655300" cy="42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This is the subtitle that makes it comprehensible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47" name="Google Shape;247;p32"/>
          <p:cNvSpPr txBox="1"/>
          <p:nvPr>
            <p:ph idx="2" type="ctrTitle"/>
          </p:nvPr>
        </p:nvSpPr>
        <p:spPr>
          <a:xfrm>
            <a:off x="2880875" y="2121750"/>
            <a:ext cx="1294800" cy="133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01</a:t>
            </a:r>
            <a:endParaRPr>
              <a:solidFill>
                <a:srgbClr val="EBCFB2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52" name="Google Shape;252;p33"/>
          <p:cNvCxnSpPr/>
          <p:nvPr/>
        </p:nvCxnSpPr>
        <p:spPr>
          <a:xfrm>
            <a:off x="8561375" y="4797325"/>
            <a:ext cx="5826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53" name="Google Shape;253;p33"/>
          <p:cNvSpPr txBox="1"/>
          <p:nvPr>
            <p:ph type="ctrTitle"/>
          </p:nvPr>
        </p:nvSpPr>
        <p:spPr>
          <a:xfrm>
            <a:off x="746635" y="1547525"/>
            <a:ext cx="21498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AND HERE COMES THE </a:t>
            </a:r>
            <a:r>
              <a:rPr lang="es">
                <a:solidFill>
                  <a:srgbClr val="EBCFB2"/>
                </a:solidFill>
              </a:rPr>
              <a:t>SLIDE TITLE</a:t>
            </a:r>
            <a:r>
              <a:rPr lang="es"/>
              <a:t>!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54" name="Google Shape;254;p33"/>
          <p:cNvSpPr txBox="1"/>
          <p:nvPr>
            <p:ph idx="1" type="subTitle"/>
          </p:nvPr>
        </p:nvSpPr>
        <p:spPr>
          <a:xfrm>
            <a:off x="3487800" y="2177525"/>
            <a:ext cx="5130000" cy="79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 you know what helps you make your point clear?</a:t>
            </a:r>
            <a:br>
              <a:rPr lang="es"/>
            </a:br>
            <a:r>
              <a:rPr lang="es"/>
              <a:t>Lists like this one: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Because they’re simple </a:t>
            </a: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You can organize your ideas clearly</a:t>
            </a: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the most important thing: the audience won’t miss the point of your presentation</a:t>
            </a:r>
            <a:endParaRPr/>
          </a:p>
        </p:txBody>
      </p:sp>
      <p:sp>
        <p:nvSpPr>
          <p:cNvPr id="255" name="Google Shape;255;p33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p34"/>
          <p:cNvSpPr txBox="1"/>
          <p:nvPr>
            <p:ph idx="1" type="subTitle"/>
          </p:nvPr>
        </p:nvSpPr>
        <p:spPr>
          <a:xfrm>
            <a:off x="3244350" y="2656800"/>
            <a:ext cx="2655300" cy="46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And this is the subtitle that makes it comprehensible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34"/>
          <p:cNvSpPr txBox="1"/>
          <p:nvPr>
            <p:ph type="ctrTitle"/>
          </p:nvPr>
        </p:nvSpPr>
        <p:spPr>
          <a:xfrm>
            <a:off x="3244350" y="176440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GREAT </a:t>
            </a:r>
            <a:r>
              <a:rPr lang="es">
                <a:solidFill>
                  <a:srgbClr val="EBCFB2"/>
                </a:solidFill>
              </a:rPr>
              <a:t>HEADLINE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262" name="Google Shape;262;p34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7" name="Google Shape;267;p35"/>
          <p:cNvPicPr preferRelativeResize="0"/>
          <p:nvPr/>
        </p:nvPicPr>
        <p:blipFill rotWithShape="1">
          <a:blip r:embed="rId3">
            <a:alphaModFix/>
          </a:blip>
          <a:srcRect b="3573" l="0" r="0" t="39980"/>
          <a:stretch/>
        </p:blipFill>
        <p:spPr>
          <a:xfrm>
            <a:off x="0" y="-34550"/>
            <a:ext cx="9143996" cy="2888098"/>
          </a:xfrm>
          <a:prstGeom prst="rect">
            <a:avLst/>
          </a:prstGeom>
          <a:noFill/>
          <a:ln>
            <a:noFill/>
          </a:ln>
        </p:spPr>
      </p:pic>
      <p:sp>
        <p:nvSpPr>
          <p:cNvPr id="268" name="Google Shape;268;p35"/>
          <p:cNvSpPr/>
          <p:nvPr/>
        </p:nvSpPr>
        <p:spPr>
          <a:xfrm flipH="1">
            <a:off x="50" y="-29350"/>
            <a:ext cx="9144000" cy="2888100"/>
          </a:xfrm>
          <a:prstGeom prst="rect">
            <a:avLst/>
          </a:prstGeom>
          <a:solidFill>
            <a:srgbClr val="FFFFFF">
              <a:alpha val="2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" name="Google Shape;269;p35"/>
          <p:cNvSpPr txBox="1"/>
          <p:nvPr>
            <p:ph idx="4" type="ctrTitle"/>
          </p:nvPr>
        </p:nvSpPr>
        <p:spPr>
          <a:xfrm>
            <a:off x="882874" y="284100"/>
            <a:ext cx="30489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</a:t>
            </a:r>
            <a:r>
              <a:rPr lang="es">
                <a:solidFill>
                  <a:srgbClr val="EBCFB2"/>
                </a:solidFill>
              </a:rPr>
              <a:t>TO DIVIDE</a:t>
            </a:r>
            <a:r>
              <a:rPr lang="es"/>
              <a:t> THE CONTENT</a:t>
            </a:r>
            <a:endParaRPr/>
          </a:p>
        </p:txBody>
      </p:sp>
      <p:grpSp>
        <p:nvGrpSpPr>
          <p:cNvPr id="270" name="Google Shape;270;p35"/>
          <p:cNvGrpSpPr/>
          <p:nvPr/>
        </p:nvGrpSpPr>
        <p:grpSpPr>
          <a:xfrm>
            <a:off x="2343150" y="2024600"/>
            <a:ext cx="4419700" cy="909900"/>
            <a:chOff x="2343150" y="2024600"/>
            <a:chExt cx="4419700" cy="909900"/>
          </a:xfrm>
        </p:grpSpPr>
        <p:grpSp>
          <p:nvGrpSpPr>
            <p:cNvPr id="271" name="Google Shape;271;p35"/>
            <p:cNvGrpSpPr/>
            <p:nvPr/>
          </p:nvGrpSpPr>
          <p:grpSpPr>
            <a:xfrm>
              <a:off x="2343150" y="2024600"/>
              <a:ext cx="949800" cy="909900"/>
              <a:chOff x="2343150" y="2024600"/>
              <a:chExt cx="949800" cy="909900"/>
            </a:xfrm>
          </p:grpSpPr>
          <p:sp>
            <p:nvSpPr>
              <p:cNvPr id="272" name="Google Shape;272;p35"/>
              <p:cNvSpPr/>
              <p:nvPr/>
            </p:nvSpPr>
            <p:spPr>
              <a:xfrm>
                <a:off x="2343150" y="2024600"/>
                <a:ext cx="949800" cy="909900"/>
              </a:xfrm>
              <a:prstGeom prst="rect">
                <a:avLst/>
              </a:prstGeom>
              <a:solidFill>
                <a:srgbClr val="EBC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73" name="Google Shape;273;p35"/>
              <p:cNvGrpSpPr/>
              <p:nvPr/>
            </p:nvGrpSpPr>
            <p:grpSpPr>
              <a:xfrm>
                <a:off x="2685859" y="2286969"/>
                <a:ext cx="332238" cy="327823"/>
                <a:chOff x="-6713450" y="2397900"/>
                <a:chExt cx="295375" cy="291450"/>
              </a:xfrm>
            </p:grpSpPr>
            <p:sp>
              <p:nvSpPr>
                <p:cNvPr id="274" name="Google Shape;274;p35"/>
                <p:cNvSpPr/>
                <p:nvPr/>
              </p:nvSpPr>
              <p:spPr>
                <a:xfrm>
                  <a:off x="-6628400" y="2465650"/>
                  <a:ext cx="69350" cy="17350"/>
                </a:xfrm>
                <a:custGeom>
                  <a:rect b="b" l="l" r="r" t="t"/>
                  <a:pathLst>
                    <a:path extrusionOk="0" h="694" w="2774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3"/>
                        <a:pt x="379" y="693"/>
                      </a:cubicBezTo>
                      <a:lnTo>
                        <a:pt x="2427" y="693"/>
                      </a:lnTo>
                      <a:cubicBezTo>
                        <a:pt x="2616" y="693"/>
                        <a:pt x="2773" y="536"/>
                        <a:pt x="2773" y="347"/>
                      </a:cubicBezTo>
                      <a:cubicBezTo>
                        <a:pt x="2773" y="158"/>
                        <a:pt x="2616" y="0"/>
                        <a:pt x="24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5" name="Google Shape;275;p35"/>
                <p:cNvSpPr/>
                <p:nvPr/>
              </p:nvSpPr>
              <p:spPr>
                <a:xfrm>
                  <a:off x="-6713450" y="2397900"/>
                  <a:ext cx="295375" cy="291450"/>
                </a:xfrm>
                <a:custGeom>
                  <a:rect b="b" l="l" r="r" t="t"/>
                  <a:pathLst>
                    <a:path extrusionOk="0" h="11658" w="11815">
                      <a:moveTo>
                        <a:pt x="2048" y="1167"/>
                      </a:moveTo>
                      <a:lnTo>
                        <a:pt x="2048" y="2017"/>
                      </a:lnTo>
                      <a:lnTo>
                        <a:pt x="1166" y="2017"/>
                      </a:lnTo>
                      <a:lnTo>
                        <a:pt x="2048" y="1167"/>
                      </a:lnTo>
                      <a:close/>
                      <a:moveTo>
                        <a:pt x="10330" y="2773"/>
                      </a:moveTo>
                      <a:cubicBezTo>
                        <a:pt x="10507" y="2773"/>
                        <a:pt x="10680" y="2836"/>
                        <a:pt x="10806" y="2962"/>
                      </a:cubicBezTo>
                      <a:cubicBezTo>
                        <a:pt x="11058" y="3246"/>
                        <a:pt x="11058" y="3687"/>
                        <a:pt x="10775" y="3908"/>
                      </a:cubicBezTo>
                      <a:lnTo>
                        <a:pt x="10176" y="4506"/>
                      </a:lnTo>
                      <a:lnTo>
                        <a:pt x="9231" y="3561"/>
                      </a:lnTo>
                      <a:lnTo>
                        <a:pt x="9830" y="2962"/>
                      </a:lnTo>
                      <a:cubicBezTo>
                        <a:pt x="9972" y="2836"/>
                        <a:pt x="10153" y="2773"/>
                        <a:pt x="10330" y="2773"/>
                      </a:cubicBezTo>
                      <a:close/>
                      <a:moveTo>
                        <a:pt x="8727" y="4034"/>
                      </a:moveTo>
                      <a:lnTo>
                        <a:pt x="9672" y="4979"/>
                      </a:lnTo>
                      <a:cubicBezTo>
                        <a:pt x="8538" y="6207"/>
                        <a:pt x="7026" y="7688"/>
                        <a:pt x="5892" y="8854"/>
                      </a:cubicBezTo>
                      <a:lnTo>
                        <a:pt x="4915" y="7846"/>
                      </a:lnTo>
                      <a:lnTo>
                        <a:pt x="8727" y="4034"/>
                      </a:lnTo>
                      <a:close/>
                      <a:moveTo>
                        <a:pt x="4600" y="8539"/>
                      </a:moveTo>
                      <a:lnTo>
                        <a:pt x="5230" y="9169"/>
                      </a:lnTo>
                      <a:lnTo>
                        <a:pt x="4285" y="9421"/>
                      </a:lnTo>
                      <a:cubicBezTo>
                        <a:pt x="4348" y="9232"/>
                        <a:pt x="4505" y="8728"/>
                        <a:pt x="4600" y="8539"/>
                      </a:cubicBezTo>
                      <a:close/>
                      <a:moveTo>
                        <a:pt x="7908" y="694"/>
                      </a:moveTo>
                      <a:cubicBezTo>
                        <a:pt x="8097" y="694"/>
                        <a:pt x="8255" y="852"/>
                        <a:pt x="8255" y="1041"/>
                      </a:cubicBezTo>
                      <a:lnTo>
                        <a:pt x="8255" y="3592"/>
                      </a:lnTo>
                      <a:lnTo>
                        <a:pt x="7467" y="4380"/>
                      </a:lnTo>
                      <a:cubicBezTo>
                        <a:pt x="7435" y="4286"/>
                        <a:pt x="7309" y="4160"/>
                        <a:pt x="7152" y="4160"/>
                      </a:cubicBezTo>
                      <a:lnTo>
                        <a:pt x="1733" y="4160"/>
                      </a:lnTo>
                      <a:cubicBezTo>
                        <a:pt x="1512" y="4160"/>
                        <a:pt x="1386" y="4317"/>
                        <a:pt x="1386" y="4506"/>
                      </a:cubicBezTo>
                      <a:cubicBezTo>
                        <a:pt x="1386" y="4695"/>
                        <a:pt x="1512" y="4853"/>
                        <a:pt x="1733" y="4853"/>
                      </a:cubicBezTo>
                      <a:lnTo>
                        <a:pt x="6994" y="4853"/>
                      </a:lnTo>
                      <a:lnTo>
                        <a:pt x="6333" y="5546"/>
                      </a:lnTo>
                      <a:lnTo>
                        <a:pt x="1733" y="5546"/>
                      </a:lnTo>
                      <a:cubicBezTo>
                        <a:pt x="1512" y="5546"/>
                        <a:pt x="1355" y="5703"/>
                        <a:pt x="1355" y="5892"/>
                      </a:cubicBezTo>
                      <a:cubicBezTo>
                        <a:pt x="1355" y="6081"/>
                        <a:pt x="1512" y="6239"/>
                        <a:pt x="1733" y="6239"/>
                      </a:cubicBezTo>
                      <a:lnTo>
                        <a:pt x="5608" y="6239"/>
                      </a:lnTo>
                      <a:lnTo>
                        <a:pt x="4947" y="6901"/>
                      </a:lnTo>
                      <a:lnTo>
                        <a:pt x="1733" y="6901"/>
                      </a:lnTo>
                      <a:cubicBezTo>
                        <a:pt x="1512" y="6901"/>
                        <a:pt x="1355" y="7058"/>
                        <a:pt x="1355" y="7279"/>
                      </a:cubicBezTo>
                      <a:cubicBezTo>
                        <a:pt x="1355" y="7468"/>
                        <a:pt x="1512" y="7625"/>
                        <a:pt x="1733" y="7625"/>
                      </a:cubicBezTo>
                      <a:lnTo>
                        <a:pt x="4285" y="7625"/>
                      </a:lnTo>
                      <a:cubicBezTo>
                        <a:pt x="4190" y="7688"/>
                        <a:pt x="4159" y="7751"/>
                        <a:pt x="4127" y="7814"/>
                      </a:cubicBezTo>
                      <a:lnTo>
                        <a:pt x="3970" y="8287"/>
                      </a:lnTo>
                      <a:lnTo>
                        <a:pt x="1733" y="8287"/>
                      </a:lnTo>
                      <a:cubicBezTo>
                        <a:pt x="1512" y="8287"/>
                        <a:pt x="1355" y="8444"/>
                        <a:pt x="1355" y="8633"/>
                      </a:cubicBezTo>
                      <a:cubicBezTo>
                        <a:pt x="1355" y="8854"/>
                        <a:pt x="1512" y="9011"/>
                        <a:pt x="1733" y="9011"/>
                      </a:cubicBezTo>
                      <a:lnTo>
                        <a:pt x="3718" y="9011"/>
                      </a:lnTo>
                      <a:lnTo>
                        <a:pt x="3466" y="9893"/>
                      </a:lnTo>
                      <a:cubicBezTo>
                        <a:pt x="3385" y="10136"/>
                        <a:pt x="3557" y="10355"/>
                        <a:pt x="3766" y="10355"/>
                      </a:cubicBezTo>
                      <a:cubicBezTo>
                        <a:pt x="3802" y="10355"/>
                        <a:pt x="3839" y="10348"/>
                        <a:pt x="3875" y="10335"/>
                      </a:cubicBezTo>
                      <a:lnTo>
                        <a:pt x="6018" y="9704"/>
                      </a:lnTo>
                      <a:cubicBezTo>
                        <a:pt x="6049" y="9704"/>
                        <a:pt x="6144" y="9673"/>
                        <a:pt x="6175" y="9641"/>
                      </a:cubicBezTo>
                      <a:lnTo>
                        <a:pt x="8286" y="7499"/>
                      </a:lnTo>
                      <a:lnTo>
                        <a:pt x="8286" y="10681"/>
                      </a:lnTo>
                      <a:cubicBezTo>
                        <a:pt x="8255" y="10839"/>
                        <a:pt x="8097" y="10996"/>
                        <a:pt x="7908" y="10996"/>
                      </a:cubicBezTo>
                      <a:lnTo>
                        <a:pt x="1040" y="10996"/>
                      </a:lnTo>
                      <a:cubicBezTo>
                        <a:pt x="851" y="10996"/>
                        <a:pt x="693" y="10839"/>
                        <a:pt x="693" y="10650"/>
                      </a:cubicBezTo>
                      <a:lnTo>
                        <a:pt x="693" y="2742"/>
                      </a:lnTo>
                      <a:lnTo>
                        <a:pt x="2395" y="2742"/>
                      </a:lnTo>
                      <a:cubicBezTo>
                        <a:pt x="2584" y="2742"/>
                        <a:pt x="2741" y="2584"/>
                        <a:pt x="2741" y="2395"/>
                      </a:cubicBezTo>
                      <a:lnTo>
                        <a:pt x="2741" y="694"/>
                      </a:lnTo>
                      <a:close/>
                      <a:moveTo>
                        <a:pt x="2363" y="1"/>
                      </a:moveTo>
                      <a:cubicBezTo>
                        <a:pt x="2237" y="1"/>
                        <a:pt x="2143" y="64"/>
                        <a:pt x="2111" y="127"/>
                      </a:cubicBezTo>
                      <a:lnTo>
                        <a:pt x="158" y="2112"/>
                      </a:lnTo>
                      <a:cubicBezTo>
                        <a:pt x="63" y="2175"/>
                        <a:pt x="0" y="2269"/>
                        <a:pt x="0" y="2364"/>
                      </a:cubicBezTo>
                      <a:lnTo>
                        <a:pt x="0" y="10650"/>
                      </a:lnTo>
                      <a:cubicBezTo>
                        <a:pt x="0" y="11217"/>
                        <a:pt x="473" y="11658"/>
                        <a:pt x="1008" y="11658"/>
                      </a:cubicBezTo>
                      <a:lnTo>
                        <a:pt x="7908" y="11658"/>
                      </a:lnTo>
                      <a:cubicBezTo>
                        <a:pt x="8444" y="11658"/>
                        <a:pt x="8916" y="11217"/>
                        <a:pt x="8916" y="10650"/>
                      </a:cubicBezTo>
                      <a:lnTo>
                        <a:pt x="8916" y="6774"/>
                      </a:lnTo>
                      <a:lnTo>
                        <a:pt x="11279" y="4412"/>
                      </a:lnTo>
                      <a:cubicBezTo>
                        <a:pt x="11815" y="3876"/>
                        <a:pt x="11815" y="3025"/>
                        <a:pt x="11279" y="2490"/>
                      </a:cubicBezTo>
                      <a:cubicBezTo>
                        <a:pt x="11011" y="2222"/>
                        <a:pt x="10657" y="2088"/>
                        <a:pt x="10306" y="2088"/>
                      </a:cubicBezTo>
                      <a:cubicBezTo>
                        <a:pt x="9956" y="2088"/>
                        <a:pt x="9609" y="2222"/>
                        <a:pt x="9357" y="2490"/>
                      </a:cubicBezTo>
                      <a:lnTo>
                        <a:pt x="8916" y="2931"/>
                      </a:lnTo>
                      <a:lnTo>
                        <a:pt x="8916" y="1041"/>
                      </a:lnTo>
                      <a:cubicBezTo>
                        <a:pt x="8916" y="474"/>
                        <a:pt x="8444" y="1"/>
                        <a:pt x="790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6" name="Google Shape;276;p35"/>
            <p:cNvGrpSpPr/>
            <p:nvPr/>
          </p:nvGrpSpPr>
          <p:grpSpPr>
            <a:xfrm>
              <a:off x="5932750" y="2024600"/>
              <a:ext cx="830100" cy="909900"/>
              <a:chOff x="5932750" y="2024600"/>
              <a:chExt cx="830100" cy="909900"/>
            </a:xfrm>
          </p:grpSpPr>
          <p:sp>
            <p:nvSpPr>
              <p:cNvPr id="277" name="Google Shape;277;p35"/>
              <p:cNvSpPr/>
              <p:nvPr/>
            </p:nvSpPr>
            <p:spPr>
              <a:xfrm>
                <a:off x="5932750" y="2024600"/>
                <a:ext cx="830100" cy="909900"/>
              </a:xfrm>
              <a:prstGeom prst="rect">
                <a:avLst/>
              </a:prstGeom>
              <a:solidFill>
                <a:srgbClr val="EBC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78" name="Google Shape;278;p35"/>
              <p:cNvGrpSpPr/>
              <p:nvPr/>
            </p:nvGrpSpPr>
            <p:grpSpPr>
              <a:xfrm>
                <a:off x="6188279" y="2290937"/>
                <a:ext cx="319043" cy="319909"/>
                <a:chOff x="6679825" y="2693700"/>
                <a:chExt cx="257875" cy="258575"/>
              </a:xfrm>
            </p:grpSpPr>
            <p:sp>
              <p:nvSpPr>
                <p:cNvPr id="279" name="Google Shape;279;p35"/>
                <p:cNvSpPr/>
                <p:nvPr/>
              </p:nvSpPr>
              <p:spPr>
                <a:xfrm>
                  <a:off x="6679825" y="2693700"/>
                  <a:ext cx="257875" cy="258575"/>
                </a:xfrm>
                <a:custGeom>
                  <a:rect b="b" l="l" r="r" t="t"/>
                  <a:pathLst>
                    <a:path extrusionOk="0" h="10343" w="10315">
                      <a:moveTo>
                        <a:pt x="5102" y="670"/>
                      </a:moveTo>
                      <a:cubicBezTo>
                        <a:pt x="5604" y="670"/>
                        <a:pt x="6022" y="1088"/>
                        <a:pt x="6022" y="1562"/>
                      </a:cubicBezTo>
                      <a:cubicBezTo>
                        <a:pt x="6022" y="2063"/>
                        <a:pt x="5604" y="2481"/>
                        <a:pt x="5102" y="2481"/>
                      </a:cubicBezTo>
                      <a:cubicBezTo>
                        <a:pt x="4600" y="2481"/>
                        <a:pt x="4182" y="2063"/>
                        <a:pt x="4182" y="1562"/>
                      </a:cubicBezTo>
                      <a:cubicBezTo>
                        <a:pt x="4182" y="1088"/>
                        <a:pt x="4600" y="670"/>
                        <a:pt x="5102" y="670"/>
                      </a:cubicBezTo>
                      <a:close/>
                      <a:moveTo>
                        <a:pt x="1757" y="1896"/>
                      </a:moveTo>
                      <a:cubicBezTo>
                        <a:pt x="2063" y="1896"/>
                        <a:pt x="2342" y="2175"/>
                        <a:pt x="2342" y="2481"/>
                      </a:cubicBezTo>
                      <a:cubicBezTo>
                        <a:pt x="2342" y="2788"/>
                        <a:pt x="2063" y="3067"/>
                        <a:pt x="1757" y="3067"/>
                      </a:cubicBezTo>
                      <a:cubicBezTo>
                        <a:pt x="1422" y="3067"/>
                        <a:pt x="1143" y="2788"/>
                        <a:pt x="1143" y="2481"/>
                      </a:cubicBezTo>
                      <a:cubicBezTo>
                        <a:pt x="1143" y="2119"/>
                        <a:pt x="1422" y="1896"/>
                        <a:pt x="1757" y="1896"/>
                      </a:cubicBezTo>
                      <a:close/>
                      <a:moveTo>
                        <a:pt x="8447" y="1896"/>
                      </a:moveTo>
                      <a:cubicBezTo>
                        <a:pt x="8781" y="1896"/>
                        <a:pt x="9032" y="2175"/>
                        <a:pt x="9032" y="2481"/>
                      </a:cubicBezTo>
                      <a:cubicBezTo>
                        <a:pt x="9032" y="2788"/>
                        <a:pt x="8753" y="3067"/>
                        <a:pt x="8447" y="3067"/>
                      </a:cubicBezTo>
                      <a:cubicBezTo>
                        <a:pt x="8112" y="3067"/>
                        <a:pt x="7834" y="2788"/>
                        <a:pt x="7834" y="2481"/>
                      </a:cubicBezTo>
                      <a:cubicBezTo>
                        <a:pt x="7834" y="2119"/>
                        <a:pt x="8112" y="1896"/>
                        <a:pt x="8447" y="1896"/>
                      </a:cubicBezTo>
                      <a:close/>
                      <a:moveTo>
                        <a:pt x="1701" y="3624"/>
                      </a:moveTo>
                      <a:cubicBezTo>
                        <a:pt x="2370" y="3624"/>
                        <a:pt x="2927" y="4182"/>
                        <a:pt x="2927" y="4851"/>
                      </a:cubicBezTo>
                      <a:lnTo>
                        <a:pt x="2927" y="6412"/>
                      </a:lnTo>
                      <a:cubicBezTo>
                        <a:pt x="2955" y="6635"/>
                        <a:pt x="2816" y="6719"/>
                        <a:pt x="2649" y="6719"/>
                      </a:cubicBezTo>
                      <a:cubicBezTo>
                        <a:pt x="2481" y="6719"/>
                        <a:pt x="2342" y="6858"/>
                        <a:pt x="2342" y="7053"/>
                      </a:cubicBezTo>
                      <a:lnTo>
                        <a:pt x="2342" y="8865"/>
                      </a:lnTo>
                      <a:cubicBezTo>
                        <a:pt x="2342" y="9032"/>
                        <a:pt x="2203" y="9172"/>
                        <a:pt x="2035" y="9172"/>
                      </a:cubicBezTo>
                      <a:lnTo>
                        <a:pt x="1422" y="9172"/>
                      </a:lnTo>
                      <a:cubicBezTo>
                        <a:pt x="1255" y="9172"/>
                        <a:pt x="1116" y="9032"/>
                        <a:pt x="1116" y="8865"/>
                      </a:cubicBezTo>
                      <a:lnTo>
                        <a:pt x="1116" y="7053"/>
                      </a:lnTo>
                      <a:cubicBezTo>
                        <a:pt x="1116" y="6858"/>
                        <a:pt x="976" y="6719"/>
                        <a:pt x="809" y="6719"/>
                      </a:cubicBezTo>
                      <a:cubicBezTo>
                        <a:pt x="642" y="6719"/>
                        <a:pt x="502" y="6579"/>
                        <a:pt x="502" y="6412"/>
                      </a:cubicBezTo>
                      <a:lnTo>
                        <a:pt x="502" y="4851"/>
                      </a:lnTo>
                      <a:cubicBezTo>
                        <a:pt x="502" y="4182"/>
                        <a:pt x="1060" y="3624"/>
                        <a:pt x="1701" y="3624"/>
                      </a:cubicBezTo>
                      <a:close/>
                      <a:moveTo>
                        <a:pt x="8391" y="3624"/>
                      </a:moveTo>
                      <a:cubicBezTo>
                        <a:pt x="9060" y="3624"/>
                        <a:pt x="9618" y="4182"/>
                        <a:pt x="9618" y="4851"/>
                      </a:cubicBezTo>
                      <a:lnTo>
                        <a:pt x="9618" y="6440"/>
                      </a:lnTo>
                      <a:lnTo>
                        <a:pt x="9645" y="6440"/>
                      </a:lnTo>
                      <a:cubicBezTo>
                        <a:pt x="9645" y="6635"/>
                        <a:pt x="9506" y="6774"/>
                        <a:pt x="9339" y="6774"/>
                      </a:cubicBezTo>
                      <a:cubicBezTo>
                        <a:pt x="9172" y="6774"/>
                        <a:pt x="9032" y="6914"/>
                        <a:pt x="9032" y="7081"/>
                      </a:cubicBezTo>
                      <a:lnTo>
                        <a:pt x="9032" y="8893"/>
                      </a:lnTo>
                      <a:cubicBezTo>
                        <a:pt x="9032" y="9060"/>
                        <a:pt x="8893" y="9199"/>
                        <a:pt x="8726" y="9199"/>
                      </a:cubicBezTo>
                      <a:lnTo>
                        <a:pt x="8112" y="9199"/>
                      </a:lnTo>
                      <a:cubicBezTo>
                        <a:pt x="7945" y="9199"/>
                        <a:pt x="7806" y="9060"/>
                        <a:pt x="7806" y="8893"/>
                      </a:cubicBezTo>
                      <a:lnTo>
                        <a:pt x="7806" y="7053"/>
                      </a:lnTo>
                      <a:cubicBezTo>
                        <a:pt x="7806" y="6858"/>
                        <a:pt x="7666" y="6719"/>
                        <a:pt x="7499" y="6719"/>
                      </a:cubicBezTo>
                      <a:cubicBezTo>
                        <a:pt x="7332" y="6719"/>
                        <a:pt x="7192" y="6579"/>
                        <a:pt x="7192" y="6412"/>
                      </a:cubicBezTo>
                      <a:lnTo>
                        <a:pt x="7192" y="4851"/>
                      </a:lnTo>
                      <a:cubicBezTo>
                        <a:pt x="7192" y="4182"/>
                        <a:pt x="7750" y="3624"/>
                        <a:pt x="8391" y="3624"/>
                      </a:cubicBezTo>
                      <a:close/>
                      <a:moveTo>
                        <a:pt x="5381" y="3095"/>
                      </a:moveTo>
                      <a:cubicBezTo>
                        <a:pt x="6077" y="3234"/>
                        <a:pt x="6635" y="3875"/>
                        <a:pt x="6635" y="4600"/>
                      </a:cubicBezTo>
                      <a:lnTo>
                        <a:pt x="6635" y="6440"/>
                      </a:lnTo>
                      <a:cubicBezTo>
                        <a:pt x="6663" y="6635"/>
                        <a:pt x="6523" y="6719"/>
                        <a:pt x="6356" y="6719"/>
                      </a:cubicBezTo>
                      <a:cubicBezTo>
                        <a:pt x="6161" y="6719"/>
                        <a:pt x="6022" y="6858"/>
                        <a:pt x="6022" y="7053"/>
                      </a:cubicBezTo>
                      <a:lnTo>
                        <a:pt x="6022" y="9478"/>
                      </a:lnTo>
                      <a:cubicBezTo>
                        <a:pt x="6022" y="9645"/>
                        <a:pt x="5882" y="9785"/>
                        <a:pt x="5715" y="9785"/>
                      </a:cubicBezTo>
                      <a:lnTo>
                        <a:pt x="4461" y="9785"/>
                      </a:lnTo>
                      <a:cubicBezTo>
                        <a:pt x="4293" y="9785"/>
                        <a:pt x="4154" y="9645"/>
                        <a:pt x="4154" y="9478"/>
                      </a:cubicBezTo>
                      <a:lnTo>
                        <a:pt x="4154" y="7053"/>
                      </a:lnTo>
                      <a:cubicBezTo>
                        <a:pt x="4154" y="6858"/>
                        <a:pt x="4015" y="6719"/>
                        <a:pt x="3847" y="6719"/>
                      </a:cubicBezTo>
                      <a:cubicBezTo>
                        <a:pt x="3652" y="6719"/>
                        <a:pt x="3513" y="6579"/>
                        <a:pt x="3513" y="6412"/>
                      </a:cubicBezTo>
                      <a:lnTo>
                        <a:pt x="3513" y="4851"/>
                      </a:lnTo>
                      <a:lnTo>
                        <a:pt x="3513" y="4600"/>
                      </a:lnTo>
                      <a:cubicBezTo>
                        <a:pt x="3513" y="3875"/>
                        <a:pt x="4043" y="3234"/>
                        <a:pt x="4739" y="3095"/>
                      </a:cubicBezTo>
                      <a:lnTo>
                        <a:pt x="4739" y="5185"/>
                      </a:lnTo>
                      <a:cubicBezTo>
                        <a:pt x="4739" y="5381"/>
                        <a:pt x="4879" y="5520"/>
                        <a:pt x="5046" y="5520"/>
                      </a:cubicBezTo>
                      <a:cubicBezTo>
                        <a:pt x="5241" y="5520"/>
                        <a:pt x="5381" y="5381"/>
                        <a:pt x="5381" y="5185"/>
                      </a:cubicBezTo>
                      <a:lnTo>
                        <a:pt x="5381" y="3095"/>
                      </a:lnTo>
                      <a:close/>
                      <a:moveTo>
                        <a:pt x="5130" y="1"/>
                      </a:moveTo>
                      <a:cubicBezTo>
                        <a:pt x="4293" y="1"/>
                        <a:pt x="3624" y="670"/>
                        <a:pt x="3624" y="1506"/>
                      </a:cubicBezTo>
                      <a:cubicBezTo>
                        <a:pt x="3624" y="1952"/>
                        <a:pt x="3847" y="2370"/>
                        <a:pt x="4154" y="2649"/>
                      </a:cubicBezTo>
                      <a:cubicBezTo>
                        <a:pt x="3736" y="2872"/>
                        <a:pt x="3373" y="3234"/>
                        <a:pt x="3206" y="3652"/>
                      </a:cubicBezTo>
                      <a:cubicBezTo>
                        <a:pt x="3067" y="3485"/>
                        <a:pt x="2900" y="3346"/>
                        <a:pt x="2677" y="3234"/>
                      </a:cubicBezTo>
                      <a:cubicBezTo>
                        <a:pt x="2900" y="3039"/>
                        <a:pt x="3039" y="2732"/>
                        <a:pt x="3039" y="2398"/>
                      </a:cubicBezTo>
                      <a:cubicBezTo>
                        <a:pt x="3039" y="1757"/>
                        <a:pt x="2481" y="1199"/>
                        <a:pt x="1812" y="1199"/>
                      </a:cubicBezTo>
                      <a:cubicBezTo>
                        <a:pt x="1143" y="1199"/>
                        <a:pt x="586" y="1757"/>
                        <a:pt x="586" y="2398"/>
                      </a:cubicBezTo>
                      <a:cubicBezTo>
                        <a:pt x="586" y="2732"/>
                        <a:pt x="725" y="3039"/>
                        <a:pt x="948" y="3234"/>
                      </a:cubicBezTo>
                      <a:cubicBezTo>
                        <a:pt x="391" y="3569"/>
                        <a:pt x="1" y="4154"/>
                        <a:pt x="1" y="4851"/>
                      </a:cubicBezTo>
                      <a:lnTo>
                        <a:pt x="1" y="6412"/>
                      </a:lnTo>
                      <a:cubicBezTo>
                        <a:pt x="1" y="6802"/>
                        <a:pt x="251" y="7137"/>
                        <a:pt x="586" y="7276"/>
                      </a:cubicBezTo>
                      <a:lnTo>
                        <a:pt x="586" y="8865"/>
                      </a:lnTo>
                      <a:cubicBezTo>
                        <a:pt x="586" y="9339"/>
                        <a:pt x="1004" y="9757"/>
                        <a:pt x="1506" y="9757"/>
                      </a:cubicBezTo>
                      <a:lnTo>
                        <a:pt x="2091" y="9757"/>
                      </a:lnTo>
                      <a:cubicBezTo>
                        <a:pt x="2593" y="9757"/>
                        <a:pt x="3011" y="9339"/>
                        <a:pt x="3011" y="8865"/>
                      </a:cubicBezTo>
                      <a:lnTo>
                        <a:pt x="3011" y="7276"/>
                      </a:lnTo>
                      <a:cubicBezTo>
                        <a:pt x="3095" y="7248"/>
                        <a:pt x="3206" y="7192"/>
                        <a:pt x="3318" y="7109"/>
                      </a:cubicBezTo>
                      <a:cubicBezTo>
                        <a:pt x="3429" y="7192"/>
                        <a:pt x="3485" y="7248"/>
                        <a:pt x="3624" y="7276"/>
                      </a:cubicBezTo>
                      <a:lnTo>
                        <a:pt x="3624" y="9450"/>
                      </a:lnTo>
                      <a:cubicBezTo>
                        <a:pt x="3624" y="9924"/>
                        <a:pt x="4043" y="10342"/>
                        <a:pt x="4544" y="10342"/>
                      </a:cubicBezTo>
                      <a:lnTo>
                        <a:pt x="5799" y="10342"/>
                      </a:lnTo>
                      <a:cubicBezTo>
                        <a:pt x="6273" y="10342"/>
                        <a:pt x="6691" y="9924"/>
                        <a:pt x="6691" y="9450"/>
                      </a:cubicBezTo>
                      <a:lnTo>
                        <a:pt x="6691" y="7276"/>
                      </a:lnTo>
                      <a:cubicBezTo>
                        <a:pt x="6802" y="7248"/>
                        <a:pt x="6914" y="7192"/>
                        <a:pt x="6997" y="7109"/>
                      </a:cubicBezTo>
                      <a:cubicBezTo>
                        <a:pt x="7109" y="7192"/>
                        <a:pt x="7192" y="7248"/>
                        <a:pt x="7332" y="7276"/>
                      </a:cubicBezTo>
                      <a:lnTo>
                        <a:pt x="7332" y="8865"/>
                      </a:lnTo>
                      <a:cubicBezTo>
                        <a:pt x="7332" y="9339"/>
                        <a:pt x="7750" y="9757"/>
                        <a:pt x="8224" y="9757"/>
                      </a:cubicBezTo>
                      <a:lnTo>
                        <a:pt x="8809" y="9757"/>
                      </a:lnTo>
                      <a:cubicBezTo>
                        <a:pt x="9311" y="9757"/>
                        <a:pt x="9729" y="9339"/>
                        <a:pt x="9729" y="8865"/>
                      </a:cubicBezTo>
                      <a:lnTo>
                        <a:pt x="9729" y="7276"/>
                      </a:lnTo>
                      <a:cubicBezTo>
                        <a:pt x="10064" y="7137"/>
                        <a:pt x="10314" y="6830"/>
                        <a:pt x="10314" y="6412"/>
                      </a:cubicBezTo>
                      <a:lnTo>
                        <a:pt x="10314" y="4851"/>
                      </a:lnTo>
                      <a:cubicBezTo>
                        <a:pt x="10287" y="4210"/>
                        <a:pt x="9896" y="3596"/>
                        <a:pt x="9339" y="3318"/>
                      </a:cubicBezTo>
                      <a:cubicBezTo>
                        <a:pt x="9562" y="3095"/>
                        <a:pt x="9701" y="2788"/>
                        <a:pt x="9701" y="2481"/>
                      </a:cubicBezTo>
                      <a:cubicBezTo>
                        <a:pt x="9701" y="1812"/>
                        <a:pt x="9144" y="1255"/>
                        <a:pt x="8475" y="1255"/>
                      </a:cubicBezTo>
                      <a:cubicBezTo>
                        <a:pt x="7806" y="1255"/>
                        <a:pt x="7248" y="1812"/>
                        <a:pt x="7248" y="2481"/>
                      </a:cubicBezTo>
                      <a:cubicBezTo>
                        <a:pt x="7248" y="2788"/>
                        <a:pt x="7388" y="3095"/>
                        <a:pt x="7611" y="3318"/>
                      </a:cubicBezTo>
                      <a:cubicBezTo>
                        <a:pt x="7388" y="3429"/>
                        <a:pt x="7220" y="3569"/>
                        <a:pt x="7081" y="3736"/>
                      </a:cubicBezTo>
                      <a:cubicBezTo>
                        <a:pt x="6969" y="3485"/>
                        <a:pt x="6802" y="3290"/>
                        <a:pt x="6635" y="3067"/>
                      </a:cubicBezTo>
                      <a:cubicBezTo>
                        <a:pt x="6496" y="2927"/>
                        <a:pt x="6300" y="2788"/>
                        <a:pt x="6105" y="2677"/>
                      </a:cubicBezTo>
                      <a:cubicBezTo>
                        <a:pt x="6440" y="2370"/>
                        <a:pt x="6663" y="1952"/>
                        <a:pt x="6663" y="1534"/>
                      </a:cubicBezTo>
                      <a:cubicBezTo>
                        <a:pt x="6663" y="1116"/>
                        <a:pt x="6496" y="725"/>
                        <a:pt x="6217" y="447"/>
                      </a:cubicBezTo>
                      <a:cubicBezTo>
                        <a:pt x="5938" y="168"/>
                        <a:pt x="5520" y="1"/>
                        <a:pt x="513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0" name="Google Shape;280;p35"/>
                <p:cNvSpPr/>
                <p:nvPr/>
              </p:nvSpPr>
              <p:spPr>
                <a:xfrm flipH="1">
                  <a:off x="6679825" y="2693700"/>
                  <a:ext cx="257875" cy="258575"/>
                </a:xfrm>
                <a:custGeom>
                  <a:rect b="b" l="l" r="r" t="t"/>
                  <a:pathLst>
                    <a:path extrusionOk="0" h="10343" w="10315">
                      <a:moveTo>
                        <a:pt x="5102" y="670"/>
                      </a:moveTo>
                      <a:cubicBezTo>
                        <a:pt x="5604" y="670"/>
                        <a:pt x="6022" y="1088"/>
                        <a:pt x="6022" y="1562"/>
                      </a:cubicBezTo>
                      <a:cubicBezTo>
                        <a:pt x="6022" y="2063"/>
                        <a:pt x="5604" y="2481"/>
                        <a:pt x="5102" y="2481"/>
                      </a:cubicBezTo>
                      <a:cubicBezTo>
                        <a:pt x="4600" y="2481"/>
                        <a:pt x="4182" y="2063"/>
                        <a:pt x="4182" y="1562"/>
                      </a:cubicBezTo>
                      <a:cubicBezTo>
                        <a:pt x="4182" y="1088"/>
                        <a:pt x="4600" y="670"/>
                        <a:pt x="5102" y="670"/>
                      </a:cubicBezTo>
                      <a:close/>
                      <a:moveTo>
                        <a:pt x="1757" y="1896"/>
                      </a:moveTo>
                      <a:cubicBezTo>
                        <a:pt x="2063" y="1896"/>
                        <a:pt x="2342" y="2175"/>
                        <a:pt x="2342" y="2481"/>
                      </a:cubicBezTo>
                      <a:cubicBezTo>
                        <a:pt x="2342" y="2788"/>
                        <a:pt x="2063" y="3067"/>
                        <a:pt x="1757" y="3067"/>
                      </a:cubicBezTo>
                      <a:cubicBezTo>
                        <a:pt x="1422" y="3067"/>
                        <a:pt x="1143" y="2788"/>
                        <a:pt x="1143" y="2481"/>
                      </a:cubicBezTo>
                      <a:cubicBezTo>
                        <a:pt x="1143" y="2119"/>
                        <a:pt x="1422" y="1896"/>
                        <a:pt x="1757" y="1896"/>
                      </a:cubicBezTo>
                      <a:close/>
                      <a:moveTo>
                        <a:pt x="8447" y="1896"/>
                      </a:moveTo>
                      <a:cubicBezTo>
                        <a:pt x="8781" y="1896"/>
                        <a:pt x="9032" y="2175"/>
                        <a:pt x="9032" y="2481"/>
                      </a:cubicBezTo>
                      <a:cubicBezTo>
                        <a:pt x="9032" y="2788"/>
                        <a:pt x="8753" y="3067"/>
                        <a:pt x="8447" y="3067"/>
                      </a:cubicBezTo>
                      <a:cubicBezTo>
                        <a:pt x="8112" y="3067"/>
                        <a:pt x="7834" y="2788"/>
                        <a:pt x="7834" y="2481"/>
                      </a:cubicBezTo>
                      <a:cubicBezTo>
                        <a:pt x="7834" y="2119"/>
                        <a:pt x="8112" y="1896"/>
                        <a:pt x="8447" y="1896"/>
                      </a:cubicBezTo>
                      <a:close/>
                      <a:moveTo>
                        <a:pt x="1701" y="3624"/>
                      </a:moveTo>
                      <a:cubicBezTo>
                        <a:pt x="2370" y="3624"/>
                        <a:pt x="2927" y="4182"/>
                        <a:pt x="2927" y="4851"/>
                      </a:cubicBezTo>
                      <a:lnTo>
                        <a:pt x="2927" y="6412"/>
                      </a:lnTo>
                      <a:cubicBezTo>
                        <a:pt x="2955" y="6635"/>
                        <a:pt x="2816" y="6719"/>
                        <a:pt x="2649" y="6719"/>
                      </a:cubicBezTo>
                      <a:cubicBezTo>
                        <a:pt x="2481" y="6719"/>
                        <a:pt x="2342" y="6858"/>
                        <a:pt x="2342" y="7053"/>
                      </a:cubicBezTo>
                      <a:lnTo>
                        <a:pt x="2342" y="8865"/>
                      </a:lnTo>
                      <a:cubicBezTo>
                        <a:pt x="2342" y="9032"/>
                        <a:pt x="2203" y="9172"/>
                        <a:pt x="2035" y="9172"/>
                      </a:cubicBezTo>
                      <a:lnTo>
                        <a:pt x="1422" y="9172"/>
                      </a:lnTo>
                      <a:cubicBezTo>
                        <a:pt x="1255" y="9172"/>
                        <a:pt x="1116" y="9032"/>
                        <a:pt x="1116" y="8865"/>
                      </a:cubicBezTo>
                      <a:lnTo>
                        <a:pt x="1116" y="7053"/>
                      </a:lnTo>
                      <a:cubicBezTo>
                        <a:pt x="1116" y="6858"/>
                        <a:pt x="976" y="6719"/>
                        <a:pt x="809" y="6719"/>
                      </a:cubicBezTo>
                      <a:cubicBezTo>
                        <a:pt x="642" y="6719"/>
                        <a:pt x="502" y="6579"/>
                        <a:pt x="502" y="6412"/>
                      </a:cubicBezTo>
                      <a:lnTo>
                        <a:pt x="502" y="4851"/>
                      </a:lnTo>
                      <a:cubicBezTo>
                        <a:pt x="502" y="4182"/>
                        <a:pt x="1060" y="3624"/>
                        <a:pt x="1701" y="3624"/>
                      </a:cubicBezTo>
                      <a:close/>
                      <a:moveTo>
                        <a:pt x="8391" y="3624"/>
                      </a:moveTo>
                      <a:cubicBezTo>
                        <a:pt x="9060" y="3624"/>
                        <a:pt x="9618" y="4182"/>
                        <a:pt x="9618" y="4851"/>
                      </a:cubicBezTo>
                      <a:lnTo>
                        <a:pt x="9618" y="6440"/>
                      </a:lnTo>
                      <a:lnTo>
                        <a:pt x="9645" y="6440"/>
                      </a:lnTo>
                      <a:cubicBezTo>
                        <a:pt x="9645" y="6635"/>
                        <a:pt x="9506" y="6774"/>
                        <a:pt x="9339" y="6774"/>
                      </a:cubicBezTo>
                      <a:cubicBezTo>
                        <a:pt x="9172" y="6774"/>
                        <a:pt x="9032" y="6914"/>
                        <a:pt x="9032" y="7081"/>
                      </a:cubicBezTo>
                      <a:lnTo>
                        <a:pt x="9032" y="8893"/>
                      </a:lnTo>
                      <a:cubicBezTo>
                        <a:pt x="9032" y="9060"/>
                        <a:pt x="8893" y="9199"/>
                        <a:pt x="8726" y="9199"/>
                      </a:cubicBezTo>
                      <a:lnTo>
                        <a:pt x="8112" y="9199"/>
                      </a:lnTo>
                      <a:cubicBezTo>
                        <a:pt x="7945" y="9199"/>
                        <a:pt x="7806" y="9060"/>
                        <a:pt x="7806" y="8893"/>
                      </a:cubicBezTo>
                      <a:lnTo>
                        <a:pt x="7806" y="7053"/>
                      </a:lnTo>
                      <a:cubicBezTo>
                        <a:pt x="7806" y="6858"/>
                        <a:pt x="7666" y="6719"/>
                        <a:pt x="7499" y="6719"/>
                      </a:cubicBezTo>
                      <a:cubicBezTo>
                        <a:pt x="7332" y="6719"/>
                        <a:pt x="7192" y="6579"/>
                        <a:pt x="7192" y="6412"/>
                      </a:cubicBezTo>
                      <a:lnTo>
                        <a:pt x="7192" y="4851"/>
                      </a:lnTo>
                      <a:cubicBezTo>
                        <a:pt x="7192" y="4182"/>
                        <a:pt x="7750" y="3624"/>
                        <a:pt x="8391" y="3624"/>
                      </a:cubicBezTo>
                      <a:close/>
                      <a:moveTo>
                        <a:pt x="5381" y="3095"/>
                      </a:moveTo>
                      <a:cubicBezTo>
                        <a:pt x="6077" y="3234"/>
                        <a:pt x="6635" y="3875"/>
                        <a:pt x="6635" y="4600"/>
                      </a:cubicBezTo>
                      <a:lnTo>
                        <a:pt x="6635" y="6440"/>
                      </a:lnTo>
                      <a:cubicBezTo>
                        <a:pt x="6663" y="6635"/>
                        <a:pt x="6523" y="6719"/>
                        <a:pt x="6356" y="6719"/>
                      </a:cubicBezTo>
                      <a:cubicBezTo>
                        <a:pt x="6161" y="6719"/>
                        <a:pt x="6022" y="6858"/>
                        <a:pt x="6022" y="7053"/>
                      </a:cubicBezTo>
                      <a:lnTo>
                        <a:pt x="6022" y="9478"/>
                      </a:lnTo>
                      <a:cubicBezTo>
                        <a:pt x="6022" y="9645"/>
                        <a:pt x="5882" y="9785"/>
                        <a:pt x="5715" y="9785"/>
                      </a:cubicBezTo>
                      <a:lnTo>
                        <a:pt x="4461" y="9785"/>
                      </a:lnTo>
                      <a:cubicBezTo>
                        <a:pt x="4293" y="9785"/>
                        <a:pt x="4154" y="9645"/>
                        <a:pt x="4154" y="9478"/>
                      </a:cubicBezTo>
                      <a:lnTo>
                        <a:pt x="4154" y="7053"/>
                      </a:lnTo>
                      <a:cubicBezTo>
                        <a:pt x="4154" y="6858"/>
                        <a:pt x="4015" y="6719"/>
                        <a:pt x="3847" y="6719"/>
                      </a:cubicBezTo>
                      <a:cubicBezTo>
                        <a:pt x="3652" y="6719"/>
                        <a:pt x="3513" y="6579"/>
                        <a:pt x="3513" y="6412"/>
                      </a:cubicBezTo>
                      <a:lnTo>
                        <a:pt x="3513" y="4851"/>
                      </a:lnTo>
                      <a:lnTo>
                        <a:pt x="3513" y="4600"/>
                      </a:lnTo>
                      <a:cubicBezTo>
                        <a:pt x="3513" y="3875"/>
                        <a:pt x="4043" y="3234"/>
                        <a:pt x="4739" y="3095"/>
                      </a:cubicBezTo>
                      <a:lnTo>
                        <a:pt x="4739" y="5185"/>
                      </a:lnTo>
                      <a:cubicBezTo>
                        <a:pt x="4739" y="5381"/>
                        <a:pt x="4879" y="5520"/>
                        <a:pt x="5046" y="5520"/>
                      </a:cubicBezTo>
                      <a:cubicBezTo>
                        <a:pt x="5241" y="5520"/>
                        <a:pt x="5381" y="5381"/>
                        <a:pt x="5381" y="5185"/>
                      </a:cubicBezTo>
                      <a:lnTo>
                        <a:pt x="5381" y="3095"/>
                      </a:lnTo>
                      <a:close/>
                      <a:moveTo>
                        <a:pt x="5130" y="1"/>
                      </a:moveTo>
                      <a:cubicBezTo>
                        <a:pt x="4293" y="1"/>
                        <a:pt x="3624" y="670"/>
                        <a:pt x="3624" y="1506"/>
                      </a:cubicBezTo>
                      <a:cubicBezTo>
                        <a:pt x="3624" y="1952"/>
                        <a:pt x="3847" y="2370"/>
                        <a:pt x="4154" y="2649"/>
                      </a:cubicBezTo>
                      <a:cubicBezTo>
                        <a:pt x="3736" y="2872"/>
                        <a:pt x="3373" y="3234"/>
                        <a:pt x="3206" y="3652"/>
                      </a:cubicBezTo>
                      <a:cubicBezTo>
                        <a:pt x="3067" y="3485"/>
                        <a:pt x="2900" y="3346"/>
                        <a:pt x="2677" y="3234"/>
                      </a:cubicBezTo>
                      <a:cubicBezTo>
                        <a:pt x="2900" y="3039"/>
                        <a:pt x="3039" y="2732"/>
                        <a:pt x="3039" y="2398"/>
                      </a:cubicBezTo>
                      <a:cubicBezTo>
                        <a:pt x="3039" y="1757"/>
                        <a:pt x="2481" y="1199"/>
                        <a:pt x="1812" y="1199"/>
                      </a:cubicBezTo>
                      <a:cubicBezTo>
                        <a:pt x="1143" y="1199"/>
                        <a:pt x="586" y="1757"/>
                        <a:pt x="586" y="2398"/>
                      </a:cubicBezTo>
                      <a:cubicBezTo>
                        <a:pt x="586" y="2732"/>
                        <a:pt x="725" y="3039"/>
                        <a:pt x="948" y="3234"/>
                      </a:cubicBezTo>
                      <a:cubicBezTo>
                        <a:pt x="391" y="3569"/>
                        <a:pt x="1" y="4154"/>
                        <a:pt x="1" y="4851"/>
                      </a:cubicBezTo>
                      <a:lnTo>
                        <a:pt x="1" y="6412"/>
                      </a:lnTo>
                      <a:cubicBezTo>
                        <a:pt x="1" y="6802"/>
                        <a:pt x="251" y="7137"/>
                        <a:pt x="586" y="7276"/>
                      </a:cubicBezTo>
                      <a:lnTo>
                        <a:pt x="586" y="8865"/>
                      </a:lnTo>
                      <a:cubicBezTo>
                        <a:pt x="586" y="9339"/>
                        <a:pt x="1004" y="9757"/>
                        <a:pt x="1506" y="9757"/>
                      </a:cubicBezTo>
                      <a:lnTo>
                        <a:pt x="2091" y="9757"/>
                      </a:lnTo>
                      <a:cubicBezTo>
                        <a:pt x="2593" y="9757"/>
                        <a:pt x="3011" y="9339"/>
                        <a:pt x="3011" y="8865"/>
                      </a:cubicBezTo>
                      <a:lnTo>
                        <a:pt x="3011" y="7276"/>
                      </a:lnTo>
                      <a:cubicBezTo>
                        <a:pt x="3095" y="7248"/>
                        <a:pt x="3206" y="7192"/>
                        <a:pt x="3318" y="7109"/>
                      </a:cubicBezTo>
                      <a:cubicBezTo>
                        <a:pt x="3429" y="7192"/>
                        <a:pt x="3485" y="7248"/>
                        <a:pt x="3624" y="7276"/>
                      </a:cubicBezTo>
                      <a:lnTo>
                        <a:pt x="3624" y="9450"/>
                      </a:lnTo>
                      <a:cubicBezTo>
                        <a:pt x="3624" y="9924"/>
                        <a:pt x="4043" y="10342"/>
                        <a:pt x="4544" y="10342"/>
                      </a:cubicBezTo>
                      <a:lnTo>
                        <a:pt x="5799" y="10342"/>
                      </a:lnTo>
                      <a:cubicBezTo>
                        <a:pt x="6273" y="10342"/>
                        <a:pt x="6691" y="9924"/>
                        <a:pt x="6691" y="9450"/>
                      </a:cubicBezTo>
                      <a:lnTo>
                        <a:pt x="6691" y="7276"/>
                      </a:lnTo>
                      <a:cubicBezTo>
                        <a:pt x="6802" y="7248"/>
                        <a:pt x="6914" y="7192"/>
                        <a:pt x="6997" y="7109"/>
                      </a:cubicBezTo>
                      <a:cubicBezTo>
                        <a:pt x="7109" y="7192"/>
                        <a:pt x="7192" y="7248"/>
                        <a:pt x="7332" y="7276"/>
                      </a:cubicBezTo>
                      <a:lnTo>
                        <a:pt x="7332" y="8865"/>
                      </a:lnTo>
                      <a:cubicBezTo>
                        <a:pt x="7332" y="9339"/>
                        <a:pt x="7750" y="9757"/>
                        <a:pt x="8224" y="9757"/>
                      </a:cubicBezTo>
                      <a:lnTo>
                        <a:pt x="8809" y="9757"/>
                      </a:lnTo>
                      <a:cubicBezTo>
                        <a:pt x="9311" y="9757"/>
                        <a:pt x="9729" y="9339"/>
                        <a:pt x="9729" y="8865"/>
                      </a:cubicBezTo>
                      <a:lnTo>
                        <a:pt x="9729" y="7276"/>
                      </a:lnTo>
                      <a:cubicBezTo>
                        <a:pt x="10064" y="7137"/>
                        <a:pt x="10314" y="6830"/>
                        <a:pt x="10314" y="6412"/>
                      </a:cubicBezTo>
                      <a:lnTo>
                        <a:pt x="10314" y="4851"/>
                      </a:lnTo>
                      <a:cubicBezTo>
                        <a:pt x="10287" y="4210"/>
                        <a:pt x="9896" y="3596"/>
                        <a:pt x="9339" y="3318"/>
                      </a:cubicBezTo>
                      <a:cubicBezTo>
                        <a:pt x="9562" y="3095"/>
                        <a:pt x="9701" y="2788"/>
                        <a:pt x="9701" y="2481"/>
                      </a:cubicBezTo>
                      <a:cubicBezTo>
                        <a:pt x="9701" y="1812"/>
                        <a:pt x="9144" y="1255"/>
                        <a:pt x="8475" y="1255"/>
                      </a:cubicBezTo>
                      <a:cubicBezTo>
                        <a:pt x="7806" y="1255"/>
                        <a:pt x="7248" y="1812"/>
                        <a:pt x="7248" y="2481"/>
                      </a:cubicBezTo>
                      <a:cubicBezTo>
                        <a:pt x="7248" y="2788"/>
                        <a:pt x="7388" y="3095"/>
                        <a:pt x="7611" y="3318"/>
                      </a:cubicBezTo>
                      <a:cubicBezTo>
                        <a:pt x="7388" y="3429"/>
                        <a:pt x="7220" y="3569"/>
                        <a:pt x="7081" y="3736"/>
                      </a:cubicBezTo>
                      <a:cubicBezTo>
                        <a:pt x="6969" y="3485"/>
                        <a:pt x="6802" y="3290"/>
                        <a:pt x="6635" y="3067"/>
                      </a:cubicBezTo>
                      <a:cubicBezTo>
                        <a:pt x="6496" y="2927"/>
                        <a:pt x="6300" y="2788"/>
                        <a:pt x="6105" y="2677"/>
                      </a:cubicBezTo>
                      <a:cubicBezTo>
                        <a:pt x="6440" y="2370"/>
                        <a:pt x="6663" y="1952"/>
                        <a:pt x="6663" y="1534"/>
                      </a:cubicBezTo>
                      <a:cubicBezTo>
                        <a:pt x="6663" y="1116"/>
                        <a:pt x="6496" y="725"/>
                        <a:pt x="6217" y="447"/>
                      </a:cubicBezTo>
                      <a:cubicBezTo>
                        <a:pt x="5938" y="168"/>
                        <a:pt x="5520" y="1"/>
                        <a:pt x="513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281" name="Google Shape;281;p35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82" name="Google Shape;282;p35"/>
          <p:cNvSpPr txBox="1"/>
          <p:nvPr>
            <p:ph type="ctrTitle"/>
          </p:nvPr>
        </p:nvSpPr>
        <p:spPr>
          <a:xfrm>
            <a:off x="1490375" y="27726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83" name="Google Shape;283;p35"/>
          <p:cNvSpPr txBox="1"/>
          <p:nvPr>
            <p:ph idx="1" type="subTitle"/>
          </p:nvPr>
        </p:nvSpPr>
        <p:spPr>
          <a:xfrm>
            <a:off x="1490375" y="34543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</a:t>
            </a:r>
            <a:endParaRPr/>
          </a:p>
        </p:txBody>
      </p:sp>
      <p:sp>
        <p:nvSpPr>
          <p:cNvPr id="284" name="Google Shape;284;p35"/>
          <p:cNvSpPr txBox="1"/>
          <p:nvPr>
            <p:ph idx="2" type="ctrTitle"/>
          </p:nvPr>
        </p:nvSpPr>
        <p:spPr>
          <a:xfrm>
            <a:off x="5020150" y="27726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285" name="Google Shape;285;p35"/>
          <p:cNvSpPr txBox="1"/>
          <p:nvPr>
            <p:ph idx="3" type="subTitle"/>
          </p:nvPr>
        </p:nvSpPr>
        <p:spPr>
          <a:xfrm>
            <a:off x="5020150" y="34543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0" name="Google Shape;290;p36"/>
          <p:cNvPicPr preferRelativeResize="0"/>
          <p:nvPr/>
        </p:nvPicPr>
        <p:blipFill rotWithShape="1">
          <a:blip r:embed="rId3">
            <a:alphaModFix/>
          </a:blip>
          <a:srcRect b="5773" l="0" r="0" t="64390"/>
          <a:stretch/>
        </p:blipFill>
        <p:spPr>
          <a:xfrm>
            <a:off x="-5" y="-34650"/>
            <a:ext cx="9144020" cy="2893615"/>
          </a:xfrm>
          <a:prstGeom prst="rect">
            <a:avLst/>
          </a:prstGeom>
          <a:noFill/>
          <a:ln>
            <a:noFill/>
          </a:ln>
        </p:spPr>
      </p:pic>
      <p:sp>
        <p:nvSpPr>
          <p:cNvPr id="291" name="Google Shape;291;p36"/>
          <p:cNvSpPr/>
          <p:nvPr/>
        </p:nvSpPr>
        <p:spPr>
          <a:xfrm flipH="1">
            <a:off x="-975" y="-34579"/>
            <a:ext cx="9144000" cy="2893500"/>
          </a:xfrm>
          <a:prstGeom prst="rect">
            <a:avLst/>
          </a:prstGeom>
          <a:solidFill>
            <a:srgbClr val="FFFFFF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2" name="Google Shape;292;p36"/>
          <p:cNvGrpSpPr/>
          <p:nvPr/>
        </p:nvGrpSpPr>
        <p:grpSpPr>
          <a:xfrm>
            <a:off x="1475075" y="2024600"/>
            <a:ext cx="6191900" cy="909900"/>
            <a:chOff x="1475075" y="2024600"/>
            <a:chExt cx="6191900" cy="909900"/>
          </a:xfrm>
        </p:grpSpPr>
        <p:sp>
          <p:nvSpPr>
            <p:cNvPr id="293" name="Google Shape;293;p36"/>
            <p:cNvSpPr/>
            <p:nvPr/>
          </p:nvSpPr>
          <p:spPr>
            <a:xfrm>
              <a:off x="1475075" y="2024600"/>
              <a:ext cx="949800" cy="909900"/>
            </a:xfrm>
            <a:prstGeom prst="rect">
              <a:avLst/>
            </a:prstGeom>
            <a:solidFill>
              <a:srgbClr val="EBC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36"/>
            <p:cNvSpPr/>
            <p:nvPr/>
          </p:nvSpPr>
          <p:spPr>
            <a:xfrm>
              <a:off x="4156950" y="2024600"/>
              <a:ext cx="830100" cy="909900"/>
            </a:xfrm>
            <a:prstGeom prst="rect">
              <a:avLst/>
            </a:prstGeom>
            <a:solidFill>
              <a:srgbClr val="EBC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36"/>
            <p:cNvSpPr/>
            <p:nvPr/>
          </p:nvSpPr>
          <p:spPr>
            <a:xfrm>
              <a:off x="6836875" y="2024600"/>
              <a:ext cx="830100" cy="909900"/>
            </a:xfrm>
            <a:prstGeom prst="rect">
              <a:avLst/>
            </a:prstGeom>
            <a:solidFill>
              <a:srgbClr val="EBC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6" name="Google Shape;296;p36"/>
            <p:cNvGrpSpPr/>
            <p:nvPr/>
          </p:nvGrpSpPr>
          <p:grpSpPr>
            <a:xfrm>
              <a:off x="1782516" y="2294841"/>
              <a:ext cx="5629749" cy="328695"/>
              <a:chOff x="1782516" y="2142441"/>
              <a:chExt cx="5629749" cy="328695"/>
            </a:xfrm>
          </p:grpSpPr>
          <p:grpSp>
            <p:nvGrpSpPr>
              <p:cNvPr id="297" name="Google Shape;297;p36"/>
              <p:cNvGrpSpPr/>
              <p:nvPr/>
            </p:nvGrpSpPr>
            <p:grpSpPr>
              <a:xfrm>
                <a:off x="4436581" y="2143306"/>
                <a:ext cx="328723" cy="326951"/>
                <a:chOff x="-4211975" y="2046625"/>
                <a:chExt cx="292250" cy="290675"/>
              </a:xfrm>
            </p:grpSpPr>
            <p:sp>
              <p:nvSpPr>
                <p:cNvPr id="298" name="Google Shape;298;p36"/>
                <p:cNvSpPr/>
                <p:nvPr/>
              </p:nvSpPr>
              <p:spPr>
                <a:xfrm>
                  <a:off x="-4211975" y="2081300"/>
                  <a:ext cx="256025" cy="256000"/>
                </a:xfrm>
                <a:custGeom>
                  <a:rect b="b" l="l" r="r" t="t"/>
                  <a:pathLst>
                    <a:path extrusionOk="0" h="10240" w="10241">
                      <a:moveTo>
                        <a:pt x="4758" y="693"/>
                      </a:moveTo>
                      <a:lnTo>
                        <a:pt x="4758" y="5167"/>
                      </a:lnTo>
                      <a:cubicBezTo>
                        <a:pt x="4758" y="5356"/>
                        <a:pt x="4916" y="5513"/>
                        <a:pt x="5105" y="5513"/>
                      </a:cubicBezTo>
                      <a:lnTo>
                        <a:pt x="9578" y="5513"/>
                      </a:lnTo>
                      <a:cubicBezTo>
                        <a:pt x="9358" y="7813"/>
                        <a:pt x="7436" y="9609"/>
                        <a:pt x="5105" y="9609"/>
                      </a:cubicBezTo>
                      <a:cubicBezTo>
                        <a:pt x="2679" y="9609"/>
                        <a:pt x="663" y="7593"/>
                        <a:pt x="663" y="5167"/>
                      </a:cubicBezTo>
                      <a:cubicBezTo>
                        <a:pt x="663" y="2835"/>
                        <a:pt x="2490" y="914"/>
                        <a:pt x="4758" y="693"/>
                      </a:cubicBezTo>
                      <a:close/>
                      <a:moveTo>
                        <a:pt x="5105" y="0"/>
                      </a:moveTo>
                      <a:cubicBezTo>
                        <a:pt x="2269" y="0"/>
                        <a:pt x="1" y="2300"/>
                        <a:pt x="1" y="5104"/>
                      </a:cubicBezTo>
                      <a:cubicBezTo>
                        <a:pt x="1" y="7939"/>
                        <a:pt x="2269" y="10239"/>
                        <a:pt x="5105" y="10239"/>
                      </a:cubicBezTo>
                      <a:cubicBezTo>
                        <a:pt x="7940" y="10239"/>
                        <a:pt x="10240" y="7939"/>
                        <a:pt x="10240" y="5104"/>
                      </a:cubicBezTo>
                      <a:cubicBezTo>
                        <a:pt x="10240" y="4978"/>
                        <a:pt x="10083" y="4820"/>
                        <a:pt x="9925" y="4820"/>
                      </a:cubicBezTo>
                      <a:lnTo>
                        <a:pt x="5483" y="4820"/>
                      </a:lnTo>
                      <a:lnTo>
                        <a:pt x="5483" y="347"/>
                      </a:lnTo>
                      <a:cubicBezTo>
                        <a:pt x="5483" y="158"/>
                        <a:pt x="5325" y="0"/>
                        <a:pt x="51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" name="Google Shape;299;p36"/>
                <p:cNvSpPr/>
                <p:nvPr/>
              </p:nvSpPr>
              <p:spPr>
                <a:xfrm>
                  <a:off x="-4057600" y="2046625"/>
                  <a:ext cx="137875" cy="137875"/>
                </a:xfrm>
                <a:custGeom>
                  <a:rect b="b" l="l" r="r" t="t"/>
                  <a:pathLst>
                    <a:path extrusionOk="0" h="5515" w="5515">
                      <a:moveTo>
                        <a:pt x="663" y="694"/>
                      </a:moveTo>
                      <a:cubicBezTo>
                        <a:pt x="2836" y="851"/>
                        <a:pt x="4601" y="2616"/>
                        <a:pt x="4758" y="4790"/>
                      </a:cubicBezTo>
                      <a:lnTo>
                        <a:pt x="663" y="4790"/>
                      </a:lnTo>
                      <a:lnTo>
                        <a:pt x="663" y="694"/>
                      </a:lnTo>
                      <a:close/>
                      <a:moveTo>
                        <a:pt x="348" y="1"/>
                      </a:moveTo>
                      <a:cubicBezTo>
                        <a:pt x="158" y="1"/>
                        <a:pt x="1" y="158"/>
                        <a:pt x="1" y="379"/>
                      </a:cubicBezTo>
                      <a:lnTo>
                        <a:pt x="1" y="5168"/>
                      </a:lnTo>
                      <a:cubicBezTo>
                        <a:pt x="1" y="5357"/>
                        <a:pt x="158" y="5514"/>
                        <a:pt x="348" y="5514"/>
                      </a:cubicBezTo>
                      <a:lnTo>
                        <a:pt x="5168" y="5514"/>
                      </a:lnTo>
                      <a:cubicBezTo>
                        <a:pt x="5357" y="5514"/>
                        <a:pt x="5514" y="5357"/>
                        <a:pt x="5514" y="5168"/>
                      </a:cubicBezTo>
                      <a:cubicBezTo>
                        <a:pt x="5483" y="3750"/>
                        <a:pt x="4979" y="2490"/>
                        <a:pt x="3971" y="1513"/>
                      </a:cubicBezTo>
                      <a:cubicBezTo>
                        <a:pt x="2994" y="536"/>
                        <a:pt x="1734" y="1"/>
                        <a:pt x="34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0" name="Google Shape;300;p36"/>
              <p:cNvGrpSpPr/>
              <p:nvPr/>
            </p:nvGrpSpPr>
            <p:grpSpPr>
              <a:xfrm>
                <a:off x="7084442" y="2142441"/>
                <a:ext cx="327823" cy="328695"/>
                <a:chOff x="-2060175" y="2768875"/>
                <a:chExt cx="291450" cy="292225"/>
              </a:xfrm>
            </p:grpSpPr>
            <p:sp>
              <p:nvSpPr>
                <p:cNvPr id="301" name="Google Shape;301;p36"/>
                <p:cNvSpPr/>
                <p:nvPr/>
              </p:nvSpPr>
              <p:spPr>
                <a:xfrm>
                  <a:off x="-2060175" y="2768875"/>
                  <a:ext cx="291450" cy="292225"/>
                </a:xfrm>
                <a:custGeom>
                  <a:rect b="b" l="l" r="r" t="t"/>
                  <a:pathLst>
                    <a:path extrusionOk="0" h="11689" w="11658">
                      <a:moveTo>
                        <a:pt x="10649" y="662"/>
                      </a:moveTo>
                      <a:cubicBezTo>
                        <a:pt x="10838" y="662"/>
                        <a:pt x="10996" y="820"/>
                        <a:pt x="10996" y="1009"/>
                      </a:cubicBezTo>
                      <a:cubicBezTo>
                        <a:pt x="10996" y="1198"/>
                        <a:pt x="10838" y="1355"/>
                        <a:pt x="10649" y="1355"/>
                      </a:cubicBezTo>
                      <a:lnTo>
                        <a:pt x="1040" y="1355"/>
                      </a:lnTo>
                      <a:cubicBezTo>
                        <a:pt x="851" y="1355"/>
                        <a:pt x="694" y="1198"/>
                        <a:pt x="694" y="1009"/>
                      </a:cubicBezTo>
                      <a:cubicBezTo>
                        <a:pt x="694" y="820"/>
                        <a:pt x="851" y="662"/>
                        <a:pt x="1040" y="662"/>
                      </a:cubicBezTo>
                      <a:close/>
                      <a:moveTo>
                        <a:pt x="10303" y="2049"/>
                      </a:moveTo>
                      <a:lnTo>
                        <a:pt x="10303" y="7908"/>
                      </a:lnTo>
                      <a:cubicBezTo>
                        <a:pt x="10334" y="8097"/>
                        <a:pt x="10177" y="8255"/>
                        <a:pt x="9988" y="8255"/>
                      </a:cubicBezTo>
                      <a:lnTo>
                        <a:pt x="1702" y="8255"/>
                      </a:lnTo>
                      <a:cubicBezTo>
                        <a:pt x="1513" y="8255"/>
                        <a:pt x="1355" y="8097"/>
                        <a:pt x="1355" y="7908"/>
                      </a:cubicBezTo>
                      <a:lnTo>
                        <a:pt x="1355" y="2049"/>
                      </a:lnTo>
                      <a:close/>
                      <a:moveTo>
                        <a:pt x="5797" y="10271"/>
                      </a:moveTo>
                      <a:cubicBezTo>
                        <a:pt x="5986" y="10271"/>
                        <a:pt x="6144" y="10429"/>
                        <a:pt x="6144" y="10618"/>
                      </a:cubicBezTo>
                      <a:cubicBezTo>
                        <a:pt x="6144" y="10807"/>
                        <a:pt x="5986" y="10964"/>
                        <a:pt x="5797" y="10964"/>
                      </a:cubicBezTo>
                      <a:cubicBezTo>
                        <a:pt x="5608" y="10964"/>
                        <a:pt x="5451" y="10807"/>
                        <a:pt x="5451" y="10618"/>
                      </a:cubicBezTo>
                      <a:cubicBezTo>
                        <a:pt x="5451" y="10429"/>
                        <a:pt x="5608" y="10271"/>
                        <a:pt x="5797" y="10271"/>
                      </a:cubicBezTo>
                      <a:close/>
                      <a:moveTo>
                        <a:pt x="1040" y="1"/>
                      </a:moveTo>
                      <a:cubicBezTo>
                        <a:pt x="473" y="1"/>
                        <a:pt x="1" y="473"/>
                        <a:pt x="1" y="1009"/>
                      </a:cubicBezTo>
                      <a:cubicBezTo>
                        <a:pt x="1" y="1450"/>
                        <a:pt x="284" y="1828"/>
                        <a:pt x="694" y="1986"/>
                      </a:cubicBezTo>
                      <a:lnTo>
                        <a:pt x="694" y="7908"/>
                      </a:lnTo>
                      <a:cubicBezTo>
                        <a:pt x="694" y="8444"/>
                        <a:pt x="1166" y="8917"/>
                        <a:pt x="1702" y="8917"/>
                      </a:cubicBezTo>
                      <a:lnTo>
                        <a:pt x="5482" y="8917"/>
                      </a:lnTo>
                      <a:lnTo>
                        <a:pt x="5482" y="9673"/>
                      </a:lnTo>
                      <a:cubicBezTo>
                        <a:pt x="5104" y="9830"/>
                        <a:pt x="4821" y="10177"/>
                        <a:pt x="4821" y="10649"/>
                      </a:cubicBezTo>
                      <a:cubicBezTo>
                        <a:pt x="4821" y="11216"/>
                        <a:pt x="5293" y="11689"/>
                        <a:pt x="5829" y="11689"/>
                      </a:cubicBezTo>
                      <a:cubicBezTo>
                        <a:pt x="6396" y="11689"/>
                        <a:pt x="6869" y="11216"/>
                        <a:pt x="6869" y="10649"/>
                      </a:cubicBezTo>
                      <a:cubicBezTo>
                        <a:pt x="6869" y="10240"/>
                        <a:pt x="6585" y="9830"/>
                        <a:pt x="6207" y="9673"/>
                      </a:cubicBezTo>
                      <a:lnTo>
                        <a:pt x="6207" y="8917"/>
                      </a:lnTo>
                      <a:lnTo>
                        <a:pt x="10019" y="8917"/>
                      </a:lnTo>
                      <a:cubicBezTo>
                        <a:pt x="10555" y="8917"/>
                        <a:pt x="11027" y="8444"/>
                        <a:pt x="11027" y="7908"/>
                      </a:cubicBezTo>
                      <a:lnTo>
                        <a:pt x="11027" y="1986"/>
                      </a:lnTo>
                      <a:cubicBezTo>
                        <a:pt x="11405" y="1828"/>
                        <a:pt x="11657" y="1450"/>
                        <a:pt x="11657" y="1009"/>
                      </a:cubicBezTo>
                      <a:cubicBezTo>
                        <a:pt x="11657" y="473"/>
                        <a:pt x="11185" y="1"/>
                        <a:pt x="1064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" name="Google Shape;302;p36"/>
                <p:cNvSpPr/>
                <p:nvPr/>
              </p:nvSpPr>
              <p:spPr>
                <a:xfrm>
                  <a:off x="-2008975" y="2855525"/>
                  <a:ext cx="189050" cy="84500"/>
                </a:xfrm>
                <a:custGeom>
                  <a:rect b="b" l="l" r="r" t="t"/>
                  <a:pathLst>
                    <a:path extrusionOk="0" h="3380" w="7562">
                      <a:moveTo>
                        <a:pt x="6553" y="0"/>
                      </a:moveTo>
                      <a:cubicBezTo>
                        <a:pt x="6144" y="0"/>
                        <a:pt x="6081" y="504"/>
                        <a:pt x="6427" y="662"/>
                      </a:cubicBezTo>
                      <a:lnTo>
                        <a:pt x="4474" y="2584"/>
                      </a:lnTo>
                      <a:lnTo>
                        <a:pt x="2647" y="788"/>
                      </a:lnTo>
                      <a:cubicBezTo>
                        <a:pt x="2584" y="725"/>
                        <a:pt x="2497" y="693"/>
                        <a:pt x="2410" y="693"/>
                      </a:cubicBezTo>
                      <a:cubicBezTo>
                        <a:pt x="2324" y="693"/>
                        <a:pt x="2237" y="725"/>
                        <a:pt x="2174" y="788"/>
                      </a:cubicBezTo>
                      <a:lnTo>
                        <a:pt x="126" y="2836"/>
                      </a:lnTo>
                      <a:cubicBezTo>
                        <a:pt x="0" y="2930"/>
                        <a:pt x="0" y="3182"/>
                        <a:pt x="126" y="3308"/>
                      </a:cubicBezTo>
                      <a:cubicBezTo>
                        <a:pt x="189" y="3356"/>
                        <a:pt x="276" y="3379"/>
                        <a:pt x="363" y="3379"/>
                      </a:cubicBezTo>
                      <a:cubicBezTo>
                        <a:pt x="449" y="3379"/>
                        <a:pt x="536" y="3356"/>
                        <a:pt x="599" y="3308"/>
                      </a:cubicBezTo>
                      <a:lnTo>
                        <a:pt x="2426" y="1481"/>
                      </a:lnTo>
                      <a:lnTo>
                        <a:pt x="4222" y="3308"/>
                      </a:lnTo>
                      <a:cubicBezTo>
                        <a:pt x="4285" y="3356"/>
                        <a:pt x="4372" y="3379"/>
                        <a:pt x="4458" y="3379"/>
                      </a:cubicBezTo>
                      <a:cubicBezTo>
                        <a:pt x="4545" y="3379"/>
                        <a:pt x="4632" y="3356"/>
                        <a:pt x="4695" y="3308"/>
                      </a:cubicBezTo>
                      <a:lnTo>
                        <a:pt x="6900" y="1134"/>
                      </a:lnTo>
                      <a:cubicBezTo>
                        <a:pt x="6931" y="1260"/>
                        <a:pt x="7057" y="1355"/>
                        <a:pt x="7215" y="1355"/>
                      </a:cubicBezTo>
                      <a:cubicBezTo>
                        <a:pt x="7404" y="1355"/>
                        <a:pt x="7562" y="1197"/>
                        <a:pt x="7562" y="1008"/>
                      </a:cubicBezTo>
                      <a:lnTo>
                        <a:pt x="7562" y="347"/>
                      </a:lnTo>
                      <a:cubicBezTo>
                        <a:pt x="7562" y="158"/>
                        <a:pt x="7467" y="0"/>
                        <a:pt x="72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03" name="Google Shape;303;p36"/>
              <p:cNvSpPr/>
              <p:nvPr/>
            </p:nvSpPr>
            <p:spPr>
              <a:xfrm>
                <a:off x="1782516" y="2152728"/>
                <a:ext cx="334909" cy="308111"/>
              </a:xfrm>
              <a:custGeom>
                <a:rect b="b" l="l" r="r" t="t"/>
                <a:pathLst>
                  <a:path extrusionOk="0" h="10957" w="11910">
                    <a:moveTo>
                      <a:pt x="7325" y="654"/>
                    </a:moveTo>
                    <a:cubicBezTo>
                      <a:pt x="7412" y="654"/>
                      <a:pt x="7498" y="686"/>
                      <a:pt x="7561" y="749"/>
                    </a:cubicBezTo>
                    <a:lnTo>
                      <a:pt x="10995" y="4088"/>
                    </a:lnTo>
                    <a:cubicBezTo>
                      <a:pt x="11122" y="4246"/>
                      <a:pt x="11122" y="4466"/>
                      <a:pt x="10995" y="4592"/>
                    </a:cubicBezTo>
                    <a:lnTo>
                      <a:pt x="10082" y="5506"/>
                    </a:lnTo>
                    <a:lnTo>
                      <a:pt x="7404" y="2859"/>
                    </a:lnTo>
                    <a:cubicBezTo>
                      <a:pt x="7215" y="2670"/>
                      <a:pt x="6955" y="2576"/>
                      <a:pt x="6691" y="2576"/>
                    </a:cubicBezTo>
                    <a:cubicBezTo>
                      <a:pt x="6427" y="2576"/>
                      <a:pt x="6159" y="2670"/>
                      <a:pt x="5955" y="2859"/>
                    </a:cubicBezTo>
                    <a:lnTo>
                      <a:pt x="4978" y="3805"/>
                    </a:lnTo>
                    <a:cubicBezTo>
                      <a:pt x="4915" y="3868"/>
                      <a:pt x="4828" y="3899"/>
                      <a:pt x="4742" y="3899"/>
                    </a:cubicBezTo>
                    <a:cubicBezTo>
                      <a:pt x="4655" y="3899"/>
                      <a:pt x="4568" y="3868"/>
                      <a:pt x="4505" y="3805"/>
                    </a:cubicBezTo>
                    <a:cubicBezTo>
                      <a:pt x="4379" y="3679"/>
                      <a:pt x="4379" y="3458"/>
                      <a:pt x="4505" y="3332"/>
                    </a:cubicBezTo>
                    <a:lnTo>
                      <a:pt x="5955" y="1883"/>
                    </a:lnTo>
                    <a:lnTo>
                      <a:pt x="7089" y="749"/>
                    </a:lnTo>
                    <a:cubicBezTo>
                      <a:pt x="7152" y="686"/>
                      <a:pt x="7239" y="654"/>
                      <a:pt x="7325" y="654"/>
                    </a:cubicBezTo>
                    <a:close/>
                    <a:moveTo>
                      <a:pt x="2808" y="5183"/>
                    </a:moveTo>
                    <a:cubicBezTo>
                      <a:pt x="2899" y="5183"/>
                      <a:pt x="2993" y="5207"/>
                      <a:pt x="3056" y="5254"/>
                    </a:cubicBezTo>
                    <a:cubicBezTo>
                      <a:pt x="3151" y="5380"/>
                      <a:pt x="3151" y="5632"/>
                      <a:pt x="3056" y="5726"/>
                    </a:cubicBezTo>
                    <a:lnTo>
                      <a:pt x="2048" y="6735"/>
                    </a:lnTo>
                    <a:cubicBezTo>
                      <a:pt x="2001" y="6782"/>
                      <a:pt x="1914" y="6805"/>
                      <a:pt x="1824" y="6805"/>
                    </a:cubicBezTo>
                    <a:cubicBezTo>
                      <a:pt x="1733" y="6805"/>
                      <a:pt x="1639" y="6782"/>
                      <a:pt x="1576" y="6735"/>
                    </a:cubicBezTo>
                    <a:cubicBezTo>
                      <a:pt x="1449" y="6609"/>
                      <a:pt x="1449" y="6357"/>
                      <a:pt x="1576" y="6262"/>
                    </a:cubicBezTo>
                    <a:lnTo>
                      <a:pt x="2584" y="5254"/>
                    </a:lnTo>
                    <a:cubicBezTo>
                      <a:pt x="2631" y="5207"/>
                      <a:pt x="2718" y="5183"/>
                      <a:pt x="2808" y="5183"/>
                    </a:cubicBezTo>
                    <a:close/>
                    <a:moveTo>
                      <a:pt x="3785" y="6167"/>
                    </a:moveTo>
                    <a:cubicBezTo>
                      <a:pt x="3875" y="6167"/>
                      <a:pt x="3970" y="6199"/>
                      <a:pt x="4033" y="6262"/>
                    </a:cubicBezTo>
                    <a:cubicBezTo>
                      <a:pt x="4159" y="6357"/>
                      <a:pt x="4159" y="6609"/>
                      <a:pt x="4033" y="6735"/>
                    </a:cubicBezTo>
                    <a:lnTo>
                      <a:pt x="3056" y="7711"/>
                    </a:lnTo>
                    <a:cubicBezTo>
                      <a:pt x="2993" y="7774"/>
                      <a:pt x="2899" y="7806"/>
                      <a:pt x="2808" y="7806"/>
                    </a:cubicBezTo>
                    <a:cubicBezTo>
                      <a:pt x="2718" y="7806"/>
                      <a:pt x="2631" y="7774"/>
                      <a:pt x="2584" y="7711"/>
                    </a:cubicBezTo>
                    <a:cubicBezTo>
                      <a:pt x="2395" y="7554"/>
                      <a:pt x="2395" y="7365"/>
                      <a:pt x="2584" y="7239"/>
                    </a:cubicBezTo>
                    <a:lnTo>
                      <a:pt x="3560" y="6262"/>
                    </a:lnTo>
                    <a:cubicBezTo>
                      <a:pt x="3608" y="6199"/>
                      <a:pt x="3694" y="6167"/>
                      <a:pt x="3785" y="6167"/>
                    </a:cubicBezTo>
                    <a:close/>
                    <a:moveTo>
                      <a:pt x="4730" y="7113"/>
                    </a:moveTo>
                    <a:cubicBezTo>
                      <a:pt x="4821" y="7113"/>
                      <a:pt x="4915" y="7144"/>
                      <a:pt x="4978" y="7207"/>
                    </a:cubicBezTo>
                    <a:cubicBezTo>
                      <a:pt x="5073" y="7302"/>
                      <a:pt x="5073" y="7554"/>
                      <a:pt x="4978" y="7680"/>
                    </a:cubicBezTo>
                    <a:lnTo>
                      <a:pt x="4001" y="8656"/>
                    </a:lnTo>
                    <a:cubicBezTo>
                      <a:pt x="3938" y="8719"/>
                      <a:pt x="3844" y="8751"/>
                      <a:pt x="3749" y="8751"/>
                    </a:cubicBezTo>
                    <a:cubicBezTo>
                      <a:pt x="3655" y="8751"/>
                      <a:pt x="3560" y="8719"/>
                      <a:pt x="3497" y="8656"/>
                    </a:cubicBezTo>
                    <a:cubicBezTo>
                      <a:pt x="3403" y="8530"/>
                      <a:pt x="3403" y="8310"/>
                      <a:pt x="3497" y="8184"/>
                    </a:cubicBezTo>
                    <a:lnTo>
                      <a:pt x="4505" y="7207"/>
                    </a:lnTo>
                    <a:cubicBezTo>
                      <a:pt x="4553" y="7144"/>
                      <a:pt x="4639" y="7113"/>
                      <a:pt x="4730" y="7113"/>
                    </a:cubicBezTo>
                    <a:close/>
                    <a:moveTo>
                      <a:pt x="4100" y="969"/>
                    </a:moveTo>
                    <a:cubicBezTo>
                      <a:pt x="4190" y="969"/>
                      <a:pt x="4285" y="1001"/>
                      <a:pt x="4348" y="1064"/>
                    </a:cubicBezTo>
                    <a:lnTo>
                      <a:pt x="5041" y="1725"/>
                    </a:lnTo>
                    <a:lnTo>
                      <a:pt x="3938" y="2828"/>
                    </a:lnTo>
                    <a:cubicBezTo>
                      <a:pt x="3560" y="3206"/>
                      <a:pt x="3560" y="3899"/>
                      <a:pt x="3938" y="4277"/>
                    </a:cubicBezTo>
                    <a:cubicBezTo>
                      <a:pt x="4143" y="4482"/>
                      <a:pt x="4411" y="4584"/>
                      <a:pt x="4675" y="4584"/>
                    </a:cubicBezTo>
                    <a:cubicBezTo>
                      <a:pt x="4939" y="4584"/>
                      <a:pt x="5199" y="4482"/>
                      <a:pt x="5388" y="4277"/>
                    </a:cubicBezTo>
                    <a:lnTo>
                      <a:pt x="6396" y="3332"/>
                    </a:lnTo>
                    <a:cubicBezTo>
                      <a:pt x="6443" y="3269"/>
                      <a:pt x="6530" y="3238"/>
                      <a:pt x="6620" y="3238"/>
                    </a:cubicBezTo>
                    <a:cubicBezTo>
                      <a:pt x="6711" y="3238"/>
                      <a:pt x="6805" y="3269"/>
                      <a:pt x="6868" y="3332"/>
                    </a:cubicBezTo>
                    <a:lnTo>
                      <a:pt x="10334" y="6735"/>
                    </a:lnTo>
                    <a:cubicBezTo>
                      <a:pt x="10491" y="6829"/>
                      <a:pt x="10491" y="7113"/>
                      <a:pt x="10365" y="7239"/>
                    </a:cubicBezTo>
                    <a:cubicBezTo>
                      <a:pt x="10302" y="7302"/>
                      <a:pt x="10216" y="7333"/>
                      <a:pt x="10129" y="7333"/>
                    </a:cubicBezTo>
                    <a:cubicBezTo>
                      <a:pt x="10042" y="7333"/>
                      <a:pt x="9956" y="7302"/>
                      <a:pt x="9893" y="7239"/>
                    </a:cubicBezTo>
                    <a:lnTo>
                      <a:pt x="8444" y="5789"/>
                    </a:lnTo>
                    <a:cubicBezTo>
                      <a:pt x="8381" y="5726"/>
                      <a:pt x="8286" y="5695"/>
                      <a:pt x="8195" y="5695"/>
                    </a:cubicBezTo>
                    <a:cubicBezTo>
                      <a:pt x="8105" y="5695"/>
                      <a:pt x="8018" y="5726"/>
                      <a:pt x="7971" y="5789"/>
                    </a:cubicBezTo>
                    <a:cubicBezTo>
                      <a:pt x="7845" y="5884"/>
                      <a:pt x="7845" y="6136"/>
                      <a:pt x="7971" y="6262"/>
                    </a:cubicBezTo>
                    <a:lnTo>
                      <a:pt x="9420" y="7711"/>
                    </a:lnTo>
                    <a:cubicBezTo>
                      <a:pt x="9546" y="7837"/>
                      <a:pt x="9546" y="8058"/>
                      <a:pt x="9420" y="8184"/>
                    </a:cubicBezTo>
                    <a:cubicBezTo>
                      <a:pt x="9357" y="8247"/>
                      <a:pt x="9271" y="8278"/>
                      <a:pt x="9184" y="8278"/>
                    </a:cubicBezTo>
                    <a:cubicBezTo>
                      <a:pt x="9097" y="8278"/>
                      <a:pt x="9011" y="8247"/>
                      <a:pt x="8948" y="8184"/>
                    </a:cubicBezTo>
                    <a:lnTo>
                      <a:pt x="7498" y="6735"/>
                    </a:lnTo>
                    <a:cubicBezTo>
                      <a:pt x="7435" y="6672"/>
                      <a:pt x="7341" y="6640"/>
                      <a:pt x="7250" y="6640"/>
                    </a:cubicBezTo>
                    <a:cubicBezTo>
                      <a:pt x="7160" y="6640"/>
                      <a:pt x="7073" y="6672"/>
                      <a:pt x="7026" y="6735"/>
                    </a:cubicBezTo>
                    <a:cubicBezTo>
                      <a:pt x="6900" y="6829"/>
                      <a:pt x="6900" y="7081"/>
                      <a:pt x="7026" y="7176"/>
                    </a:cubicBezTo>
                    <a:lnTo>
                      <a:pt x="8475" y="8656"/>
                    </a:lnTo>
                    <a:cubicBezTo>
                      <a:pt x="8601" y="8751"/>
                      <a:pt x="8601" y="9003"/>
                      <a:pt x="8475" y="9129"/>
                    </a:cubicBezTo>
                    <a:cubicBezTo>
                      <a:pt x="8412" y="9176"/>
                      <a:pt x="8325" y="9200"/>
                      <a:pt x="8239" y="9200"/>
                    </a:cubicBezTo>
                    <a:cubicBezTo>
                      <a:pt x="8152" y="9200"/>
                      <a:pt x="8066" y="9176"/>
                      <a:pt x="8003" y="9129"/>
                    </a:cubicBezTo>
                    <a:lnTo>
                      <a:pt x="6459" y="7648"/>
                    </a:lnTo>
                    <a:cubicBezTo>
                      <a:pt x="6270" y="7459"/>
                      <a:pt x="6018" y="7396"/>
                      <a:pt x="5797" y="7396"/>
                    </a:cubicBezTo>
                    <a:cubicBezTo>
                      <a:pt x="5797" y="7144"/>
                      <a:pt x="5671" y="6924"/>
                      <a:pt x="5482" y="6735"/>
                    </a:cubicBezTo>
                    <a:cubicBezTo>
                      <a:pt x="5293" y="6514"/>
                      <a:pt x="5041" y="6451"/>
                      <a:pt x="4821" y="6388"/>
                    </a:cubicBezTo>
                    <a:cubicBezTo>
                      <a:pt x="4821" y="6167"/>
                      <a:pt x="4694" y="5947"/>
                      <a:pt x="4505" y="5726"/>
                    </a:cubicBezTo>
                    <a:cubicBezTo>
                      <a:pt x="4285" y="5537"/>
                      <a:pt x="4064" y="5474"/>
                      <a:pt x="3812" y="5411"/>
                    </a:cubicBezTo>
                    <a:cubicBezTo>
                      <a:pt x="3812" y="5191"/>
                      <a:pt x="3718" y="4939"/>
                      <a:pt x="3497" y="4750"/>
                    </a:cubicBezTo>
                    <a:cubicBezTo>
                      <a:pt x="3308" y="4561"/>
                      <a:pt x="3048" y="4466"/>
                      <a:pt x="2785" y="4466"/>
                    </a:cubicBezTo>
                    <a:cubicBezTo>
                      <a:pt x="2521" y="4466"/>
                      <a:pt x="2253" y="4561"/>
                      <a:pt x="2048" y="4750"/>
                    </a:cubicBezTo>
                    <a:lnTo>
                      <a:pt x="1544" y="5254"/>
                    </a:lnTo>
                    <a:lnTo>
                      <a:pt x="819" y="4561"/>
                    </a:lnTo>
                    <a:cubicBezTo>
                      <a:pt x="725" y="4435"/>
                      <a:pt x="725" y="4183"/>
                      <a:pt x="819" y="4088"/>
                    </a:cubicBezTo>
                    <a:lnTo>
                      <a:pt x="3875" y="1064"/>
                    </a:lnTo>
                    <a:cubicBezTo>
                      <a:pt x="3923" y="1001"/>
                      <a:pt x="4009" y="969"/>
                      <a:pt x="4100" y="969"/>
                    </a:cubicBezTo>
                    <a:close/>
                    <a:moveTo>
                      <a:pt x="5718" y="8089"/>
                    </a:moveTo>
                    <a:cubicBezTo>
                      <a:pt x="5805" y="8089"/>
                      <a:pt x="5892" y="8121"/>
                      <a:pt x="5955" y="8184"/>
                    </a:cubicBezTo>
                    <a:cubicBezTo>
                      <a:pt x="6081" y="8310"/>
                      <a:pt x="6081" y="8530"/>
                      <a:pt x="5955" y="8656"/>
                    </a:cubicBezTo>
                    <a:lnTo>
                      <a:pt x="4978" y="9633"/>
                    </a:lnTo>
                    <a:cubicBezTo>
                      <a:pt x="4915" y="9696"/>
                      <a:pt x="4821" y="9728"/>
                      <a:pt x="4730" y="9728"/>
                    </a:cubicBezTo>
                    <a:cubicBezTo>
                      <a:pt x="4639" y="9728"/>
                      <a:pt x="4553" y="9696"/>
                      <a:pt x="4505" y="9633"/>
                    </a:cubicBezTo>
                    <a:cubicBezTo>
                      <a:pt x="4379" y="9507"/>
                      <a:pt x="4379" y="9286"/>
                      <a:pt x="4505" y="9160"/>
                    </a:cubicBezTo>
                    <a:lnTo>
                      <a:pt x="5482" y="8184"/>
                    </a:lnTo>
                    <a:cubicBezTo>
                      <a:pt x="5545" y="8121"/>
                      <a:pt x="5632" y="8089"/>
                      <a:pt x="5718" y="8089"/>
                    </a:cubicBezTo>
                    <a:close/>
                    <a:moveTo>
                      <a:pt x="6616" y="8877"/>
                    </a:moveTo>
                    <a:lnTo>
                      <a:pt x="7467" y="9665"/>
                    </a:lnTo>
                    <a:cubicBezTo>
                      <a:pt x="7593" y="9759"/>
                      <a:pt x="7593" y="9980"/>
                      <a:pt x="7435" y="10106"/>
                    </a:cubicBezTo>
                    <a:cubicBezTo>
                      <a:pt x="7388" y="10169"/>
                      <a:pt x="7286" y="10200"/>
                      <a:pt x="7179" y="10200"/>
                    </a:cubicBezTo>
                    <a:cubicBezTo>
                      <a:pt x="7073" y="10200"/>
                      <a:pt x="6963" y="10169"/>
                      <a:pt x="6900" y="10106"/>
                    </a:cubicBezTo>
                    <a:lnTo>
                      <a:pt x="6207" y="9412"/>
                    </a:lnTo>
                    <a:lnTo>
                      <a:pt x="6427" y="9160"/>
                    </a:lnTo>
                    <a:cubicBezTo>
                      <a:pt x="6522" y="9097"/>
                      <a:pt x="6585" y="8971"/>
                      <a:pt x="6616" y="8877"/>
                    </a:cubicBezTo>
                    <a:close/>
                    <a:moveTo>
                      <a:pt x="7309" y="0"/>
                    </a:moveTo>
                    <a:cubicBezTo>
                      <a:pt x="7042" y="0"/>
                      <a:pt x="6774" y="103"/>
                      <a:pt x="6585" y="308"/>
                    </a:cubicBezTo>
                    <a:lnTo>
                      <a:pt x="5608" y="1284"/>
                    </a:lnTo>
                    <a:lnTo>
                      <a:pt x="4852" y="560"/>
                    </a:lnTo>
                    <a:cubicBezTo>
                      <a:pt x="4656" y="394"/>
                      <a:pt x="4409" y="307"/>
                      <a:pt x="4163" y="307"/>
                    </a:cubicBezTo>
                    <a:cubicBezTo>
                      <a:pt x="3897" y="307"/>
                      <a:pt x="3631" y="409"/>
                      <a:pt x="3434" y="623"/>
                    </a:cubicBezTo>
                    <a:lnTo>
                      <a:pt x="410" y="3647"/>
                    </a:lnTo>
                    <a:cubicBezTo>
                      <a:pt x="0" y="4025"/>
                      <a:pt x="0" y="4718"/>
                      <a:pt x="410" y="5096"/>
                    </a:cubicBezTo>
                    <a:lnTo>
                      <a:pt x="1103" y="5821"/>
                    </a:lnTo>
                    <a:cubicBezTo>
                      <a:pt x="725" y="6199"/>
                      <a:pt x="725" y="6829"/>
                      <a:pt x="1103" y="7239"/>
                    </a:cubicBezTo>
                    <a:cubicBezTo>
                      <a:pt x="1292" y="7428"/>
                      <a:pt x="1544" y="7491"/>
                      <a:pt x="1765" y="7554"/>
                    </a:cubicBezTo>
                    <a:cubicBezTo>
                      <a:pt x="1765" y="7774"/>
                      <a:pt x="1891" y="8026"/>
                      <a:pt x="2080" y="8215"/>
                    </a:cubicBezTo>
                    <a:cubicBezTo>
                      <a:pt x="2300" y="8404"/>
                      <a:pt x="2521" y="8499"/>
                      <a:pt x="2773" y="8530"/>
                    </a:cubicBezTo>
                    <a:cubicBezTo>
                      <a:pt x="2773" y="8751"/>
                      <a:pt x="2867" y="9003"/>
                      <a:pt x="3088" y="9192"/>
                    </a:cubicBezTo>
                    <a:cubicBezTo>
                      <a:pt x="3277" y="9381"/>
                      <a:pt x="3497" y="9475"/>
                      <a:pt x="3749" y="9507"/>
                    </a:cubicBezTo>
                    <a:cubicBezTo>
                      <a:pt x="3749" y="9759"/>
                      <a:pt x="3875" y="9980"/>
                      <a:pt x="4064" y="10169"/>
                    </a:cubicBezTo>
                    <a:cubicBezTo>
                      <a:pt x="4253" y="10373"/>
                      <a:pt x="4521" y="10476"/>
                      <a:pt x="4789" y="10476"/>
                    </a:cubicBezTo>
                    <a:cubicBezTo>
                      <a:pt x="5057" y="10476"/>
                      <a:pt x="5325" y="10373"/>
                      <a:pt x="5514" y="10169"/>
                    </a:cubicBezTo>
                    <a:lnTo>
                      <a:pt x="5766" y="9948"/>
                    </a:lnTo>
                    <a:lnTo>
                      <a:pt x="6459" y="10673"/>
                    </a:lnTo>
                    <a:cubicBezTo>
                      <a:pt x="6664" y="10862"/>
                      <a:pt x="6939" y="10956"/>
                      <a:pt x="7219" y="10956"/>
                    </a:cubicBezTo>
                    <a:cubicBezTo>
                      <a:pt x="7498" y="10956"/>
                      <a:pt x="7782" y="10862"/>
                      <a:pt x="8003" y="10673"/>
                    </a:cubicBezTo>
                    <a:cubicBezTo>
                      <a:pt x="8192" y="10452"/>
                      <a:pt x="8286" y="10232"/>
                      <a:pt x="8318" y="9980"/>
                    </a:cubicBezTo>
                    <a:cubicBezTo>
                      <a:pt x="8538" y="9980"/>
                      <a:pt x="8790" y="9885"/>
                      <a:pt x="8979" y="9665"/>
                    </a:cubicBezTo>
                    <a:cubicBezTo>
                      <a:pt x="9168" y="9475"/>
                      <a:pt x="9263" y="9255"/>
                      <a:pt x="9294" y="9003"/>
                    </a:cubicBezTo>
                    <a:cubicBezTo>
                      <a:pt x="9546" y="9003"/>
                      <a:pt x="9767" y="8877"/>
                      <a:pt x="9956" y="8688"/>
                    </a:cubicBezTo>
                    <a:cubicBezTo>
                      <a:pt x="10176" y="8499"/>
                      <a:pt x="10239" y="8247"/>
                      <a:pt x="10271" y="8026"/>
                    </a:cubicBezTo>
                    <a:cubicBezTo>
                      <a:pt x="10523" y="8026"/>
                      <a:pt x="10743" y="7900"/>
                      <a:pt x="10964" y="7711"/>
                    </a:cubicBezTo>
                    <a:cubicBezTo>
                      <a:pt x="11342" y="7302"/>
                      <a:pt x="11342" y="6640"/>
                      <a:pt x="10964" y="6262"/>
                    </a:cubicBezTo>
                    <a:lnTo>
                      <a:pt x="10680" y="5978"/>
                    </a:lnTo>
                    <a:lnTo>
                      <a:pt x="11594" y="5065"/>
                    </a:lnTo>
                    <a:cubicBezTo>
                      <a:pt x="11909" y="4687"/>
                      <a:pt x="11909" y="4057"/>
                      <a:pt x="11468" y="3647"/>
                    </a:cubicBezTo>
                    <a:lnTo>
                      <a:pt x="8034" y="308"/>
                    </a:lnTo>
                    <a:cubicBezTo>
                      <a:pt x="7845" y="103"/>
                      <a:pt x="7577" y="0"/>
                      <a:pt x="73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04" name="Google Shape;304;p36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05" name="Google Shape;305;p36"/>
          <p:cNvSpPr txBox="1"/>
          <p:nvPr>
            <p:ph idx="5" type="subTitle"/>
          </p:nvPr>
        </p:nvSpPr>
        <p:spPr>
          <a:xfrm>
            <a:off x="6311263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306" name="Google Shape;306;p36"/>
          <p:cNvSpPr txBox="1"/>
          <p:nvPr>
            <p:ph type="ctrTitle"/>
          </p:nvPr>
        </p:nvSpPr>
        <p:spPr>
          <a:xfrm>
            <a:off x="1009313" y="29302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07" name="Google Shape;307;p36"/>
          <p:cNvSpPr txBox="1"/>
          <p:nvPr>
            <p:ph idx="1" type="subTitle"/>
          </p:nvPr>
        </p:nvSpPr>
        <p:spPr>
          <a:xfrm>
            <a:off x="1009313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and that’s what gives the planet its reddish cast</a:t>
            </a:r>
            <a:endParaRPr/>
          </a:p>
        </p:txBody>
      </p:sp>
      <p:sp>
        <p:nvSpPr>
          <p:cNvPr id="308" name="Google Shape;308;p36"/>
          <p:cNvSpPr txBox="1"/>
          <p:nvPr>
            <p:ph idx="2" type="ctrTitle"/>
          </p:nvPr>
        </p:nvSpPr>
        <p:spPr>
          <a:xfrm>
            <a:off x="3660288" y="29302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09" name="Google Shape;309;p36"/>
          <p:cNvSpPr txBox="1"/>
          <p:nvPr>
            <p:ph idx="3" type="subTitle"/>
          </p:nvPr>
        </p:nvSpPr>
        <p:spPr>
          <a:xfrm>
            <a:off x="3660288" y="361187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310" name="Google Shape;310;p36"/>
          <p:cNvSpPr txBox="1"/>
          <p:nvPr>
            <p:ph idx="4" type="ctrTitle"/>
          </p:nvPr>
        </p:nvSpPr>
        <p:spPr>
          <a:xfrm>
            <a:off x="6311263" y="293022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11" name="Google Shape;311;p36"/>
          <p:cNvSpPr txBox="1"/>
          <p:nvPr>
            <p:ph idx="6" type="ctrTitle"/>
          </p:nvPr>
        </p:nvSpPr>
        <p:spPr>
          <a:xfrm>
            <a:off x="6124775" y="563975"/>
            <a:ext cx="2436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COULD USE THREE </a:t>
            </a:r>
            <a:r>
              <a:rPr lang="es">
                <a:solidFill>
                  <a:srgbClr val="EBCFB2"/>
                </a:solidFill>
              </a:rPr>
              <a:t>COLUMNS</a:t>
            </a:r>
            <a:r>
              <a:rPr lang="es">
                <a:solidFill>
                  <a:srgbClr val="FFFFFF"/>
                </a:solidFill>
              </a:rPr>
              <a:t>, WHY NOT?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15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6" name="Google Shape;316;p37"/>
          <p:cNvPicPr preferRelativeResize="0"/>
          <p:nvPr/>
        </p:nvPicPr>
        <p:blipFill rotWithShape="1">
          <a:blip r:embed="rId4">
            <a:alphaModFix/>
          </a:blip>
          <a:srcRect b="0" l="19733" r="7581" t="0"/>
          <a:stretch/>
        </p:blipFill>
        <p:spPr>
          <a:xfrm>
            <a:off x="3" y="0"/>
            <a:ext cx="4576208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317" name="Google Shape;317;p37"/>
          <p:cNvSpPr/>
          <p:nvPr/>
        </p:nvSpPr>
        <p:spPr>
          <a:xfrm flipH="1">
            <a:off x="0" y="0"/>
            <a:ext cx="4576200" cy="5143500"/>
          </a:xfrm>
          <a:prstGeom prst="rect">
            <a:avLst/>
          </a:prstGeom>
          <a:solidFill>
            <a:srgbClr val="FFFFFF">
              <a:alpha val="3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8" name="Google Shape;318;p37"/>
          <p:cNvSpPr txBox="1"/>
          <p:nvPr>
            <p:ph type="ctrTitle"/>
          </p:nvPr>
        </p:nvSpPr>
        <p:spPr>
          <a:xfrm>
            <a:off x="1896700" y="1524300"/>
            <a:ext cx="2508900" cy="209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EBCFB2"/>
                </a:solidFill>
              </a:rPr>
              <a:t>PICTURE </a:t>
            </a:r>
            <a:r>
              <a:rPr lang="es"/>
              <a:t>ALWAYS REINFORCES THE CONCEPT</a:t>
            </a:r>
            <a:endParaRPr/>
          </a:p>
        </p:txBody>
      </p:sp>
      <p:sp>
        <p:nvSpPr>
          <p:cNvPr id="319" name="Google Shape;319;p37"/>
          <p:cNvSpPr txBox="1"/>
          <p:nvPr>
            <p:ph idx="1" type="subTitle"/>
          </p:nvPr>
        </p:nvSpPr>
        <p:spPr>
          <a:xfrm>
            <a:off x="4749875" y="2167625"/>
            <a:ext cx="2388600" cy="79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data, so remember: use an image instead of long texts. Your audience will appreciate that</a:t>
            </a:r>
            <a:endParaRPr/>
          </a:p>
        </p:txBody>
      </p:sp>
      <p:sp>
        <p:nvSpPr>
          <p:cNvPr id="320" name="Google Shape;320;p37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FFFFFF"/>
                </a:solidFill>
              </a:rPr>
              <a:t>‹#›</a:t>
            </a:fld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24" name="Shape 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" name="Google Shape;325;p38"/>
          <p:cNvSpPr txBox="1"/>
          <p:nvPr>
            <p:ph type="ctrTitle"/>
          </p:nvPr>
        </p:nvSpPr>
        <p:spPr>
          <a:xfrm>
            <a:off x="771551" y="2098650"/>
            <a:ext cx="2191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EBCFB2"/>
                </a:solidFill>
              </a:rPr>
              <a:t>PICTURE </a:t>
            </a:r>
            <a:r>
              <a:rPr lang="es"/>
              <a:t>IS WORTH A THOUSAND WORDS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9" name="Shape 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" name="Google Shape;330;p39"/>
          <p:cNvSpPr txBox="1"/>
          <p:nvPr>
            <p:ph type="ctrTitle"/>
          </p:nvPr>
        </p:nvSpPr>
        <p:spPr>
          <a:xfrm>
            <a:off x="283250" y="1928513"/>
            <a:ext cx="85992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</a:t>
            </a:r>
            <a:r>
              <a:rPr lang="es">
                <a:solidFill>
                  <a:srgbClr val="EBCFB2"/>
                </a:solidFill>
              </a:rPr>
              <a:t>WORDS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331" name="Google Shape;331;p39"/>
          <p:cNvSpPr txBox="1"/>
          <p:nvPr>
            <p:ph idx="1" type="subTitle"/>
          </p:nvPr>
        </p:nvSpPr>
        <p:spPr>
          <a:xfrm>
            <a:off x="1708350" y="2920100"/>
            <a:ext cx="5748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Because key words are great for catching your audience’s attention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32" name="Google Shape;332;p39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p40"/>
          <p:cNvSpPr txBox="1"/>
          <p:nvPr>
            <p:ph idx="2" type="ctrTitle"/>
          </p:nvPr>
        </p:nvSpPr>
        <p:spPr>
          <a:xfrm>
            <a:off x="583975" y="2799575"/>
            <a:ext cx="7977300" cy="38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DATA ANALYTICS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38" name="Google Shape;338;p40"/>
          <p:cNvSpPr txBox="1"/>
          <p:nvPr>
            <p:ph type="ctrTitle"/>
          </p:nvPr>
        </p:nvSpPr>
        <p:spPr>
          <a:xfrm>
            <a:off x="941176" y="1683125"/>
            <a:ext cx="7262700" cy="88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02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339" name="Google Shape;339;p40"/>
          <p:cNvSpPr txBox="1"/>
          <p:nvPr>
            <p:ph idx="1" type="subTitle"/>
          </p:nvPr>
        </p:nvSpPr>
        <p:spPr>
          <a:xfrm>
            <a:off x="2809775" y="3104650"/>
            <a:ext cx="3525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This is the subtitle that makes it comprehensible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3" name="Shape 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" name="Google Shape;344;p41"/>
          <p:cNvSpPr txBox="1"/>
          <p:nvPr>
            <p:ph type="ctrTitle"/>
          </p:nvPr>
        </p:nvSpPr>
        <p:spPr>
          <a:xfrm>
            <a:off x="1339475" y="284100"/>
            <a:ext cx="6465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IF YOU WANT TO MODIFY </a:t>
            </a:r>
            <a:r>
              <a:rPr b="1" lang="es">
                <a:solidFill>
                  <a:srgbClr val="998888"/>
                </a:solidFill>
              </a:rPr>
              <a:t>THIS GRAPH</a:t>
            </a:r>
            <a:r>
              <a:rPr lang="es"/>
              <a:t>, CLICK ON IT, FOLLOW THE LINK, CHANGE THE DATA AND REPLACE IT</a:t>
            </a:r>
            <a:endParaRPr/>
          </a:p>
        </p:txBody>
      </p:sp>
      <p:sp>
        <p:nvSpPr>
          <p:cNvPr id="345" name="Google Shape;345;p41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346" name="Google Shape;346;p41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060000" y="1635300"/>
            <a:ext cx="5024000" cy="3103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p42"/>
          <p:cNvSpPr/>
          <p:nvPr/>
        </p:nvSpPr>
        <p:spPr>
          <a:xfrm>
            <a:off x="1990577" y="3002916"/>
            <a:ext cx="501000" cy="501000"/>
          </a:xfrm>
          <a:prstGeom prst="rect">
            <a:avLst/>
          </a:prstGeom>
          <a:noFill/>
          <a:ln cap="flat" cmpd="sng" w="19050">
            <a:solidFill>
              <a:srgbClr val="EBC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" name="Google Shape;352;p42"/>
          <p:cNvSpPr/>
          <p:nvPr/>
        </p:nvSpPr>
        <p:spPr>
          <a:xfrm>
            <a:off x="4321563" y="3002916"/>
            <a:ext cx="501000" cy="501000"/>
          </a:xfrm>
          <a:prstGeom prst="rect">
            <a:avLst/>
          </a:prstGeom>
          <a:noFill/>
          <a:ln cap="flat" cmpd="sng" w="19050">
            <a:solidFill>
              <a:srgbClr val="EBC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" name="Google Shape;353;p42"/>
          <p:cNvSpPr/>
          <p:nvPr/>
        </p:nvSpPr>
        <p:spPr>
          <a:xfrm>
            <a:off x="6652486" y="3002916"/>
            <a:ext cx="501000" cy="501000"/>
          </a:xfrm>
          <a:prstGeom prst="rect">
            <a:avLst/>
          </a:prstGeom>
          <a:noFill/>
          <a:ln cap="flat" cmpd="sng" w="19050">
            <a:solidFill>
              <a:srgbClr val="EBC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4" name="Google Shape;354;p42"/>
          <p:cNvGrpSpPr/>
          <p:nvPr/>
        </p:nvGrpSpPr>
        <p:grpSpPr>
          <a:xfrm>
            <a:off x="2129160" y="3142117"/>
            <a:ext cx="223834" cy="222628"/>
            <a:chOff x="-4211975" y="2046625"/>
            <a:chExt cx="292250" cy="290675"/>
          </a:xfrm>
        </p:grpSpPr>
        <p:sp>
          <p:nvSpPr>
            <p:cNvPr id="355" name="Google Shape;355;p4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4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7" name="Google Shape;357;p42"/>
          <p:cNvSpPr/>
          <p:nvPr/>
        </p:nvSpPr>
        <p:spPr>
          <a:xfrm>
            <a:off x="1990577" y="1378253"/>
            <a:ext cx="501000" cy="501000"/>
          </a:xfrm>
          <a:prstGeom prst="rect">
            <a:avLst/>
          </a:prstGeom>
          <a:noFill/>
          <a:ln cap="flat" cmpd="sng" w="19050">
            <a:solidFill>
              <a:srgbClr val="EBC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42"/>
          <p:cNvSpPr/>
          <p:nvPr/>
        </p:nvSpPr>
        <p:spPr>
          <a:xfrm>
            <a:off x="4321563" y="1378265"/>
            <a:ext cx="501000" cy="501000"/>
          </a:xfrm>
          <a:prstGeom prst="rect">
            <a:avLst/>
          </a:prstGeom>
          <a:noFill/>
          <a:ln cap="flat" cmpd="sng" w="19050">
            <a:solidFill>
              <a:srgbClr val="EBC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42"/>
          <p:cNvSpPr/>
          <p:nvPr/>
        </p:nvSpPr>
        <p:spPr>
          <a:xfrm>
            <a:off x="6652486" y="1378365"/>
            <a:ext cx="501000" cy="501000"/>
          </a:xfrm>
          <a:prstGeom prst="rect">
            <a:avLst/>
          </a:prstGeom>
          <a:noFill/>
          <a:ln cap="flat" cmpd="sng" w="19050">
            <a:solidFill>
              <a:srgbClr val="EBC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42"/>
          <p:cNvSpPr txBox="1"/>
          <p:nvPr/>
        </p:nvSpPr>
        <p:spPr>
          <a:xfrm>
            <a:off x="1417577" y="1926754"/>
            <a:ext cx="16470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br>
              <a:rPr lang="es" sz="1000">
                <a:solidFill>
                  <a:srgbClr val="EBCFB2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</a:br>
            <a:endParaRPr sz="600">
              <a:solidFill>
                <a:srgbClr val="EBCFB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  <a:p>
            <a:pPr indent="0" lvl="0" marL="0" rtl="0" algn="ctr">
              <a:spcBef>
                <a:spcPts val="20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61" name="Google Shape;361;p42"/>
          <p:cNvSpPr txBox="1"/>
          <p:nvPr/>
        </p:nvSpPr>
        <p:spPr>
          <a:xfrm>
            <a:off x="3748563" y="1940325"/>
            <a:ext cx="16470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6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very 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62" name="Google Shape;362;p42"/>
          <p:cNvSpPr txBox="1"/>
          <p:nvPr/>
        </p:nvSpPr>
        <p:spPr>
          <a:xfrm>
            <a:off x="6079488" y="1940325"/>
            <a:ext cx="16470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6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63" name="Google Shape;363;p42"/>
          <p:cNvSpPr txBox="1"/>
          <p:nvPr/>
        </p:nvSpPr>
        <p:spPr>
          <a:xfrm>
            <a:off x="1417525" y="3512250"/>
            <a:ext cx="1647000" cy="90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SATURN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6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20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Yes, this is the ringed one. It’s a gas giant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64" name="Google Shape;364;p42"/>
          <p:cNvSpPr txBox="1"/>
          <p:nvPr/>
        </p:nvSpPr>
        <p:spPr>
          <a:xfrm>
            <a:off x="3748513" y="3532600"/>
            <a:ext cx="16470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6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65" name="Google Shape;365;p42"/>
          <p:cNvSpPr txBox="1"/>
          <p:nvPr/>
        </p:nvSpPr>
        <p:spPr>
          <a:xfrm>
            <a:off x="6079488" y="3532600"/>
            <a:ext cx="16470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NEPTUNE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6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farthest planet from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66" name="Google Shape;366;p42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</a:t>
            </a:r>
            <a:r>
              <a:rPr lang="es">
                <a:solidFill>
                  <a:srgbClr val="EBCFB2"/>
                </a:solidFill>
              </a:rPr>
              <a:t>CONCEPTS </a:t>
            </a:r>
            <a:r>
              <a:rPr lang="es"/>
              <a:t>IS A GOOD IDEA</a:t>
            </a:r>
            <a:endParaRPr/>
          </a:p>
        </p:txBody>
      </p:sp>
      <p:grpSp>
        <p:nvGrpSpPr>
          <p:cNvPr id="367" name="Google Shape;367;p42"/>
          <p:cNvGrpSpPr/>
          <p:nvPr/>
        </p:nvGrpSpPr>
        <p:grpSpPr>
          <a:xfrm>
            <a:off x="2127963" y="1517157"/>
            <a:ext cx="226228" cy="223222"/>
            <a:chOff x="-6713450" y="2397900"/>
            <a:chExt cx="295375" cy="291450"/>
          </a:xfrm>
        </p:grpSpPr>
        <p:sp>
          <p:nvSpPr>
            <p:cNvPr id="368" name="Google Shape;368;p4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4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" name="Google Shape;370;p42"/>
          <p:cNvGrpSpPr/>
          <p:nvPr/>
        </p:nvGrpSpPr>
        <p:grpSpPr>
          <a:xfrm>
            <a:off x="6791375" y="3141230"/>
            <a:ext cx="223222" cy="224409"/>
            <a:chOff x="-3852025" y="2764950"/>
            <a:chExt cx="291450" cy="293000"/>
          </a:xfrm>
        </p:grpSpPr>
        <p:sp>
          <p:nvSpPr>
            <p:cNvPr id="371" name="Google Shape;371;p4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4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" name="Google Shape;373;p42"/>
          <p:cNvGrpSpPr/>
          <p:nvPr/>
        </p:nvGrpSpPr>
        <p:grpSpPr>
          <a:xfrm>
            <a:off x="4460453" y="3141527"/>
            <a:ext cx="223222" cy="223815"/>
            <a:chOff x="-2060175" y="2768875"/>
            <a:chExt cx="291450" cy="292225"/>
          </a:xfrm>
        </p:grpSpPr>
        <p:sp>
          <p:nvSpPr>
            <p:cNvPr id="374" name="Google Shape;374;p4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4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6" name="Google Shape;376;p42"/>
          <p:cNvSpPr/>
          <p:nvPr/>
        </p:nvSpPr>
        <p:spPr>
          <a:xfrm>
            <a:off x="6788962" y="1523971"/>
            <a:ext cx="228047" cy="209799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7" name="Google Shape;377;p42"/>
          <p:cNvGrpSpPr/>
          <p:nvPr/>
        </p:nvGrpSpPr>
        <p:grpSpPr>
          <a:xfrm>
            <a:off x="4463434" y="1519959"/>
            <a:ext cx="217260" cy="217824"/>
            <a:chOff x="6679825" y="2693700"/>
            <a:chExt cx="257875" cy="258575"/>
          </a:xfrm>
        </p:grpSpPr>
        <p:sp>
          <p:nvSpPr>
            <p:cNvPr id="378" name="Google Shape;378;p4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4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0" name="Google Shape;380;p42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4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Google Shape;385;p43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HOW ABOUT THE </a:t>
            </a:r>
            <a:r>
              <a:rPr lang="es">
                <a:solidFill>
                  <a:srgbClr val="EBCFB2"/>
                </a:solidFill>
              </a:rPr>
              <a:t>PERCENTAGES</a:t>
            </a:r>
            <a:r>
              <a:rPr lang="es"/>
              <a:t>?</a:t>
            </a:r>
            <a:endParaRPr/>
          </a:p>
        </p:txBody>
      </p:sp>
      <p:sp>
        <p:nvSpPr>
          <p:cNvPr id="386" name="Google Shape;386;p43"/>
          <p:cNvSpPr txBox="1"/>
          <p:nvPr/>
        </p:nvSpPr>
        <p:spPr>
          <a:xfrm>
            <a:off x="1137972" y="3215456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387" name="Google Shape;387;p43"/>
          <p:cNvSpPr txBox="1"/>
          <p:nvPr/>
        </p:nvSpPr>
        <p:spPr>
          <a:xfrm>
            <a:off x="2915122" y="3215456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388" name="Google Shape;388;p43"/>
          <p:cNvSpPr txBox="1"/>
          <p:nvPr/>
        </p:nvSpPr>
        <p:spPr>
          <a:xfrm>
            <a:off x="4692265" y="3215456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grpSp>
        <p:nvGrpSpPr>
          <p:cNvPr id="389" name="Google Shape;389;p43"/>
          <p:cNvGrpSpPr/>
          <p:nvPr/>
        </p:nvGrpSpPr>
        <p:grpSpPr>
          <a:xfrm>
            <a:off x="1390452" y="1982064"/>
            <a:ext cx="1031248" cy="1031143"/>
            <a:chOff x="1426702" y="1990014"/>
            <a:chExt cx="1031248" cy="1031143"/>
          </a:xfrm>
        </p:grpSpPr>
        <p:grpSp>
          <p:nvGrpSpPr>
            <p:cNvPr id="390" name="Google Shape;390;p43"/>
            <p:cNvGrpSpPr/>
            <p:nvPr/>
          </p:nvGrpSpPr>
          <p:grpSpPr>
            <a:xfrm>
              <a:off x="1426702" y="1990014"/>
              <a:ext cx="1031248" cy="1031143"/>
              <a:chOff x="2543222" y="2802319"/>
              <a:chExt cx="492172" cy="492122"/>
            </a:xfrm>
          </p:grpSpPr>
          <p:sp>
            <p:nvSpPr>
              <p:cNvPr id="391" name="Google Shape;391;p43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43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43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" name="Google Shape;394;p43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43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43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43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43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43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43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1" name="Google Shape;401;p43"/>
            <p:cNvGrpSpPr/>
            <p:nvPr/>
          </p:nvGrpSpPr>
          <p:grpSpPr>
            <a:xfrm>
              <a:off x="1813917" y="2378721"/>
              <a:ext cx="257213" cy="253795"/>
              <a:chOff x="-6713450" y="2397900"/>
              <a:chExt cx="295375" cy="291450"/>
            </a:xfrm>
          </p:grpSpPr>
          <p:sp>
            <p:nvSpPr>
              <p:cNvPr id="402" name="Google Shape;402;p43"/>
              <p:cNvSpPr/>
              <p:nvPr/>
            </p:nvSpPr>
            <p:spPr>
              <a:xfrm>
                <a:off x="-6628400" y="2465650"/>
                <a:ext cx="69350" cy="17350"/>
              </a:xfrm>
              <a:custGeom>
                <a:rect b="b" l="l" r="r" t="t"/>
                <a:pathLst>
                  <a:path extrusionOk="0" h="694" w="2774">
                    <a:moveTo>
                      <a:pt x="379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158" y="693"/>
                      <a:pt x="379" y="693"/>
                    </a:cubicBezTo>
                    <a:lnTo>
                      <a:pt x="2427" y="693"/>
                    </a:lnTo>
                    <a:cubicBezTo>
                      <a:pt x="2616" y="693"/>
                      <a:pt x="2773" y="536"/>
                      <a:pt x="2773" y="347"/>
                    </a:cubicBezTo>
                    <a:cubicBezTo>
                      <a:pt x="2773" y="158"/>
                      <a:pt x="2616" y="0"/>
                      <a:pt x="24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43"/>
              <p:cNvSpPr/>
              <p:nvPr/>
            </p:nvSpPr>
            <p:spPr>
              <a:xfrm>
                <a:off x="-6713450" y="2397900"/>
                <a:ext cx="295375" cy="291450"/>
              </a:xfrm>
              <a:custGeom>
                <a:rect b="b" l="l" r="r" t="t"/>
                <a:pathLst>
                  <a:path extrusionOk="0" h="11658" w="11815">
                    <a:moveTo>
                      <a:pt x="2048" y="1167"/>
                    </a:moveTo>
                    <a:lnTo>
                      <a:pt x="2048" y="2017"/>
                    </a:lnTo>
                    <a:lnTo>
                      <a:pt x="1166" y="2017"/>
                    </a:lnTo>
                    <a:lnTo>
                      <a:pt x="2048" y="1167"/>
                    </a:lnTo>
                    <a:close/>
                    <a:moveTo>
                      <a:pt x="10330" y="2773"/>
                    </a:moveTo>
                    <a:cubicBezTo>
                      <a:pt x="10507" y="2773"/>
                      <a:pt x="10680" y="2836"/>
                      <a:pt x="10806" y="2962"/>
                    </a:cubicBezTo>
                    <a:cubicBezTo>
                      <a:pt x="11058" y="3246"/>
                      <a:pt x="11058" y="3687"/>
                      <a:pt x="10775" y="3908"/>
                    </a:cubicBezTo>
                    <a:lnTo>
                      <a:pt x="10176" y="4506"/>
                    </a:lnTo>
                    <a:lnTo>
                      <a:pt x="9231" y="3561"/>
                    </a:lnTo>
                    <a:lnTo>
                      <a:pt x="9830" y="2962"/>
                    </a:lnTo>
                    <a:cubicBezTo>
                      <a:pt x="9972" y="2836"/>
                      <a:pt x="10153" y="2773"/>
                      <a:pt x="10330" y="2773"/>
                    </a:cubicBezTo>
                    <a:close/>
                    <a:moveTo>
                      <a:pt x="8727" y="4034"/>
                    </a:moveTo>
                    <a:lnTo>
                      <a:pt x="9672" y="4979"/>
                    </a:lnTo>
                    <a:cubicBezTo>
                      <a:pt x="8538" y="6207"/>
                      <a:pt x="7026" y="7688"/>
                      <a:pt x="5892" y="8854"/>
                    </a:cubicBezTo>
                    <a:lnTo>
                      <a:pt x="4915" y="7846"/>
                    </a:lnTo>
                    <a:lnTo>
                      <a:pt x="8727" y="4034"/>
                    </a:lnTo>
                    <a:close/>
                    <a:moveTo>
                      <a:pt x="4600" y="8539"/>
                    </a:moveTo>
                    <a:lnTo>
                      <a:pt x="5230" y="9169"/>
                    </a:lnTo>
                    <a:lnTo>
                      <a:pt x="4285" y="9421"/>
                    </a:lnTo>
                    <a:cubicBezTo>
                      <a:pt x="4348" y="9232"/>
                      <a:pt x="4505" y="8728"/>
                      <a:pt x="4600" y="8539"/>
                    </a:cubicBezTo>
                    <a:close/>
                    <a:moveTo>
                      <a:pt x="7908" y="694"/>
                    </a:moveTo>
                    <a:cubicBezTo>
                      <a:pt x="8097" y="694"/>
                      <a:pt x="8255" y="852"/>
                      <a:pt x="8255" y="1041"/>
                    </a:cubicBezTo>
                    <a:lnTo>
                      <a:pt x="8255" y="3592"/>
                    </a:lnTo>
                    <a:lnTo>
                      <a:pt x="7467" y="4380"/>
                    </a:lnTo>
                    <a:cubicBezTo>
                      <a:pt x="7435" y="4286"/>
                      <a:pt x="7309" y="4160"/>
                      <a:pt x="7152" y="4160"/>
                    </a:cubicBezTo>
                    <a:lnTo>
                      <a:pt x="1733" y="4160"/>
                    </a:lnTo>
                    <a:cubicBezTo>
                      <a:pt x="1512" y="4160"/>
                      <a:pt x="1386" y="4317"/>
                      <a:pt x="1386" y="4506"/>
                    </a:cubicBezTo>
                    <a:cubicBezTo>
                      <a:pt x="1386" y="4695"/>
                      <a:pt x="1512" y="4853"/>
                      <a:pt x="1733" y="4853"/>
                    </a:cubicBezTo>
                    <a:lnTo>
                      <a:pt x="6994" y="4853"/>
                    </a:lnTo>
                    <a:lnTo>
                      <a:pt x="6333" y="5546"/>
                    </a:lnTo>
                    <a:lnTo>
                      <a:pt x="1733" y="5546"/>
                    </a:lnTo>
                    <a:cubicBezTo>
                      <a:pt x="1512" y="5546"/>
                      <a:pt x="1355" y="5703"/>
                      <a:pt x="1355" y="5892"/>
                    </a:cubicBezTo>
                    <a:cubicBezTo>
                      <a:pt x="1355" y="6081"/>
                      <a:pt x="1512" y="6239"/>
                      <a:pt x="1733" y="6239"/>
                    </a:cubicBezTo>
                    <a:lnTo>
                      <a:pt x="5608" y="6239"/>
                    </a:lnTo>
                    <a:lnTo>
                      <a:pt x="4947" y="6901"/>
                    </a:lnTo>
                    <a:lnTo>
                      <a:pt x="1733" y="6901"/>
                    </a:lnTo>
                    <a:cubicBezTo>
                      <a:pt x="1512" y="6901"/>
                      <a:pt x="1355" y="7058"/>
                      <a:pt x="1355" y="7279"/>
                    </a:cubicBezTo>
                    <a:cubicBezTo>
                      <a:pt x="1355" y="7468"/>
                      <a:pt x="1512" y="7625"/>
                      <a:pt x="1733" y="7625"/>
                    </a:cubicBezTo>
                    <a:lnTo>
                      <a:pt x="4285" y="7625"/>
                    </a:lnTo>
                    <a:cubicBezTo>
                      <a:pt x="4190" y="7688"/>
                      <a:pt x="4159" y="7751"/>
                      <a:pt x="4127" y="7814"/>
                    </a:cubicBezTo>
                    <a:lnTo>
                      <a:pt x="3970" y="8287"/>
                    </a:lnTo>
                    <a:lnTo>
                      <a:pt x="1733" y="8287"/>
                    </a:lnTo>
                    <a:cubicBezTo>
                      <a:pt x="1512" y="8287"/>
                      <a:pt x="1355" y="8444"/>
                      <a:pt x="1355" y="8633"/>
                    </a:cubicBezTo>
                    <a:cubicBezTo>
                      <a:pt x="1355" y="8854"/>
                      <a:pt x="1512" y="9011"/>
                      <a:pt x="1733" y="9011"/>
                    </a:cubicBezTo>
                    <a:lnTo>
                      <a:pt x="3718" y="9011"/>
                    </a:lnTo>
                    <a:lnTo>
                      <a:pt x="3466" y="9893"/>
                    </a:lnTo>
                    <a:cubicBezTo>
                      <a:pt x="3385" y="10136"/>
                      <a:pt x="3557" y="10355"/>
                      <a:pt x="3766" y="10355"/>
                    </a:cubicBezTo>
                    <a:cubicBezTo>
                      <a:pt x="3802" y="10355"/>
                      <a:pt x="3839" y="10348"/>
                      <a:pt x="3875" y="10335"/>
                    </a:cubicBezTo>
                    <a:lnTo>
                      <a:pt x="6018" y="9704"/>
                    </a:lnTo>
                    <a:cubicBezTo>
                      <a:pt x="6049" y="9704"/>
                      <a:pt x="6144" y="9673"/>
                      <a:pt x="6175" y="9641"/>
                    </a:cubicBezTo>
                    <a:lnTo>
                      <a:pt x="8286" y="7499"/>
                    </a:lnTo>
                    <a:lnTo>
                      <a:pt x="8286" y="10681"/>
                    </a:lnTo>
                    <a:cubicBezTo>
                      <a:pt x="8255" y="10839"/>
                      <a:pt x="8097" y="10996"/>
                      <a:pt x="7908" y="10996"/>
                    </a:cubicBezTo>
                    <a:lnTo>
                      <a:pt x="1040" y="10996"/>
                    </a:lnTo>
                    <a:cubicBezTo>
                      <a:pt x="851" y="10996"/>
                      <a:pt x="693" y="10839"/>
                      <a:pt x="693" y="10650"/>
                    </a:cubicBezTo>
                    <a:lnTo>
                      <a:pt x="693" y="2742"/>
                    </a:lnTo>
                    <a:lnTo>
                      <a:pt x="2395" y="2742"/>
                    </a:lnTo>
                    <a:cubicBezTo>
                      <a:pt x="2584" y="2742"/>
                      <a:pt x="2741" y="2584"/>
                      <a:pt x="2741" y="2395"/>
                    </a:cubicBezTo>
                    <a:lnTo>
                      <a:pt x="2741" y="694"/>
                    </a:lnTo>
                    <a:close/>
                    <a:moveTo>
                      <a:pt x="2363" y="1"/>
                    </a:moveTo>
                    <a:cubicBezTo>
                      <a:pt x="2237" y="1"/>
                      <a:pt x="2143" y="64"/>
                      <a:pt x="2111" y="127"/>
                    </a:cubicBezTo>
                    <a:lnTo>
                      <a:pt x="158" y="2112"/>
                    </a:lnTo>
                    <a:cubicBezTo>
                      <a:pt x="63" y="2175"/>
                      <a:pt x="0" y="2269"/>
                      <a:pt x="0" y="2364"/>
                    </a:cubicBezTo>
                    <a:lnTo>
                      <a:pt x="0" y="10650"/>
                    </a:lnTo>
                    <a:cubicBezTo>
                      <a:pt x="0" y="11217"/>
                      <a:pt x="473" y="11658"/>
                      <a:pt x="1008" y="11658"/>
                    </a:cubicBezTo>
                    <a:lnTo>
                      <a:pt x="7908" y="11658"/>
                    </a:lnTo>
                    <a:cubicBezTo>
                      <a:pt x="8444" y="11658"/>
                      <a:pt x="8916" y="11217"/>
                      <a:pt x="8916" y="10650"/>
                    </a:cubicBezTo>
                    <a:lnTo>
                      <a:pt x="8916" y="6774"/>
                    </a:lnTo>
                    <a:lnTo>
                      <a:pt x="11279" y="4412"/>
                    </a:lnTo>
                    <a:cubicBezTo>
                      <a:pt x="11815" y="3876"/>
                      <a:pt x="11815" y="3025"/>
                      <a:pt x="11279" y="2490"/>
                    </a:cubicBezTo>
                    <a:cubicBezTo>
                      <a:pt x="11011" y="2222"/>
                      <a:pt x="10657" y="2088"/>
                      <a:pt x="10306" y="2088"/>
                    </a:cubicBezTo>
                    <a:cubicBezTo>
                      <a:pt x="9956" y="2088"/>
                      <a:pt x="9609" y="2222"/>
                      <a:pt x="9357" y="2490"/>
                    </a:cubicBezTo>
                    <a:lnTo>
                      <a:pt x="8916" y="2931"/>
                    </a:lnTo>
                    <a:lnTo>
                      <a:pt x="8916" y="1041"/>
                    </a:lnTo>
                    <a:cubicBezTo>
                      <a:pt x="8916" y="474"/>
                      <a:pt x="8444" y="1"/>
                      <a:pt x="79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4" name="Google Shape;404;p43"/>
          <p:cNvGrpSpPr/>
          <p:nvPr/>
        </p:nvGrpSpPr>
        <p:grpSpPr>
          <a:xfrm>
            <a:off x="4908786" y="1982064"/>
            <a:ext cx="1031248" cy="1031143"/>
            <a:chOff x="4945036" y="1990014"/>
            <a:chExt cx="1031248" cy="1031143"/>
          </a:xfrm>
        </p:grpSpPr>
        <p:grpSp>
          <p:nvGrpSpPr>
            <p:cNvPr id="405" name="Google Shape;405;p43"/>
            <p:cNvGrpSpPr/>
            <p:nvPr/>
          </p:nvGrpSpPr>
          <p:grpSpPr>
            <a:xfrm>
              <a:off x="4945036" y="1990014"/>
              <a:ext cx="1031248" cy="1031143"/>
              <a:chOff x="2543222" y="2802319"/>
              <a:chExt cx="492172" cy="492122"/>
            </a:xfrm>
          </p:grpSpPr>
          <p:sp>
            <p:nvSpPr>
              <p:cNvPr id="406" name="Google Shape;406;p43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43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43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43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43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43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43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43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43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" name="Google Shape;415;p43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6" name="Google Shape;416;p43"/>
            <p:cNvSpPr/>
            <p:nvPr/>
          </p:nvSpPr>
          <p:spPr>
            <a:xfrm>
              <a:off x="5331191" y="2386403"/>
              <a:ext cx="259281" cy="238534"/>
            </a:xfrm>
            <a:custGeom>
              <a:rect b="b" l="l" r="r" t="t"/>
              <a:pathLst>
                <a:path extrusionOk="0" h="10957" w="11910">
                  <a:moveTo>
                    <a:pt x="7325" y="654"/>
                  </a:moveTo>
                  <a:cubicBezTo>
                    <a:pt x="7412" y="654"/>
                    <a:pt x="7498" y="686"/>
                    <a:pt x="7561" y="749"/>
                  </a:cubicBezTo>
                  <a:lnTo>
                    <a:pt x="10995" y="4088"/>
                  </a:lnTo>
                  <a:cubicBezTo>
                    <a:pt x="11122" y="4246"/>
                    <a:pt x="11122" y="4466"/>
                    <a:pt x="10995" y="4592"/>
                  </a:cubicBezTo>
                  <a:lnTo>
                    <a:pt x="10082" y="5506"/>
                  </a:lnTo>
                  <a:lnTo>
                    <a:pt x="7404" y="2859"/>
                  </a:lnTo>
                  <a:cubicBezTo>
                    <a:pt x="7215" y="2670"/>
                    <a:pt x="6955" y="2576"/>
                    <a:pt x="6691" y="2576"/>
                  </a:cubicBezTo>
                  <a:cubicBezTo>
                    <a:pt x="6427" y="2576"/>
                    <a:pt x="6159" y="2670"/>
                    <a:pt x="5955" y="2859"/>
                  </a:cubicBezTo>
                  <a:lnTo>
                    <a:pt x="4978" y="3805"/>
                  </a:lnTo>
                  <a:cubicBezTo>
                    <a:pt x="4915" y="3868"/>
                    <a:pt x="4828" y="3899"/>
                    <a:pt x="4742" y="3899"/>
                  </a:cubicBezTo>
                  <a:cubicBezTo>
                    <a:pt x="4655" y="3899"/>
                    <a:pt x="4568" y="3868"/>
                    <a:pt x="4505" y="3805"/>
                  </a:cubicBezTo>
                  <a:cubicBezTo>
                    <a:pt x="4379" y="3679"/>
                    <a:pt x="4379" y="3458"/>
                    <a:pt x="4505" y="3332"/>
                  </a:cubicBezTo>
                  <a:lnTo>
                    <a:pt x="5955" y="1883"/>
                  </a:lnTo>
                  <a:lnTo>
                    <a:pt x="7089" y="749"/>
                  </a:lnTo>
                  <a:cubicBezTo>
                    <a:pt x="7152" y="686"/>
                    <a:pt x="7239" y="654"/>
                    <a:pt x="7325" y="654"/>
                  </a:cubicBezTo>
                  <a:close/>
                  <a:moveTo>
                    <a:pt x="2808" y="5183"/>
                  </a:moveTo>
                  <a:cubicBezTo>
                    <a:pt x="2899" y="5183"/>
                    <a:pt x="2993" y="5207"/>
                    <a:pt x="3056" y="5254"/>
                  </a:cubicBezTo>
                  <a:cubicBezTo>
                    <a:pt x="3151" y="5380"/>
                    <a:pt x="3151" y="5632"/>
                    <a:pt x="3056" y="5726"/>
                  </a:cubicBezTo>
                  <a:lnTo>
                    <a:pt x="2048" y="6735"/>
                  </a:lnTo>
                  <a:cubicBezTo>
                    <a:pt x="2001" y="6782"/>
                    <a:pt x="1914" y="6805"/>
                    <a:pt x="1824" y="6805"/>
                  </a:cubicBezTo>
                  <a:cubicBezTo>
                    <a:pt x="1733" y="6805"/>
                    <a:pt x="1639" y="6782"/>
                    <a:pt x="1576" y="6735"/>
                  </a:cubicBezTo>
                  <a:cubicBezTo>
                    <a:pt x="1449" y="6609"/>
                    <a:pt x="1449" y="6357"/>
                    <a:pt x="1576" y="6262"/>
                  </a:cubicBezTo>
                  <a:lnTo>
                    <a:pt x="2584" y="5254"/>
                  </a:lnTo>
                  <a:cubicBezTo>
                    <a:pt x="2631" y="5207"/>
                    <a:pt x="2718" y="5183"/>
                    <a:pt x="2808" y="5183"/>
                  </a:cubicBezTo>
                  <a:close/>
                  <a:moveTo>
                    <a:pt x="3785" y="6167"/>
                  </a:moveTo>
                  <a:cubicBezTo>
                    <a:pt x="3875" y="6167"/>
                    <a:pt x="3970" y="6199"/>
                    <a:pt x="4033" y="6262"/>
                  </a:cubicBezTo>
                  <a:cubicBezTo>
                    <a:pt x="4159" y="6357"/>
                    <a:pt x="4159" y="6609"/>
                    <a:pt x="4033" y="6735"/>
                  </a:cubicBezTo>
                  <a:lnTo>
                    <a:pt x="3056" y="7711"/>
                  </a:lnTo>
                  <a:cubicBezTo>
                    <a:pt x="2993" y="7774"/>
                    <a:pt x="2899" y="7806"/>
                    <a:pt x="2808" y="7806"/>
                  </a:cubicBezTo>
                  <a:cubicBezTo>
                    <a:pt x="2718" y="7806"/>
                    <a:pt x="2631" y="7774"/>
                    <a:pt x="2584" y="7711"/>
                  </a:cubicBezTo>
                  <a:cubicBezTo>
                    <a:pt x="2395" y="7554"/>
                    <a:pt x="2395" y="7365"/>
                    <a:pt x="2584" y="7239"/>
                  </a:cubicBezTo>
                  <a:lnTo>
                    <a:pt x="3560" y="6262"/>
                  </a:lnTo>
                  <a:cubicBezTo>
                    <a:pt x="3608" y="6199"/>
                    <a:pt x="3694" y="6167"/>
                    <a:pt x="3785" y="6167"/>
                  </a:cubicBezTo>
                  <a:close/>
                  <a:moveTo>
                    <a:pt x="4730" y="7113"/>
                  </a:moveTo>
                  <a:cubicBezTo>
                    <a:pt x="4821" y="7113"/>
                    <a:pt x="4915" y="7144"/>
                    <a:pt x="4978" y="7207"/>
                  </a:cubicBezTo>
                  <a:cubicBezTo>
                    <a:pt x="5073" y="7302"/>
                    <a:pt x="5073" y="7554"/>
                    <a:pt x="4978" y="7680"/>
                  </a:cubicBezTo>
                  <a:lnTo>
                    <a:pt x="4001" y="8656"/>
                  </a:lnTo>
                  <a:cubicBezTo>
                    <a:pt x="3938" y="8719"/>
                    <a:pt x="3844" y="8751"/>
                    <a:pt x="3749" y="8751"/>
                  </a:cubicBezTo>
                  <a:cubicBezTo>
                    <a:pt x="3655" y="8751"/>
                    <a:pt x="3560" y="8719"/>
                    <a:pt x="3497" y="8656"/>
                  </a:cubicBezTo>
                  <a:cubicBezTo>
                    <a:pt x="3403" y="8530"/>
                    <a:pt x="3403" y="8310"/>
                    <a:pt x="3497" y="8184"/>
                  </a:cubicBezTo>
                  <a:lnTo>
                    <a:pt x="4505" y="7207"/>
                  </a:lnTo>
                  <a:cubicBezTo>
                    <a:pt x="4553" y="7144"/>
                    <a:pt x="4639" y="7113"/>
                    <a:pt x="4730" y="7113"/>
                  </a:cubicBezTo>
                  <a:close/>
                  <a:moveTo>
                    <a:pt x="4100" y="969"/>
                  </a:moveTo>
                  <a:cubicBezTo>
                    <a:pt x="4190" y="969"/>
                    <a:pt x="4285" y="1001"/>
                    <a:pt x="4348" y="1064"/>
                  </a:cubicBezTo>
                  <a:lnTo>
                    <a:pt x="5041" y="1725"/>
                  </a:lnTo>
                  <a:lnTo>
                    <a:pt x="3938" y="2828"/>
                  </a:lnTo>
                  <a:cubicBezTo>
                    <a:pt x="3560" y="3206"/>
                    <a:pt x="3560" y="3899"/>
                    <a:pt x="3938" y="4277"/>
                  </a:cubicBezTo>
                  <a:cubicBezTo>
                    <a:pt x="4143" y="4482"/>
                    <a:pt x="4411" y="4584"/>
                    <a:pt x="4675" y="4584"/>
                  </a:cubicBezTo>
                  <a:cubicBezTo>
                    <a:pt x="4939" y="4584"/>
                    <a:pt x="5199" y="4482"/>
                    <a:pt x="5388" y="4277"/>
                  </a:cubicBezTo>
                  <a:lnTo>
                    <a:pt x="6396" y="3332"/>
                  </a:lnTo>
                  <a:cubicBezTo>
                    <a:pt x="6443" y="3269"/>
                    <a:pt x="6530" y="3238"/>
                    <a:pt x="6620" y="3238"/>
                  </a:cubicBezTo>
                  <a:cubicBezTo>
                    <a:pt x="6711" y="3238"/>
                    <a:pt x="6805" y="3269"/>
                    <a:pt x="6868" y="3332"/>
                  </a:cubicBezTo>
                  <a:lnTo>
                    <a:pt x="10334" y="6735"/>
                  </a:lnTo>
                  <a:cubicBezTo>
                    <a:pt x="10491" y="6829"/>
                    <a:pt x="10491" y="7113"/>
                    <a:pt x="10365" y="7239"/>
                  </a:cubicBezTo>
                  <a:cubicBezTo>
                    <a:pt x="10302" y="7302"/>
                    <a:pt x="10216" y="7333"/>
                    <a:pt x="10129" y="7333"/>
                  </a:cubicBezTo>
                  <a:cubicBezTo>
                    <a:pt x="10042" y="7333"/>
                    <a:pt x="9956" y="7302"/>
                    <a:pt x="9893" y="7239"/>
                  </a:cubicBezTo>
                  <a:lnTo>
                    <a:pt x="8444" y="5789"/>
                  </a:lnTo>
                  <a:cubicBezTo>
                    <a:pt x="8381" y="5726"/>
                    <a:pt x="8286" y="5695"/>
                    <a:pt x="8195" y="5695"/>
                  </a:cubicBezTo>
                  <a:cubicBezTo>
                    <a:pt x="8105" y="5695"/>
                    <a:pt x="8018" y="5726"/>
                    <a:pt x="7971" y="5789"/>
                  </a:cubicBezTo>
                  <a:cubicBezTo>
                    <a:pt x="7845" y="5884"/>
                    <a:pt x="7845" y="6136"/>
                    <a:pt x="7971" y="6262"/>
                  </a:cubicBezTo>
                  <a:lnTo>
                    <a:pt x="9420" y="7711"/>
                  </a:lnTo>
                  <a:cubicBezTo>
                    <a:pt x="9546" y="7837"/>
                    <a:pt x="9546" y="8058"/>
                    <a:pt x="9420" y="8184"/>
                  </a:cubicBezTo>
                  <a:cubicBezTo>
                    <a:pt x="9357" y="8247"/>
                    <a:pt x="9271" y="8278"/>
                    <a:pt x="9184" y="8278"/>
                  </a:cubicBezTo>
                  <a:cubicBezTo>
                    <a:pt x="9097" y="8278"/>
                    <a:pt x="9011" y="8247"/>
                    <a:pt x="8948" y="8184"/>
                  </a:cubicBezTo>
                  <a:lnTo>
                    <a:pt x="7498" y="6735"/>
                  </a:lnTo>
                  <a:cubicBezTo>
                    <a:pt x="7435" y="6672"/>
                    <a:pt x="7341" y="6640"/>
                    <a:pt x="7250" y="6640"/>
                  </a:cubicBezTo>
                  <a:cubicBezTo>
                    <a:pt x="7160" y="6640"/>
                    <a:pt x="7073" y="6672"/>
                    <a:pt x="7026" y="6735"/>
                  </a:cubicBezTo>
                  <a:cubicBezTo>
                    <a:pt x="6900" y="6829"/>
                    <a:pt x="6900" y="7081"/>
                    <a:pt x="7026" y="7176"/>
                  </a:cubicBezTo>
                  <a:lnTo>
                    <a:pt x="8475" y="8656"/>
                  </a:lnTo>
                  <a:cubicBezTo>
                    <a:pt x="8601" y="8751"/>
                    <a:pt x="8601" y="9003"/>
                    <a:pt x="8475" y="9129"/>
                  </a:cubicBezTo>
                  <a:cubicBezTo>
                    <a:pt x="8412" y="9176"/>
                    <a:pt x="8325" y="9200"/>
                    <a:pt x="8239" y="9200"/>
                  </a:cubicBezTo>
                  <a:cubicBezTo>
                    <a:pt x="8152" y="9200"/>
                    <a:pt x="8066" y="9176"/>
                    <a:pt x="8003" y="9129"/>
                  </a:cubicBezTo>
                  <a:lnTo>
                    <a:pt x="6459" y="7648"/>
                  </a:lnTo>
                  <a:cubicBezTo>
                    <a:pt x="6270" y="7459"/>
                    <a:pt x="6018" y="7396"/>
                    <a:pt x="5797" y="7396"/>
                  </a:cubicBezTo>
                  <a:cubicBezTo>
                    <a:pt x="5797" y="7144"/>
                    <a:pt x="5671" y="6924"/>
                    <a:pt x="5482" y="6735"/>
                  </a:cubicBezTo>
                  <a:cubicBezTo>
                    <a:pt x="5293" y="6514"/>
                    <a:pt x="5041" y="6451"/>
                    <a:pt x="4821" y="6388"/>
                  </a:cubicBezTo>
                  <a:cubicBezTo>
                    <a:pt x="4821" y="6167"/>
                    <a:pt x="4694" y="5947"/>
                    <a:pt x="4505" y="5726"/>
                  </a:cubicBezTo>
                  <a:cubicBezTo>
                    <a:pt x="4285" y="5537"/>
                    <a:pt x="4064" y="5474"/>
                    <a:pt x="3812" y="5411"/>
                  </a:cubicBezTo>
                  <a:cubicBezTo>
                    <a:pt x="3812" y="5191"/>
                    <a:pt x="3718" y="4939"/>
                    <a:pt x="3497" y="4750"/>
                  </a:cubicBezTo>
                  <a:cubicBezTo>
                    <a:pt x="3308" y="4561"/>
                    <a:pt x="3048" y="4466"/>
                    <a:pt x="2785" y="4466"/>
                  </a:cubicBezTo>
                  <a:cubicBezTo>
                    <a:pt x="2521" y="4466"/>
                    <a:pt x="2253" y="4561"/>
                    <a:pt x="2048" y="4750"/>
                  </a:cubicBezTo>
                  <a:lnTo>
                    <a:pt x="1544" y="5254"/>
                  </a:lnTo>
                  <a:lnTo>
                    <a:pt x="819" y="4561"/>
                  </a:lnTo>
                  <a:cubicBezTo>
                    <a:pt x="725" y="4435"/>
                    <a:pt x="725" y="4183"/>
                    <a:pt x="819" y="4088"/>
                  </a:cubicBezTo>
                  <a:lnTo>
                    <a:pt x="3875" y="1064"/>
                  </a:lnTo>
                  <a:cubicBezTo>
                    <a:pt x="3923" y="1001"/>
                    <a:pt x="4009" y="969"/>
                    <a:pt x="4100" y="969"/>
                  </a:cubicBezTo>
                  <a:close/>
                  <a:moveTo>
                    <a:pt x="5718" y="8089"/>
                  </a:moveTo>
                  <a:cubicBezTo>
                    <a:pt x="5805" y="8089"/>
                    <a:pt x="5892" y="8121"/>
                    <a:pt x="5955" y="8184"/>
                  </a:cubicBezTo>
                  <a:cubicBezTo>
                    <a:pt x="6081" y="8310"/>
                    <a:pt x="6081" y="8530"/>
                    <a:pt x="5955" y="8656"/>
                  </a:cubicBezTo>
                  <a:lnTo>
                    <a:pt x="4978" y="9633"/>
                  </a:lnTo>
                  <a:cubicBezTo>
                    <a:pt x="4915" y="9696"/>
                    <a:pt x="4821" y="9728"/>
                    <a:pt x="4730" y="9728"/>
                  </a:cubicBezTo>
                  <a:cubicBezTo>
                    <a:pt x="4639" y="9728"/>
                    <a:pt x="4553" y="9696"/>
                    <a:pt x="4505" y="9633"/>
                  </a:cubicBezTo>
                  <a:cubicBezTo>
                    <a:pt x="4379" y="9507"/>
                    <a:pt x="4379" y="9286"/>
                    <a:pt x="4505" y="9160"/>
                  </a:cubicBezTo>
                  <a:lnTo>
                    <a:pt x="5482" y="8184"/>
                  </a:lnTo>
                  <a:cubicBezTo>
                    <a:pt x="5545" y="8121"/>
                    <a:pt x="5632" y="8089"/>
                    <a:pt x="5718" y="8089"/>
                  </a:cubicBezTo>
                  <a:close/>
                  <a:moveTo>
                    <a:pt x="6616" y="8877"/>
                  </a:moveTo>
                  <a:lnTo>
                    <a:pt x="7467" y="9665"/>
                  </a:lnTo>
                  <a:cubicBezTo>
                    <a:pt x="7593" y="9759"/>
                    <a:pt x="7593" y="9980"/>
                    <a:pt x="7435" y="10106"/>
                  </a:cubicBezTo>
                  <a:cubicBezTo>
                    <a:pt x="7388" y="10169"/>
                    <a:pt x="7286" y="10200"/>
                    <a:pt x="7179" y="10200"/>
                  </a:cubicBezTo>
                  <a:cubicBezTo>
                    <a:pt x="7073" y="10200"/>
                    <a:pt x="6963" y="10169"/>
                    <a:pt x="6900" y="10106"/>
                  </a:cubicBezTo>
                  <a:lnTo>
                    <a:pt x="6207" y="9412"/>
                  </a:lnTo>
                  <a:lnTo>
                    <a:pt x="6427" y="9160"/>
                  </a:lnTo>
                  <a:cubicBezTo>
                    <a:pt x="6522" y="9097"/>
                    <a:pt x="6585" y="8971"/>
                    <a:pt x="6616" y="8877"/>
                  </a:cubicBezTo>
                  <a:close/>
                  <a:moveTo>
                    <a:pt x="7309" y="0"/>
                  </a:moveTo>
                  <a:cubicBezTo>
                    <a:pt x="7042" y="0"/>
                    <a:pt x="6774" y="103"/>
                    <a:pt x="6585" y="308"/>
                  </a:cubicBezTo>
                  <a:lnTo>
                    <a:pt x="5608" y="1284"/>
                  </a:lnTo>
                  <a:lnTo>
                    <a:pt x="4852" y="560"/>
                  </a:lnTo>
                  <a:cubicBezTo>
                    <a:pt x="4656" y="394"/>
                    <a:pt x="4409" y="307"/>
                    <a:pt x="4163" y="307"/>
                  </a:cubicBezTo>
                  <a:cubicBezTo>
                    <a:pt x="3897" y="307"/>
                    <a:pt x="3631" y="409"/>
                    <a:pt x="3434" y="623"/>
                  </a:cubicBezTo>
                  <a:lnTo>
                    <a:pt x="410" y="3647"/>
                  </a:lnTo>
                  <a:cubicBezTo>
                    <a:pt x="0" y="4025"/>
                    <a:pt x="0" y="4718"/>
                    <a:pt x="410" y="5096"/>
                  </a:cubicBezTo>
                  <a:lnTo>
                    <a:pt x="1103" y="5821"/>
                  </a:lnTo>
                  <a:cubicBezTo>
                    <a:pt x="725" y="6199"/>
                    <a:pt x="725" y="6829"/>
                    <a:pt x="1103" y="7239"/>
                  </a:cubicBezTo>
                  <a:cubicBezTo>
                    <a:pt x="1292" y="7428"/>
                    <a:pt x="1544" y="7491"/>
                    <a:pt x="1765" y="7554"/>
                  </a:cubicBezTo>
                  <a:cubicBezTo>
                    <a:pt x="1765" y="7774"/>
                    <a:pt x="1891" y="8026"/>
                    <a:pt x="2080" y="8215"/>
                  </a:cubicBezTo>
                  <a:cubicBezTo>
                    <a:pt x="2300" y="8404"/>
                    <a:pt x="2521" y="8499"/>
                    <a:pt x="2773" y="8530"/>
                  </a:cubicBezTo>
                  <a:cubicBezTo>
                    <a:pt x="2773" y="8751"/>
                    <a:pt x="2867" y="9003"/>
                    <a:pt x="3088" y="9192"/>
                  </a:cubicBezTo>
                  <a:cubicBezTo>
                    <a:pt x="3277" y="9381"/>
                    <a:pt x="3497" y="9475"/>
                    <a:pt x="3749" y="9507"/>
                  </a:cubicBezTo>
                  <a:cubicBezTo>
                    <a:pt x="3749" y="9759"/>
                    <a:pt x="3875" y="9980"/>
                    <a:pt x="4064" y="10169"/>
                  </a:cubicBezTo>
                  <a:cubicBezTo>
                    <a:pt x="4253" y="10373"/>
                    <a:pt x="4521" y="10476"/>
                    <a:pt x="4789" y="10476"/>
                  </a:cubicBezTo>
                  <a:cubicBezTo>
                    <a:pt x="5057" y="10476"/>
                    <a:pt x="5325" y="10373"/>
                    <a:pt x="5514" y="10169"/>
                  </a:cubicBezTo>
                  <a:lnTo>
                    <a:pt x="5766" y="9948"/>
                  </a:lnTo>
                  <a:lnTo>
                    <a:pt x="6459" y="10673"/>
                  </a:lnTo>
                  <a:cubicBezTo>
                    <a:pt x="6664" y="10862"/>
                    <a:pt x="6939" y="10956"/>
                    <a:pt x="7219" y="10956"/>
                  </a:cubicBezTo>
                  <a:cubicBezTo>
                    <a:pt x="7498" y="10956"/>
                    <a:pt x="7782" y="10862"/>
                    <a:pt x="8003" y="10673"/>
                  </a:cubicBezTo>
                  <a:cubicBezTo>
                    <a:pt x="8192" y="10452"/>
                    <a:pt x="8286" y="10232"/>
                    <a:pt x="8318" y="9980"/>
                  </a:cubicBezTo>
                  <a:cubicBezTo>
                    <a:pt x="8538" y="9980"/>
                    <a:pt x="8790" y="9885"/>
                    <a:pt x="8979" y="9665"/>
                  </a:cubicBezTo>
                  <a:cubicBezTo>
                    <a:pt x="9168" y="9475"/>
                    <a:pt x="9263" y="9255"/>
                    <a:pt x="9294" y="9003"/>
                  </a:cubicBezTo>
                  <a:cubicBezTo>
                    <a:pt x="9546" y="9003"/>
                    <a:pt x="9767" y="8877"/>
                    <a:pt x="9956" y="8688"/>
                  </a:cubicBezTo>
                  <a:cubicBezTo>
                    <a:pt x="10176" y="8499"/>
                    <a:pt x="10239" y="8247"/>
                    <a:pt x="10271" y="8026"/>
                  </a:cubicBezTo>
                  <a:cubicBezTo>
                    <a:pt x="10523" y="8026"/>
                    <a:pt x="10743" y="7900"/>
                    <a:pt x="10964" y="7711"/>
                  </a:cubicBezTo>
                  <a:cubicBezTo>
                    <a:pt x="11342" y="7302"/>
                    <a:pt x="11342" y="6640"/>
                    <a:pt x="10964" y="6262"/>
                  </a:cubicBezTo>
                  <a:lnTo>
                    <a:pt x="10680" y="5978"/>
                  </a:lnTo>
                  <a:lnTo>
                    <a:pt x="11594" y="5065"/>
                  </a:lnTo>
                  <a:cubicBezTo>
                    <a:pt x="11909" y="4687"/>
                    <a:pt x="11909" y="4057"/>
                    <a:pt x="11468" y="3647"/>
                  </a:cubicBezTo>
                  <a:lnTo>
                    <a:pt x="8034" y="308"/>
                  </a:lnTo>
                  <a:cubicBezTo>
                    <a:pt x="7845" y="103"/>
                    <a:pt x="7577" y="0"/>
                    <a:pt x="73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7" name="Google Shape;417;p43"/>
          <p:cNvGrpSpPr/>
          <p:nvPr/>
        </p:nvGrpSpPr>
        <p:grpSpPr>
          <a:xfrm>
            <a:off x="3167802" y="1982064"/>
            <a:ext cx="1031248" cy="1031143"/>
            <a:chOff x="3204052" y="1990014"/>
            <a:chExt cx="1031248" cy="1031143"/>
          </a:xfrm>
        </p:grpSpPr>
        <p:grpSp>
          <p:nvGrpSpPr>
            <p:cNvPr id="418" name="Google Shape;418;p43"/>
            <p:cNvGrpSpPr/>
            <p:nvPr/>
          </p:nvGrpSpPr>
          <p:grpSpPr>
            <a:xfrm>
              <a:off x="3204052" y="1990014"/>
              <a:ext cx="1031248" cy="1031143"/>
              <a:chOff x="2543222" y="2802319"/>
              <a:chExt cx="492172" cy="492122"/>
            </a:xfrm>
          </p:grpSpPr>
          <p:sp>
            <p:nvSpPr>
              <p:cNvPr id="419" name="Google Shape;419;p43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" name="Google Shape;420;p43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" name="Google Shape;421;p43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43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43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43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43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43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43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43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9" name="Google Shape;429;p43"/>
            <p:cNvGrpSpPr/>
            <p:nvPr/>
          </p:nvGrpSpPr>
          <p:grpSpPr>
            <a:xfrm>
              <a:off x="3596027" y="2381734"/>
              <a:ext cx="246993" cy="247663"/>
              <a:chOff x="6679825" y="2693700"/>
              <a:chExt cx="257875" cy="258575"/>
            </a:xfrm>
          </p:grpSpPr>
          <p:sp>
            <p:nvSpPr>
              <p:cNvPr id="430" name="Google Shape;430;p43"/>
              <p:cNvSpPr/>
              <p:nvPr/>
            </p:nvSpPr>
            <p:spPr>
              <a:xfrm>
                <a:off x="6679825" y="2693700"/>
                <a:ext cx="257875" cy="258575"/>
              </a:xfrm>
              <a:custGeom>
                <a:rect b="b" l="l" r="r" t="t"/>
                <a:pathLst>
                  <a:path extrusionOk="0" h="10343" w="10315">
                    <a:moveTo>
                      <a:pt x="5102" y="670"/>
                    </a:moveTo>
                    <a:cubicBezTo>
                      <a:pt x="5604" y="670"/>
                      <a:pt x="6022" y="1088"/>
                      <a:pt x="6022" y="1562"/>
                    </a:cubicBezTo>
                    <a:cubicBezTo>
                      <a:pt x="6022" y="2063"/>
                      <a:pt x="5604" y="2481"/>
                      <a:pt x="5102" y="2481"/>
                    </a:cubicBezTo>
                    <a:cubicBezTo>
                      <a:pt x="4600" y="2481"/>
                      <a:pt x="4182" y="2063"/>
                      <a:pt x="4182" y="1562"/>
                    </a:cubicBezTo>
                    <a:cubicBezTo>
                      <a:pt x="4182" y="1088"/>
                      <a:pt x="4600" y="670"/>
                      <a:pt x="5102" y="670"/>
                    </a:cubicBezTo>
                    <a:close/>
                    <a:moveTo>
                      <a:pt x="1757" y="1896"/>
                    </a:moveTo>
                    <a:cubicBezTo>
                      <a:pt x="2063" y="1896"/>
                      <a:pt x="2342" y="2175"/>
                      <a:pt x="2342" y="2481"/>
                    </a:cubicBezTo>
                    <a:cubicBezTo>
                      <a:pt x="2342" y="2788"/>
                      <a:pt x="2063" y="3067"/>
                      <a:pt x="1757" y="3067"/>
                    </a:cubicBezTo>
                    <a:cubicBezTo>
                      <a:pt x="1422" y="3067"/>
                      <a:pt x="1143" y="2788"/>
                      <a:pt x="1143" y="2481"/>
                    </a:cubicBezTo>
                    <a:cubicBezTo>
                      <a:pt x="1143" y="2119"/>
                      <a:pt x="1422" y="1896"/>
                      <a:pt x="1757" y="1896"/>
                    </a:cubicBezTo>
                    <a:close/>
                    <a:moveTo>
                      <a:pt x="8447" y="1896"/>
                    </a:moveTo>
                    <a:cubicBezTo>
                      <a:pt x="8781" y="1896"/>
                      <a:pt x="9032" y="2175"/>
                      <a:pt x="9032" y="2481"/>
                    </a:cubicBezTo>
                    <a:cubicBezTo>
                      <a:pt x="9032" y="2788"/>
                      <a:pt x="8753" y="3067"/>
                      <a:pt x="8447" y="3067"/>
                    </a:cubicBezTo>
                    <a:cubicBezTo>
                      <a:pt x="8112" y="3067"/>
                      <a:pt x="7834" y="2788"/>
                      <a:pt x="7834" y="2481"/>
                    </a:cubicBezTo>
                    <a:cubicBezTo>
                      <a:pt x="7834" y="2119"/>
                      <a:pt x="8112" y="1896"/>
                      <a:pt x="8447" y="1896"/>
                    </a:cubicBezTo>
                    <a:close/>
                    <a:moveTo>
                      <a:pt x="1701" y="3624"/>
                    </a:moveTo>
                    <a:cubicBezTo>
                      <a:pt x="2370" y="3624"/>
                      <a:pt x="2927" y="4182"/>
                      <a:pt x="2927" y="4851"/>
                    </a:cubicBezTo>
                    <a:lnTo>
                      <a:pt x="2927" y="6412"/>
                    </a:lnTo>
                    <a:cubicBezTo>
                      <a:pt x="2955" y="6635"/>
                      <a:pt x="2816" y="6719"/>
                      <a:pt x="2649" y="6719"/>
                    </a:cubicBezTo>
                    <a:cubicBezTo>
                      <a:pt x="2481" y="6719"/>
                      <a:pt x="2342" y="6858"/>
                      <a:pt x="2342" y="7053"/>
                    </a:cubicBezTo>
                    <a:lnTo>
                      <a:pt x="2342" y="8865"/>
                    </a:lnTo>
                    <a:cubicBezTo>
                      <a:pt x="2342" y="9032"/>
                      <a:pt x="2203" y="9172"/>
                      <a:pt x="2035" y="9172"/>
                    </a:cubicBezTo>
                    <a:lnTo>
                      <a:pt x="1422" y="9172"/>
                    </a:lnTo>
                    <a:cubicBezTo>
                      <a:pt x="1255" y="9172"/>
                      <a:pt x="1116" y="9032"/>
                      <a:pt x="1116" y="8865"/>
                    </a:cubicBezTo>
                    <a:lnTo>
                      <a:pt x="1116" y="7053"/>
                    </a:lnTo>
                    <a:cubicBezTo>
                      <a:pt x="1116" y="6858"/>
                      <a:pt x="976" y="6719"/>
                      <a:pt x="809" y="6719"/>
                    </a:cubicBezTo>
                    <a:cubicBezTo>
                      <a:pt x="642" y="6719"/>
                      <a:pt x="502" y="6579"/>
                      <a:pt x="502" y="6412"/>
                    </a:cubicBezTo>
                    <a:lnTo>
                      <a:pt x="502" y="4851"/>
                    </a:lnTo>
                    <a:cubicBezTo>
                      <a:pt x="502" y="4182"/>
                      <a:pt x="1060" y="3624"/>
                      <a:pt x="1701" y="3624"/>
                    </a:cubicBezTo>
                    <a:close/>
                    <a:moveTo>
                      <a:pt x="8391" y="3624"/>
                    </a:moveTo>
                    <a:cubicBezTo>
                      <a:pt x="9060" y="3624"/>
                      <a:pt x="9618" y="4182"/>
                      <a:pt x="9618" y="4851"/>
                    </a:cubicBezTo>
                    <a:lnTo>
                      <a:pt x="9618" y="6440"/>
                    </a:lnTo>
                    <a:lnTo>
                      <a:pt x="9645" y="6440"/>
                    </a:lnTo>
                    <a:cubicBezTo>
                      <a:pt x="9645" y="6635"/>
                      <a:pt x="9506" y="6774"/>
                      <a:pt x="9339" y="6774"/>
                    </a:cubicBezTo>
                    <a:cubicBezTo>
                      <a:pt x="9172" y="6774"/>
                      <a:pt x="9032" y="6914"/>
                      <a:pt x="9032" y="7081"/>
                    </a:cubicBezTo>
                    <a:lnTo>
                      <a:pt x="9032" y="8893"/>
                    </a:lnTo>
                    <a:cubicBezTo>
                      <a:pt x="9032" y="9060"/>
                      <a:pt x="8893" y="9199"/>
                      <a:pt x="8726" y="9199"/>
                    </a:cubicBezTo>
                    <a:lnTo>
                      <a:pt x="8112" y="9199"/>
                    </a:lnTo>
                    <a:cubicBezTo>
                      <a:pt x="7945" y="9199"/>
                      <a:pt x="7806" y="9060"/>
                      <a:pt x="7806" y="8893"/>
                    </a:cubicBezTo>
                    <a:lnTo>
                      <a:pt x="7806" y="7053"/>
                    </a:lnTo>
                    <a:cubicBezTo>
                      <a:pt x="7806" y="6858"/>
                      <a:pt x="7666" y="6719"/>
                      <a:pt x="7499" y="6719"/>
                    </a:cubicBezTo>
                    <a:cubicBezTo>
                      <a:pt x="7332" y="6719"/>
                      <a:pt x="7192" y="6579"/>
                      <a:pt x="7192" y="6412"/>
                    </a:cubicBezTo>
                    <a:lnTo>
                      <a:pt x="7192" y="4851"/>
                    </a:lnTo>
                    <a:cubicBezTo>
                      <a:pt x="7192" y="4182"/>
                      <a:pt x="7750" y="3624"/>
                      <a:pt x="8391" y="3624"/>
                    </a:cubicBezTo>
                    <a:close/>
                    <a:moveTo>
                      <a:pt x="5381" y="3095"/>
                    </a:moveTo>
                    <a:cubicBezTo>
                      <a:pt x="6077" y="3234"/>
                      <a:pt x="6635" y="3875"/>
                      <a:pt x="6635" y="4600"/>
                    </a:cubicBezTo>
                    <a:lnTo>
                      <a:pt x="6635" y="6440"/>
                    </a:lnTo>
                    <a:cubicBezTo>
                      <a:pt x="6663" y="6635"/>
                      <a:pt x="6523" y="6719"/>
                      <a:pt x="6356" y="6719"/>
                    </a:cubicBezTo>
                    <a:cubicBezTo>
                      <a:pt x="6161" y="6719"/>
                      <a:pt x="6022" y="6858"/>
                      <a:pt x="6022" y="7053"/>
                    </a:cubicBezTo>
                    <a:lnTo>
                      <a:pt x="6022" y="9478"/>
                    </a:lnTo>
                    <a:cubicBezTo>
                      <a:pt x="6022" y="9645"/>
                      <a:pt x="5882" y="9785"/>
                      <a:pt x="5715" y="9785"/>
                    </a:cubicBezTo>
                    <a:lnTo>
                      <a:pt x="4461" y="9785"/>
                    </a:lnTo>
                    <a:cubicBezTo>
                      <a:pt x="4293" y="9785"/>
                      <a:pt x="4154" y="9645"/>
                      <a:pt x="4154" y="9478"/>
                    </a:cubicBezTo>
                    <a:lnTo>
                      <a:pt x="4154" y="7053"/>
                    </a:lnTo>
                    <a:cubicBezTo>
                      <a:pt x="4154" y="6858"/>
                      <a:pt x="4015" y="6719"/>
                      <a:pt x="3847" y="6719"/>
                    </a:cubicBezTo>
                    <a:cubicBezTo>
                      <a:pt x="3652" y="6719"/>
                      <a:pt x="3513" y="6579"/>
                      <a:pt x="3513" y="6412"/>
                    </a:cubicBezTo>
                    <a:lnTo>
                      <a:pt x="3513" y="4851"/>
                    </a:lnTo>
                    <a:lnTo>
                      <a:pt x="3513" y="4600"/>
                    </a:lnTo>
                    <a:cubicBezTo>
                      <a:pt x="3513" y="3875"/>
                      <a:pt x="4043" y="3234"/>
                      <a:pt x="4739" y="3095"/>
                    </a:cubicBezTo>
                    <a:lnTo>
                      <a:pt x="4739" y="5185"/>
                    </a:lnTo>
                    <a:cubicBezTo>
                      <a:pt x="4739" y="5381"/>
                      <a:pt x="4879" y="5520"/>
                      <a:pt x="5046" y="5520"/>
                    </a:cubicBezTo>
                    <a:cubicBezTo>
                      <a:pt x="5241" y="5520"/>
                      <a:pt x="5381" y="5381"/>
                      <a:pt x="5381" y="5185"/>
                    </a:cubicBezTo>
                    <a:lnTo>
                      <a:pt x="5381" y="3095"/>
                    </a:lnTo>
                    <a:close/>
                    <a:moveTo>
                      <a:pt x="5130" y="1"/>
                    </a:moveTo>
                    <a:cubicBezTo>
                      <a:pt x="4293" y="1"/>
                      <a:pt x="3624" y="670"/>
                      <a:pt x="3624" y="1506"/>
                    </a:cubicBezTo>
                    <a:cubicBezTo>
                      <a:pt x="3624" y="1952"/>
                      <a:pt x="3847" y="2370"/>
                      <a:pt x="4154" y="2649"/>
                    </a:cubicBezTo>
                    <a:cubicBezTo>
                      <a:pt x="3736" y="2872"/>
                      <a:pt x="3373" y="3234"/>
                      <a:pt x="3206" y="3652"/>
                    </a:cubicBezTo>
                    <a:cubicBezTo>
                      <a:pt x="3067" y="3485"/>
                      <a:pt x="2900" y="3346"/>
                      <a:pt x="2677" y="3234"/>
                    </a:cubicBezTo>
                    <a:cubicBezTo>
                      <a:pt x="2900" y="3039"/>
                      <a:pt x="3039" y="2732"/>
                      <a:pt x="3039" y="2398"/>
                    </a:cubicBezTo>
                    <a:cubicBezTo>
                      <a:pt x="3039" y="1757"/>
                      <a:pt x="2481" y="1199"/>
                      <a:pt x="1812" y="1199"/>
                    </a:cubicBezTo>
                    <a:cubicBezTo>
                      <a:pt x="1143" y="1199"/>
                      <a:pt x="586" y="1757"/>
                      <a:pt x="586" y="2398"/>
                    </a:cubicBezTo>
                    <a:cubicBezTo>
                      <a:pt x="586" y="2732"/>
                      <a:pt x="725" y="3039"/>
                      <a:pt x="948" y="3234"/>
                    </a:cubicBezTo>
                    <a:cubicBezTo>
                      <a:pt x="391" y="3569"/>
                      <a:pt x="1" y="4154"/>
                      <a:pt x="1" y="4851"/>
                    </a:cubicBezTo>
                    <a:lnTo>
                      <a:pt x="1" y="6412"/>
                    </a:lnTo>
                    <a:cubicBezTo>
                      <a:pt x="1" y="6802"/>
                      <a:pt x="251" y="7137"/>
                      <a:pt x="586" y="7276"/>
                    </a:cubicBezTo>
                    <a:lnTo>
                      <a:pt x="586" y="8865"/>
                    </a:lnTo>
                    <a:cubicBezTo>
                      <a:pt x="586" y="9339"/>
                      <a:pt x="1004" y="9757"/>
                      <a:pt x="1506" y="9757"/>
                    </a:cubicBezTo>
                    <a:lnTo>
                      <a:pt x="2091" y="9757"/>
                    </a:lnTo>
                    <a:cubicBezTo>
                      <a:pt x="2593" y="9757"/>
                      <a:pt x="3011" y="9339"/>
                      <a:pt x="3011" y="8865"/>
                    </a:cubicBezTo>
                    <a:lnTo>
                      <a:pt x="3011" y="7276"/>
                    </a:lnTo>
                    <a:cubicBezTo>
                      <a:pt x="3095" y="7248"/>
                      <a:pt x="3206" y="7192"/>
                      <a:pt x="3318" y="7109"/>
                    </a:cubicBezTo>
                    <a:cubicBezTo>
                      <a:pt x="3429" y="7192"/>
                      <a:pt x="3485" y="7248"/>
                      <a:pt x="3624" y="7276"/>
                    </a:cubicBezTo>
                    <a:lnTo>
                      <a:pt x="3624" y="9450"/>
                    </a:lnTo>
                    <a:cubicBezTo>
                      <a:pt x="3624" y="9924"/>
                      <a:pt x="4043" y="10342"/>
                      <a:pt x="4544" y="10342"/>
                    </a:cubicBezTo>
                    <a:lnTo>
                      <a:pt x="5799" y="10342"/>
                    </a:lnTo>
                    <a:cubicBezTo>
                      <a:pt x="6273" y="10342"/>
                      <a:pt x="6691" y="9924"/>
                      <a:pt x="6691" y="9450"/>
                    </a:cubicBezTo>
                    <a:lnTo>
                      <a:pt x="6691" y="7276"/>
                    </a:lnTo>
                    <a:cubicBezTo>
                      <a:pt x="6802" y="7248"/>
                      <a:pt x="6914" y="7192"/>
                      <a:pt x="6997" y="7109"/>
                    </a:cubicBezTo>
                    <a:cubicBezTo>
                      <a:pt x="7109" y="7192"/>
                      <a:pt x="7192" y="7248"/>
                      <a:pt x="7332" y="7276"/>
                    </a:cubicBezTo>
                    <a:lnTo>
                      <a:pt x="7332" y="8865"/>
                    </a:lnTo>
                    <a:cubicBezTo>
                      <a:pt x="7332" y="9339"/>
                      <a:pt x="7750" y="9757"/>
                      <a:pt x="8224" y="9757"/>
                    </a:cubicBezTo>
                    <a:lnTo>
                      <a:pt x="8809" y="9757"/>
                    </a:lnTo>
                    <a:cubicBezTo>
                      <a:pt x="9311" y="9757"/>
                      <a:pt x="9729" y="9339"/>
                      <a:pt x="9729" y="8865"/>
                    </a:cubicBezTo>
                    <a:lnTo>
                      <a:pt x="9729" y="7276"/>
                    </a:lnTo>
                    <a:cubicBezTo>
                      <a:pt x="10064" y="7137"/>
                      <a:pt x="10314" y="6830"/>
                      <a:pt x="10314" y="6412"/>
                    </a:cubicBezTo>
                    <a:lnTo>
                      <a:pt x="10314" y="4851"/>
                    </a:lnTo>
                    <a:cubicBezTo>
                      <a:pt x="10287" y="4210"/>
                      <a:pt x="9896" y="3596"/>
                      <a:pt x="9339" y="3318"/>
                    </a:cubicBezTo>
                    <a:cubicBezTo>
                      <a:pt x="9562" y="3095"/>
                      <a:pt x="9701" y="2788"/>
                      <a:pt x="9701" y="2481"/>
                    </a:cubicBezTo>
                    <a:cubicBezTo>
                      <a:pt x="9701" y="1812"/>
                      <a:pt x="9144" y="1255"/>
                      <a:pt x="8475" y="1255"/>
                    </a:cubicBezTo>
                    <a:cubicBezTo>
                      <a:pt x="7806" y="1255"/>
                      <a:pt x="7248" y="1812"/>
                      <a:pt x="7248" y="2481"/>
                    </a:cubicBezTo>
                    <a:cubicBezTo>
                      <a:pt x="7248" y="2788"/>
                      <a:pt x="7388" y="3095"/>
                      <a:pt x="7611" y="3318"/>
                    </a:cubicBezTo>
                    <a:cubicBezTo>
                      <a:pt x="7388" y="3429"/>
                      <a:pt x="7220" y="3569"/>
                      <a:pt x="7081" y="3736"/>
                    </a:cubicBezTo>
                    <a:cubicBezTo>
                      <a:pt x="6969" y="3485"/>
                      <a:pt x="6802" y="3290"/>
                      <a:pt x="6635" y="3067"/>
                    </a:cubicBezTo>
                    <a:cubicBezTo>
                      <a:pt x="6496" y="2927"/>
                      <a:pt x="6300" y="2788"/>
                      <a:pt x="6105" y="2677"/>
                    </a:cubicBezTo>
                    <a:cubicBezTo>
                      <a:pt x="6440" y="2370"/>
                      <a:pt x="6663" y="1952"/>
                      <a:pt x="6663" y="1534"/>
                    </a:cubicBezTo>
                    <a:cubicBezTo>
                      <a:pt x="6663" y="1116"/>
                      <a:pt x="6496" y="725"/>
                      <a:pt x="6217" y="447"/>
                    </a:cubicBezTo>
                    <a:cubicBezTo>
                      <a:pt x="5938" y="168"/>
                      <a:pt x="5520" y="1"/>
                      <a:pt x="51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43"/>
              <p:cNvSpPr/>
              <p:nvPr/>
            </p:nvSpPr>
            <p:spPr>
              <a:xfrm flipH="1">
                <a:off x="6679825" y="2693700"/>
                <a:ext cx="257875" cy="258575"/>
              </a:xfrm>
              <a:custGeom>
                <a:rect b="b" l="l" r="r" t="t"/>
                <a:pathLst>
                  <a:path extrusionOk="0" h="10343" w="10315">
                    <a:moveTo>
                      <a:pt x="5102" y="670"/>
                    </a:moveTo>
                    <a:cubicBezTo>
                      <a:pt x="5604" y="670"/>
                      <a:pt x="6022" y="1088"/>
                      <a:pt x="6022" y="1562"/>
                    </a:cubicBezTo>
                    <a:cubicBezTo>
                      <a:pt x="6022" y="2063"/>
                      <a:pt x="5604" y="2481"/>
                      <a:pt x="5102" y="2481"/>
                    </a:cubicBezTo>
                    <a:cubicBezTo>
                      <a:pt x="4600" y="2481"/>
                      <a:pt x="4182" y="2063"/>
                      <a:pt x="4182" y="1562"/>
                    </a:cubicBezTo>
                    <a:cubicBezTo>
                      <a:pt x="4182" y="1088"/>
                      <a:pt x="4600" y="670"/>
                      <a:pt x="5102" y="670"/>
                    </a:cubicBezTo>
                    <a:close/>
                    <a:moveTo>
                      <a:pt x="1757" y="1896"/>
                    </a:moveTo>
                    <a:cubicBezTo>
                      <a:pt x="2063" y="1896"/>
                      <a:pt x="2342" y="2175"/>
                      <a:pt x="2342" y="2481"/>
                    </a:cubicBezTo>
                    <a:cubicBezTo>
                      <a:pt x="2342" y="2788"/>
                      <a:pt x="2063" y="3067"/>
                      <a:pt x="1757" y="3067"/>
                    </a:cubicBezTo>
                    <a:cubicBezTo>
                      <a:pt x="1422" y="3067"/>
                      <a:pt x="1143" y="2788"/>
                      <a:pt x="1143" y="2481"/>
                    </a:cubicBezTo>
                    <a:cubicBezTo>
                      <a:pt x="1143" y="2119"/>
                      <a:pt x="1422" y="1896"/>
                      <a:pt x="1757" y="1896"/>
                    </a:cubicBezTo>
                    <a:close/>
                    <a:moveTo>
                      <a:pt x="8447" y="1896"/>
                    </a:moveTo>
                    <a:cubicBezTo>
                      <a:pt x="8781" y="1896"/>
                      <a:pt x="9032" y="2175"/>
                      <a:pt x="9032" y="2481"/>
                    </a:cubicBezTo>
                    <a:cubicBezTo>
                      <a:pt x="9032" y="2788"/>
                      <a:pt x="8753" y="3067"/>
                      <a:pt x="8447" y="3067"/>
                    </a:cubicBezTo>
                    <a:cubicBezTo>
                      <a:pt x="8112" y="3067"/>
                      <a:pt x="7834" y="2788"/>
                      <a:pt x="7834" y="2481"/>
                    </a:cubicBezTo>
                    <a:cubicBezTo>
                      <a:pt x="7834" y="2119"/>
                      <a:pt x="8112" y="1896"/>
                      <a:pt x="8447" y="1896"/>
                    </a:cubicBezTo>
                    <a:close/>
                    <a:moveTo>
                      <a:pt x="1701" y="3624"/>
                    </a:moveTo>
                    <a:cubicBezTo>
                      <a:pt x="2370" y="3624"/>
                      <a:pt x="2927" y="4182"/>
                      <a:pt x="2927" y="4851"/>
                    </a:cubicBezTo>
                    <a:lnTo>
                      <a:pt x="2927" y="6412"/>
                    </a:lnTo>
                    <a:cubicBezTo>
                      <a:pt x="2955" y="6635"/>
                      <a:pt x="2816" y="6719"/>
                      <a:pt x="2649" y="6719"/>
                    </a:cubicBezTo>
                    <a:cubicBezTo>
                      <a:pt x="2481" y="6719"/>
                      <a:pt x="2342" y="6858"/>
                      <a:pt x="2342" y="7053"/>
                    </a:cubicBezTo>
                    <a:lnTo>
                      <a:pt x="2342" y="8865"/>
                    </a:lnTo>
                    <a:cubicBezTo>
                      <a:pt x="2342" y="9032"/>
                      <a:pt x="2203" y="9172"/>
                      <a:pt x="2035" y="9172"/>
                    </a:cubicBezTo>
                    <a:lnTo>
                      <a:pt x="1422" y="9172"/>
                    </a:lnTo>
                    <a:cubicBezTo>
                      <a:pt x="1255" y="9172"/>
                      <a:pt x="1116" y="9032"/>
                      <a:pt x="1116" y="8865"/>
                    </a:cubicBezTo>
                    <a:lnTo>
                      <a:pt x="1116" y="7053"/>
                    </a:lnTo>
                    <a:cubicBezTo>
                      <a:pt x="1116" y="6858"/>
                      <a:pt x="976" y="6719"/>
                      <a:pt x="809" y="6719"/>
                    </a:cubicBezTo>
                    <a:cubicBezTo>
                      <a:pt x="642" y="6719"/>
                      <a:pt x="502" y="6579"/>
                      <a:pt x="502" y="6412"/>
                    </a:cubicBezTo>
                    <a:lnTo>
                      <a:pt x="502" y="4851"/>
                    </a:lnTo>
                    <a:cubicBezTo>
                      <a:pt x="502" y="4182"/>
                      <a:pt x="1060" y="3624"/>
                      <a:pt x="1701" y="3624"/>
                    </a:cubicBezTo>
                    <a:close/>
                    <a:moveTo>
                      <a:pt x="8391" y="3624"/>
                    </a:moveTo>
                    <a:cubicBezTo>
                      <a:pt x="9060" y="3624"/>
                      <a:pt x="9618" y="4182"/>
                      <a:pt x="9618" y="4851"/>
                    </a:cubicBezTo>
                    <a:lnTo>
                      <a:pt x="9618" y="6440"/>
                    </a:lnTo>
                    <a:lnTo>
                      <a:pt x="9645" y="6440"/>
                    </a:lnTo>
                    <a:cubicBezTo>
                      <a:pt x="9645" y="6635"/>
                      <a:pt x="9506" y="6774"/>
                      <a:pt x="9339" y="6774"/>
                    </a:cubicBezTo>
                    <a:cubicBezTo>
                      <a:pt x="9172" y="6774"/>
                      <a:pt x="9032" y="6914"/>
                      <a:pt x="9032" y="7081"/>
                    </a:cubicBezTo>
                    <a:lnTo>
                      <a:pt x="9032" y="8893"/>
                    </a:lnTo>
                    <a:cubicBezTo>
                      <a:pt x="9032" y="9060"/>
                      <a:pt x="8893" y="9199"/>
                      <a:pt x="8726" y="9199"/>
                    </a:cubicBezTo>
                    <a:lnTo>
                      <a:pt x="8112" y="9199"/>
                    </a:lnTo>
                    <a:cubicBezTo>
                      <a:pt x="7945" y="9199"/>
                      <a:pt x="7806" y="9060"/>
                      <a:pt x="7806" y="8893"/>
                    </a:cubicBezTo>
                    <a:lnTo>
                      <a:pt x="7806" y="7053"/>
                    </a:lnTo>
                    <a:cubicBezTo>
                      <a:pt x="7806" y="6858"/>
                      <a:pt x="7666" y="6719"/>
                      <a:pt x="7499" y="6719"/>
                    </a:cubicBezTo>
                    <a:cubicBezTo>
                      <a:pt x="7332" y="6719"/>
                      <a:pt x="7192" y="6579"/>
                      <a:pt x="7192" y="6412"/>
                    </a:cubicBezTo>
                    <a:lnTo>
                      <a:pt x="7192" y="4851"/>
                    </a:lnTo>
                    <a:cubicBezTo>
                      <a:pt x="7192" y="4182"/>
                      <a:pt x="7750" y="3624"/>
                      <a:pt x="8391" y="3624"/>
                    </a:cubicBezTo>
                    <a:close/>
                    <a:moveTo>
                      <a:pt x="5381" y="3095"/>
                    </a:moveTo>
                    <a:cubicBezTo>
                      <a:pt x="6077" y="3234"/>
                      <a:pt x="6635" y="3875"/>
                      <a:pt x="6635" y="4600"/>
                    </a:cubicBezTo>
                    <a:lnTo>
                      <a:pt x="6635" y="6440"/>
                    </a:lnTo>
                    <a:cubicBezTo>
                      <a:pt x="6663" y="6635"/>
                      <a:pt x="6523" y="6719"/>
                      <a:pt x="6356" y="6719"/>
                    </a:cubicBezTo>
                    <a:cubicBezTo>
                      <a:pt x="6161" y="6719"/>
                      <a:pt x="6022" y="6858"/>
                      <a:pt x="6022" y="7053"/>
                    </a:cubicBezTo>
                    <a:lnTo>
                      <a:pt x="6022" y="9478"/>
                    </a:lnTo>
                    <a:cubicBezTo>
                      <a:pt x="6022" y="9645"/>
                      <a:pt x="5882" y="9785"/>
                      <a:pt x="5715" y="9785"/>
                    </a:cubicBezTo>
                    <a:lnTo>
                      <a:pt x="4461" y="9785"/>
                    </a:lnTo>
                    <a:cubicBezTo>
                      <a:pt x="4293" y="9785"/>
                      <a:pt x="4154" y="9645"/>
                      <a:pt x="4154" y="9478"/>
                    </a:cubicBezTo>
                    <a:lnTo>
                      <a:pt x="4154" y="7053"/>
                    </a:lnTo>
                    <a:cubicBezTo>
                      <a:pt x="4154" y="6858"/>
                      <a:pt x="4015" y="6719"/>
                      <a:pt x="3847" y="6719"/>
                    </a:cubicBezTo>
                    <a:cubicBezTo>
                      <a:pt x="3652" y="6719"/>
                      <a:pt x="3513" y="6579"/>
                      <a:pt x="3513" y="6412"/>
                    </a:cubicBezTo>
                    <a:lnTo>
                      <a:pt x="3513" y="4851"/>
                    </a:lnTo>
                    <a:lnTo>
                      <a:pt x="3513" y="4600"/>
                    </a:lnTo>
                    <a:cubicBezTo>
                      <a:pt x="3513" y="3875"/>
                      <a:pt x="4043" y="3234"/>
                      <a:pt x="4739" y="3095"/>
                    </a:cubicBezTo>
                    <a:lnTo>
                      <a:pt x="4739" y="5185"/>
                    </a:lnTo>
                    <a:cubicBezTo>
                      <a:pt x="4739" y="5381"/>
                      <a:pt x="4879" y="5520"/>
                      <a:pt x="5046" y="5520"/>
                    </a:cubicBezTo>
                    <a:cubicBezTo>
                      <a:pt x="5241" y="5520"/>
                      <a:pt x="5381" y="5381"/>
                      <a:pt x="5381" y="5185"/>
                    </a:cubicBezTo>
                    <a:lnTo>
                      <a:pt x="5381" y="3095"/>
                    </a:lnTo>
                    <a:close/>
                    <a:moveTo>
                      <a:pt x="5130" y="1"/>
                    </a:moveTo>
                    <a:cubicBezTo>
                      <a:pt x="4293" y="1"/>
                      <a:pt x="3624" y="670"/>
                      <a:pt x="3624" y="1506"/>
                    </a:cubicBezTo>
                    <a:cubicBezTo>
                      <a:pt x="3624" y="1952"/>
                      <a:pt x="3847" y="2370"/>
                      <a:pt x="4154" y="2649"/>
                    </a:cubicBezTo>
                    <a:cubicBezTo>
                      <a:pt x="3736" y="2872"/>
                      <a:pt x="3373" y="3234"/>
                      <a:pt x="3206" y="3652"/>
                    </a:cubicBezTo>
                    <a:cubicBezTo>
                      <a:pt x="3067" y="3485"/>
                      <a:pt x="2900" y="3346"/>
                      <a:pt x="2677" y="3234"/>
                    </a:cubicBezTo>
                    <a:cubicBezTo>
                      <a:pt x="2900" y="3039"/>
                      <a:pt x="3039" y="2732"/>
                      <a:pt x="3039" y="2398"/>
                    </a:cubicBezTo>
                    <a:cubicBezTo>
                      <a:pt x="3039" y="1757"/>
                      <a:pt x="2481" y="1199"/>
                      <a:pt x="1812" y="1199"/>
                    </a:cubicBezTo>
                    <a:cubicBezTo>
                      <a:pt x="1143" y="1199"/>
                      <a:pt x="586" y="1757"/>
                      <a:pt x="586" y="2398"/>
                    </a:cubicBezTo>
                    <a:cubicBezTo>
                      <a:pt x="586" y="2732"/>
                      <a:pt x="725" y="3039"/>
                      <a:pt x="948" y="3234"/>
                    </a:cubicBezTo>
                    <a:cubicBezTo>
                      <a:pt x="391" y="3569"/>
                      <a:pt x="1" y="4154"/>
                      <a:pt x="1" y="4851"/>
                    </a:cubicBezTo>
                    <a:lnTo>
                      <a:pt x="1" y="6412"/>
                    </a:lnTo>
                    <a:cubicBezTo>
                      <a:pt x="1" y="6802"/>
                      <a:pt x="251" y="7137"/>
                      <a:pt x="586" y="7276"/>
                    </a:cubicBezTo>
                    <a:lnTo>
                      <a:pt x="586" y="8865"/>
                    </a:lnTo>
                    <a:cubicBezTo>
                      <a:pt x="586" y="9339"/>
                      <a:pt x="1004" y="9757"/>
                      <a:pt x="1506" y="9757"/>
                    </a:cubicBezTo>
                    <a:lnTo>
                      <a:pt x="2091" y="9757"/>
                    </a:lnTo>
                    <a:cubicBezTo>
                      <a:pt x="2593" y="9757"/>
                      <a:pt x="3011" y="9339"/>
                      <a:pt x="3011" y="8865"/>
                    </a:cubicBezTo>
                    <a:lnTo>
                      <a:pt x="3011" y="7276"/>
                    </a:lnTo>
                    <a:cubicBezTo>
                      <a:pt x="3095" y="7248"/>
                      <a:pt x="3206" y="7192"/>
                      <a:pt x="3318" y="7109"/>
                    </a:cubicBezTo>
                    <a:cubicBezTo>
                      <a:pt x="3429" y="7192"/>
                      <a:pt x="3485" y="7248"/>
                      <a:pt x="3624" y="7276"/>
                    </a:cubicBezTo>
                    <a:lnTo>
                      <a:pt x="3624" y="9450"/>
                    </a:lnTo>
                    <a:cubicBezTo>
                      <a:pt x="3624" y="9924"/>
                      <a:pt x="4043" y="10342"/>
                      <a:pt x="4544" y="10342"/>
                    </a:cubicBezTo>
                    <a:lnTo>
                      <a:pt x="5799" y="10342"/>
                    </a:lnTo>
                    <a:cubicBezTo>
                      <a:pt x="6273" y="10342"/>
                      <a:pt x="6691" y="9924"/>
                      <a:pt x="6691" y="9450"/>
                    </a:cubicBezTo>
                    <a:lnTo>
                      <a:pt x="6691" y="7276"/>
                    </a:lnTo>
                    <a:cubicBezTo>
                      <a:pt x="6802" y="7248"/>
                      <a:pt x="6914" y="7192"/>
                      <a:pt x="6997" y="7109"/>
                    </a:cubicBezTo>
                    <a:cubicBezTo>
                      <a:pt x="7109" y="7192"/>
                      <a:pt x="7192" y="7248"/>
                      <a:pt x="7332" y="7276"/>
                    </a:cubicBezTo>
                    <a:lnTo>
                      <a:pt x="7332" y="8865"/>
                    </a:lnTo>
                    <a:cubicBezTo>
                      <a:pt x="7332" y="9339"/>
                      <a:pt x="7750" y="9757"/>
                      <a:pt x="8224" y="9757"/>
                    </a:cubicBezTo>
                    <a:lnTo>
                      <a:pt x="8809" y="9757"/>
                    </a:lnTo>
                    <a:cubicBezTo>
                      <a:pt x="9311" y="9757"/>
                      <a:pt x="9729" y="9339"/>
                      <a:pt x="9729" y="8865"/>
                    </a:cubicBezTo>
                    <a:lnTo>
                      <a:pt x="9729" y="7276"/>
                    </a:lnTo>
                    <a:cubicBezTo>
                      <a:pt x="10064" y="7137"/>
                      <a:pt x="10314" y="6830"/>
                      <a:pt x="10314" y="6412"/>
                    </a:cubicBezTo>
                    <a:lnTo>
                      <a:pt x="10314" y="4851"/>
                    </a:lnTo>
                    <a:cubicBezTo>
                      <a:pt x="10287" y="4210"/>
                      <a:pt x="9896" y="3596"/>
                      <a:pt x="9339" y="3318"/>
                    </a:cubicBezTo>
                    <a:cubicBezTo>
                      <a:pt x="9562" y="3095"/>
                      <a:pt x="9701" y="2788"/>
                      <a:pt x="9701" y="2481"/>
                    </a:cubicBezTo>
                    <a:cubicBezTo>
                      <a:pt x="9701" y="1812"/>
                      <a:pt x="9144" y="1255"/>
                      <a:pt x="8475" y="1255"/>
                    </a:cubicBezTo>
                    <a:cubicBezTo>
                      <a:pt x="7806" y="1255"/>
                      <a:pt x="7248" y="1812"/>
                      <a:pt x="7248" y="2481"/>
                    </a:cubicBezTo>
                    <a:cubicBezTo>
                      <a:pt x="7248" y="2788"/>
                      <a:pt x="7388" y="3095"/>
                      <a:pt x="7611" y="3318"/>
                    </a:cubicBezTo>
                    <a:cubicBezTo>
                      <a:pt x="7388" y="3429"/>
                      <a:pt x="7220" y="3569"/>
                      <a:pt x="7081" y="3736"/>
                    </a:cubicBezTo>
                    <a:cubicBezTo>
                      <a:pt x="6969" y="3485"/>
                      <a:pt x="6802" y="3290"/>
                      <a:pt x="6635" y="3067"/>
                    </a:cubicBezTo>
                    <a:cubicBezTo>
                      <a:pt x="6496" y="2927"/>
                      <a:pt x="6300" y="2788"/>
                      <a:pt x="6105" y="2677"/>
                    </a:cubicBezTo>
                    <a:cubicBezTo>
                      <a:pt x="6440" y="2370"/>
                      <a:pt x="6663" y="1952"/>
                      <a:pt x="6663" y="1534"/>
                    </a:cubicBezTo>
                    <a:cubicBezTo>
                      <a:pt x="6663" y="1116"/>
                      <a:pt x="6496" y="725"/>
                      <a:pt x="6217" y="447"/>
                    </a:cubicBezTo>
                    <a:cubicBezTo>
                      <a:pt x="5938" y="168"/>
                      <a:pt x="5520" y="1"/>
                      <a:pt x="51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32" name="Google Shape;432;p43"/>
          <p:cNvSpPr txBox="1"/>
          <p:nvPr/>
        </p:nvSpPr>
        <p:spPr>
          <a:xfrm>
            <a:off x="6469415" y="3215456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SATURN</a:t>
            </a:r>
            <a:endParaRPr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grpSp>
        <p:nvGrpSpPr>
          <p:cNvPr id="433" name="Google Shape;433;p43"/>
          <p:cNvGrpSpPr/>
          <p:nvPr/>
        </p:nvGrpSpPr>
        <p:grpSpPr>
          <a:xfrm>
            <a:off x="6649786" y="1982064"/>
            <a:ext cx="1031248" cy="1031143"/>
            <a:chOff x="6686036" y="1990014"/>
            <a:chExt cx="1031248" cy="1031143"/>
          </a:xfrm>
        </p:grpSpPr>
        <p:grpSp>
          <p:nvGrpSpPr>
            <p:cNvPr id="434" name="Google Shape;434;p43"/>
            <p:cNvGrpSpPr/>
            <p:nvPr/>
          </p:nvGrpSpPr>
          <p:grpSpPr>
            <a:xfrm>
              <a:off x="6686036" y="1990014"/>
              <a:ext cx="1031248" cy="1031143"/>
              <a:chOff x="2543222" y="2802319"/>
              <a:chExt cx="492172" cy="492122"/>
            </a:xfrm>
          </p:grpSpPr>
          <p:sp>
            <p:nvSpPr>
              <p:cNvPr id="435" name="Google Shape;435;p43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43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43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43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43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" name="Google Shape;440;p43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43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43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43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43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5" name="Google Shape;445;p43"/>
            <p:cNvGrpSpPr/>
            <p:nvPr/>
          </p:nvGrpSpPr>
          <p:grpSpPr>
            <a:xfrm>
              <a:off x="7090038" y="2393752"/>
              <a:ext cx="223222" cy="223815"/>
              <a:chOff x="-2060175" y="2768875"/>
              <a:chExt cx="291450" cy="292225"/>
            </a:xfrm>
          </p:grpSpPr>
          <p:sp>
            <p:nvSpPr>
              <p:cNvPr id="446" name="Google Shape;446;p43"/>
              <p:cNvSpPr/>
              <p:nvPr/>
            </p:nvSpPr>
            <p:spPr>
              <a:xfrm>
                <a:off x="-2060175" y="2768875"/>
                <a:ext cx="291450" cy="292225"/>
              </a:xfrm>
              <a:custGeom>
                <a:rect b="b" l="l" r="r" t="t"/>
                <a:pathLst>
                  <a:path extrusionOk="0" h="11689" w="11658">
                    <a:moveTo>
                      <a:pt x="10649" y="662"/>
                    </a:moveTo>
                    <a:cubicBezTo>
                      <a:pt x="10838" y="662"/>
                      <a:pt x="10996" y="820"/>
                      <a:pt x="10996" y="1009"/>
                    </a:cubicBezTo>
                    <a:cubicBezTo>
                      <a:pt x="10996" y="1198"/>
                      <a:pt x="10838" y="1355"/>
                      <a:pt x="10649" y="1355"/>
                    </a:cubicBezTo>
                    <a:lnTo>
                      <a:pt x="1040" y="1355"/>
                    </a:lnTo>
                    <a:cubicBezTo>
                      <a:pt x="851" y="1355"/>
                      <a:pt x="694" y="1198"/>
                      <a:pt x="694" y="1009"/>
                    </a:cubicBezTo>
                    <a:cubicBezTo>
                      <a:pt x="694" y="820"/>
                      <a:pt x="851" y="662"/>
                      <a:pt x="1040" y="662"/>
                    </a:cubicBezTo>
                    <a:close/>
                    <a:moveTo>
                      <a:pt x="10303" y="2049"/>
                    </a:moveTo>
                    <a:lnTo>
                      <a:pt x="10303" y="7908"/>
                    </a:lnTo>
                    <a:cubicBezTo>
                      <a:pt x="10334" y="8097"/>
                      <a:pt x="10177" y="8255"/>
                      <a:pt x="9988" y="8255"/>
                    </a:cubicBezTo>
                    <a:lnTo>
                      <a:pt x="1702" y="8255"/>
                    </a:lnTo>
                    <a:cubicBezTo>
                      <a:pt x="1513" y="8255"/>
                      <a:pt x="1355" y="8097"/>
                      <a:pt x="1355" y="7908"/>
                    </a:cubicBezTo>
                    <a:lnTo>
                      <a:pt x="1355" y="2049"/>
                    </a:lnTo>
                    <a:close/>
                    <a:moveTo>
                      <a:pt x="5797" y="10271"/>
                    </a:moveTo>
                    <a:cubicBezTo>
                      <a:pt x="5986" y="10271"/>
                      <a:pt x="6144" y="10429"/>
                      <a:pt x="6144" y="10618"/>
                    </a:cubicBezTo>
                    <a:cubicBezTo>
                      <a:pt x="6144" y="10807"/>
                      <a:pt x="5986" y="10964"/>
                      <a:pt x="5797" y="10964"/>
                    </a:cubicBezTo>
                    <a:cubicBezTo>
                      <a:pt x="5608" y="10964"/>
                      <a:pt x="5451" y="10807"/>
                      <a:pt x="5451" y="10618"/>
                    </a:cubicBezTo>
                    <a:cubicBezTo>
                      <a:pt x="5451" y="10429"/>
                      <a:pt x="5608" y="10271"/>
                      <a:pt x="5797" y="10271"/>
                    </a:cubicBezTo>
                    <a:close/>
                    <a:moveTo>
                      <a:pt x="1040" y="1"/>
                    </a:moveTo>
                    <a:cubicBezTo>
                      <a:pt x="473" y="1"/>
                      <a:pt x="1" y="473"/>
                      <a:pt x="1" y="1009"/>
                    </a:cubicBezTo>
                    <a:cubicBezTo>
                      <a:pt x="1" y="1450"/>
                      <a:pt x="284" y="1828"/>
                      <a:pt x="694" y="1986"/>
                    </a:cubicBezTo>
                    <a:lnTo>
                      <a:pt x="694" y="7908"/>
                    </a:lnTo>
                    <a:cubicBezTo>
                      <a:pt x="694" y="8444"/>
                      <a:pt x="1166" y="8917"/>
                      <a:pt x="1702" y="8917"/>
                    </a:cubicBezTo>
                    <a:lnTo>
                      <a:pt x="5482" y="8917"/>
                    </a:lnTo>
                    <a:lnTo>
                      <a:pt x="5482" y="9673"/>
                    </a:lnTo>
                    <a:cubicBezTo>
                      <a:pt x="5104" y="9830"/>
                      <a:pt x="4821" y="10177"/>
                      <a:pt x="4821" y="10649"/>
                    </a:cubicBezTo>
                    <a:cubicBezTo>
                      <a:pt x="4821" y="11216"/>
                      <a:pt x="5293" y="11689"/>
                      <a:pt x="5829" y="11689"/>
                    </a:cubicBezTo>
                    <a:cubicBezTo>
                      <a:pt x="6396" y="11689"/>
                      <a:pt x="6869" y="11216"/>
                      <a:pt x="6869" y="10649"/>
                    </a:cubicBezTo>
                    <a:cubicBezTo>
                      <a:pt x="6869" y="10240"/>
                      <a:pt x="6585" y="9830"/>
                      <a:pt x="6207" y="9673"/>
                    </a:cubicBezTo>
                    <a:lnTo>
                      <a:pt x="6207" y="8917"/>
                    </a:lnTo>
                    <a:lnTo>
                      <a:pt x="10019" y="8917"/>
                    </a:lnTo>
                    <a:cubicBezTo>
                      <a:pt x="10555" y="8917"/>
                      <a:pt x="11027" y="8444"/>
                      <a:pt x="11027" y="7908"/>
                    </a:cubicBezTo>
                    <a:lnTo>
                      <a:pt x="11027" y="1986"/>
                    </a:lnTo>
                    <a:cubicBezTo>
                      <a:pt x="11405" y="1828"/>
                      <a:pt x="11657" y="1450"/>
                      <a:pt x="11657" y="1009"/>
                    </a:cubicBezTo>
                    <a:cubicBezTo>
                      <a:pt x="11657" y="473"/>
                      <a:pt x="11185" y="1"/>
                      <a:pt x="106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43"/>
              <p:cNvSpPr/>
              <p:nvPr/>
            </p:nvSpPr>
            <p:spPr>
              <a:xfrm>
                <a:off x="-2008975" y="2855525"/>
                <a:ext cx="189050" cy="84500"/>
              </a:xfrm>
              <a:custGeom>
                <a:rect b="b" l="l" r="r" t="t"/>
                <a:pathLst>
                  <a:path extrusionOk="0" h="3380" w="7562">
                    <a:moveTo>
                      <a:pt x="6553" y="0"/>
                    </a:moveTo>
                    <a:cubicBezTo>
                      <a:pt x="6144" y="0"/>
                      <a:pt x="6081" y="504"/>
                      <a:pt x="6427" y="662"/>
                    </a:cubicBezTo>
                    <a:lnTo>
                      <a:pt x="4474" y="2584"/>
                    </a:lnTo>
                    <a:lnTo>
                      <a:pt x="2647" y="788"/>
                    </a:lnTo>
                    <a:cubicBezTo>
                      <a:pt x="2584" y="725"/>
                      <a:pt x="2497" y="693"/>
                      <a:pt x="2410" y="693"/>
                    </a:cubicBezTo>
                    <a:cubicBezTo>
                      <a:pt x="2324" y="693"/>
                      <a:pt x="2237" y="725"/>
                      <a:pt x="2174" y="788"/>
                    </a:cubicBezTo>
                    <a:lnTo>
                      <a:pt x="126" y="2836"/>
                    </a:lnTo>
                    <a:cubicBezTo>
                      <a:pt x="0" y="2930"/>
                      <a:pt x="0" y="3182"/>
                      <a:pt x="126" y="3308"/>
                    </a:cubicBezTo>
                    <a:cubicBezTo>
                      <a:pt x="189" y="3356"/>
                      <a:pt x="276" y="3379"/>
                      <a:pt x="363" y="3379"/>
                    </a:cubicBezTo>
                    <a:cubicBezTo>
                      <a:pt x="449" y="3379"/>
                      <a:pt x="536" y="3356"/>
                      <a:pt x="599" y="3308"/>
                    </a:cubicBezTo>
                    <a:lnTo>
                      <a:pt x="2426" y="1481"/>
                    </a:lnTo>
                    <a:lnTo>
                      <a:pt x="4222" y="3308"/>
                    </a:lnTo>
                    <a:cubicBezTo>
                      <a:pt x="4285" y="3356"/>
                      <a:pt x="4372" y="3379"/>
                      <a:pt x="4458" y="3379"/>
                    </a:cubicBezTo>
                    <a:cubicBezTo>
                      <a:pt x="4545" y="3379"/>
                      <a:pt x="4632" y="3356"/>
                      <a:pt x="4695" y="3308"/>
                    </a:cubicBezTo>
                    <a:lnTo>
                      <a:pt x="6900" y="1134"/>
                    </a:lnTo>
                    <a:cubicBezTo>
                      <a:pt x="6931" y="1260"/>
                      <a:pt x="7057" y="1355"/>
                      <a:pt x="7215" y="1355"/>
                    </a:cubicBezTo>
                    <a:cubicBezTo>
                      <a:pt x="7404" y="1355"/>
                      <a:pt x="7562" y="1197"/>
                      <a:pt x="7562" y="1008"/>
                    </a:cubicBezTo>
                    <a:lnTo>
                      <a:pt x="7562" y="347"/>
                    </a:lnTo>
                    <a:cubicBezTo>
                      <a:pt x="7562" y="158"/>
                      <a:pt x="7467" y="0"/>
                      <a:pt x="72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48" name="Google Shape;448;p43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2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" name="Google Shape;453;p44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INFOGRAPHICS </a:t>
            </a:r>
            <a:r>
              <a:rPr lang="es"/>
              <a:t>MAKE YOUR IDEA UNSERTABLE…</a:t>
            </a:r>
            <a:endParaRPr/>
          </a:p>
        </p:txBody>
      </p:sp>
      <p:sp>
        <p:nvSpPr>
          <p:cNvPr id="454" name="Google Shape;454;p44"/>
          <p:cNvSpPr txBox="1"/>
          <p:nvPr/>
        </p:nvSpPr>
        <p:spPr>
          <a:xfrm>
            <a:off x="1964838" y="3264375"/>
            <a:ext cx="1732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455" name="Google Shape;455;p44"/>
          <p:cNvSpPr txBox="1"/>
          <p:nvPr/>
        </p:nvSpPr>
        <p:spPr>
          <a:xfrm>
            <a:off x="5632938" y="3441046"/>
            <a:ext cx="1546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456" name="Google Shape;456;p44"/>
          <p:cNvSpPr txBox="1"/>
          <p:nvPr/>
        </p:nvSpPr>
        <p:spPr>
          <a:xfrm>
            <a:off x="1959138" y="2186950"/>
            <a:ext cx="1699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457" name="Google Shape;457;p44"/>
          <p:cNvSpPr txBox="1"/>
          <p:nvPr/>
        </p:nvSpPr>
        <p:spPr>
          <a:xfrm>
            <a:off x="5479950" y="2440375"/>
            <a:ext cx="1699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Saturn is the ringed planet. It’s a gas giant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458" name="Google Shape;458;p44"/>
          <p:cNvGrpSpPr/>
          <p:nvPr/>
        </p:nvGrpSpPr>
        <p:grpSpPr>
          <a:xfrm>
            <a:off x="1475225" y="2167150"/>
            <a:ext cx="6191975" cy="1734447"/>
            <a:chOff x="1475225" y="2167150"/>
            <a:chExt cx="6191975" cy="1734447"/>
          </a:xfrm>
        </p:grpSpPr>
        <p:grpSp>
          <p:nvGrpSpPr>
            <p:cNvPr id="459" name="Google Shape;459;p44"/>
            <p:cNvGrpSpPr/>
            <p:nvPr/>
          </p:nvGrpSpPr>
          <p:grpSpPr>
            <a:xfrm rot="10800000">
              <a:off x="3717738" y="2256979"/>
              <a:ext cx="1692071" cy="1529488"/>
              <a:chOff x="2577764" y="2194918"/>
              <a:chExt cx="394101" cy="356275"/>
            </a:xfrm>
          </p:grpSpPr>
          <p:sp>
            <p:nvSpPr>
              <p:cNvPr id="460" name="Google Shape;460;p44"/>
              <p:cNvSpPr/>
              <p:nvPr/>
            </p:nvSpPr>
            <p:spPr>
              <a:xfrm>
                <a:off x="2577764" y="2194918"/>
                <a:ext cx="394101" cy="19610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461" name="Google Shape;461;p44"/>
              <p:cNvSpPr/>
              <p:nvPr/>
            </p:nvSpPr>
            <p:spPr>
              <a:xfrm>
                <a:off x="2577764" y="2248307"/>
                <a:ext cx="394101" cy="19610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9988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462" name="Google Shape;462;p44"/>
              <p:cNvSpPr/>
              <p:nvPr/>
            </p:nvSpPr>
            <p:spPr>
              <a:xfrm>
                <a:off x="2577764" y="2301696"/>
                <a:ext cx="394101" cy="19610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C5BAA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44"/>
              <p:cNvSpPr/>
              <p:nvPr/>
            </p:nvSpPr>
            <p:spPr>
              <a:xfrm>
                <a:off x="2577764" y="2355085"/>
                <a:ext cx="394101" cy="19610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BC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4" name="Google Shape;464;p44"/>
            <p:cNvGrpSpPr/>
            <p:nvPr/>
          </p:nvGrpSpPr>
          <p:grpSpPr>
            <a:xfrm>
              <a:off x="1475250" y="2167150"/>
              <a:ext cx="2467200" cy="524000"/>
              <a:chOff x="1475250" y="2167150"/>
              <a:chExt cx="2467200" cy="524000"/>
            </a:xfrm>
          </p:grpSpPr>
          <p:cxnSp>
            <p:nvCxnSpPr>
              <p:cNvPr id="465" name="Google Shape;465;p44"/>
              <p:cNvCxnSpPr/>
              <p:nvPr/>
            </p:nvCxnSpPr>
            <p:spPr>
              <a:xfrm rot="10800000">
                <a:off x="1475250" y="2691150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BC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grpSp>
            <p:nvGrpSpPr>
              <p:cNvPr id="466" name="Google Shape;466;p44"/>
              <p:cNvGrpSpPr/>
              <p:nvPr/>
            </p:nvGrpSpPr>
            <p:grpSpPr>
              <a:xfrm>
                <a:off x="1610846" y="2266397"/>
                <a:ext cx="201150" cy="198477"/>
                <a:chOff x="-6713450" y="2397900"/>
                <a:chExt cx="295375" cy="291450"/>
              </a:xfrm>
            </p:grpSpPr>
            <p:sp>
              <p:nvSpPr>
                <p:cNvPr id="467" name="Google Shape;467;p44"/>
                <p:cNvSpPr/>
                <p:nvPr/>
              </p:nvSpPr>
              <p:spPr>
                <a:xfrm>
                  <a:off x="-6628400" y="2465650"/>
                  <a:ext cx="69350" cy="17350"/>
                </a:xfrm>
                <a:custGeom>
                  <a:rect b="b" l="l" r="r" t="t"/>
                  <a:pathLst>
                    <a:path extrusionOk="0" h="694" w="2774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3"/>
                        <a:pt x="379" y="693"/>
                      </a:cubicBezTo>
                      <a:lnTo>
                        <a:pt x="2427" y="693"/>
                      </a:lnTo>
                      <a:cubicBezTo>
                        <a:pt x="2616" y="693"/>
                        <a:pt x="2773" y="536"/>
                        <a:pt x="2773" y="347"/>
                      </a:cubicBezTo>
                      <a:cubicBezTo>
                        <a:pt x="2773" y="158"/>
                        <a:pt x="2616" y="0"/>
                        <a:pt x="24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" name="Google Shape;468;p44"/>
                <p:cNvSpPr/>
                <p:nvPr/>
              </p:nvSpPr>
              <p:spPr>
                <a:xfrm>
                  <a:off x="-6713450" y="2397900"/>
                  <a:ext cx="295375" cy="291450"/>
                </a:xfrm>
                <a:custGeom>
                  <a:rect b="b" l="l" r="r" t="t"/>
                  <a:pathLst>
                    <a:path extrusionOk="0" h="11658" w="11815">
                      <a:moveTo>
                        <a:pt x="2048" y="1167"/>
                      </a:moveTo>
                      <a:lnTo>
                        <a:pt x="2048" y="2017"/>
                      </a:lnTo>
                      <a:lnTo>
                        <a:pt x="1166" y="2017"/>
                      </a:lnTo>
                      <a:lnTo>
                        <a:pt x="2048" y="1167"/>
                      </a:lnTo>
                      <a:close/>
                      <a:moveTo>
                        <a:pt x="10330" y="2773"/>
                      </a:moveTo>
                      <a:cubicBezTo>
                        <a:pt x="10507" y="2773"/>
                        <a:pt x="10680" y="2836"/>
                        <a:pt x="10806" y="2962"/>
                      </a:cubicBezTo>
                      <a:cubicBezTo>
                        <a:pt x="11058" y="3246"/>
                        <a:pt x="11058" y="3687"/>
                        <a:pt x="10775" y="3908"/>
                      </a:cubicBezTo>
                      <a:lnTo>
                        <a:pt x="10176" y="4506"/>
                      </a:lnTo>
                      <a:lnTo>
                        <a:pt x="9231" y="3561"/>
                      </a:lnTo>
                      <a:lnTo>
                        <a:pt x="9830" y="2962"/>
                      </a:lnTo>
                      <a:cubicBezTo>
                        <a:pt x="9972" y="2836"/>
                        <a:pt x="10153" y="2773"/>
                        <a:pt x="10330" y="2773"/>
                      </a:cubicBezTo>
                      <a:close/>
                      <a:moveTo>
                        <a:pt x="8727" y="4034"/>
                      </a:moveTo>
                      <a:lnTo>
                        <a:pt x="9672" y="4979"/>
                      </a:lnTo>
                      <a:cubicBezTo>
                        <a:pt x="8538" y="6207"/>
                        <a:pt x="7026" y="7688"/>
                        <a:pt x="5892" y="8854"/>
                      </a:cubicBezTo>
                      <a:lnTo>
                        <a:pt x="4915" y="7846"/>
                      </a:lnTo>
                      <a:lnTo>
                        <a:pt x="8727" y="4034"/>
                      </a:lnTo>
                      <a:close/>
                      <a:moveTo>
                        <a:pt x="4600" y="8539"/>
                      </a:moveTo>
                      <a:lnTo>
                        <a:pt x="5230" y="9169"/>
                      </a:lnTo>
                      <a:lnTo>
                        <a:pt x="4285" y="9421"/>
                      </a:lnTo>
                      <a:cubicBezTo>
                        <a:pt x="4348" y="9232"/>
                        <a:pt x="4505" y="8728"/>
                        <a:pt x="4600" y="8539"/>
                      </a:cubicBezTo>
                      <a:close/>
                      <a:moveTo>
                        <a:pt x="7908" y="694"/>
                      </a:moveTo>
                      <a:cubicBezTo>
                        <a:pt x="8097" y="694"/>
                        <a:pt x="8255" y="852"/>
                        <a:pt x="8255" y="1041"/>
                      </a:cubicBezTo>
                      <a:lnTo>
                        <a:pt x="8255" y="3592"/>
                      </a:lnTo>
                      <a:lnTo>
                        <a:pt x="7467" y="4380"/>
                      </a:lnTo>
                      <a:cubicBezTo>
                        <a:pt x="7435" y="4286"/>
                        <a:pt x="7309" y="4160"/>
                        <a:pt x="7152" y="4160"/>
                      </a:cubicBezTo>
                      <a:lnTo>
                        <a:pt x="1733" y="4160"/>
                      </a:lnTo>
                      <a:cubicBezTo>
                        <a:pt x="1512" y="4160"/>
                        <a:pt x="1386" y="4317"/>
                        <a:pt x="1386" y="4506"/>
                      </a:cubicBezTo>
                      <a:cubicBezTo>
                        <a:pt x="1386" y="4695"/>
                        <a:pt x="1512" y="4853"/>
                        <a:pt x="1733" y="4853"/>
                      </a:cubicBezTo>
                      <a:lnTo>
                        <a:pt x="6994" y="4853"/>
                      </a:lnTo>
                      <a:lnTo>
                        <a:pt x="6333" y="5546"/>
                      </a:lnTo>
                      <a:lnTo>
                        <a:pt x="1733" y="5546"/>
                      </a:lnTo>
                      <a:cubicBezTo>
                        <a:pt x="1512" y="5546"/>
                        <a:pt x="1355" y="5703"/>
                        <a:pt x="1355" y="5892"/>
                      </a:cubicBezTo>
                      <a:cubicBezTo>
                        <a:pt x="1355" y="6081"/>
                        <a:pt x="1512" y="6239"/>
                        <a:pt x="1733" y="6239"/>
                      </a:cubicBezTo>
                      <a:lnTo>
                        <a:pt x="5608" y="6239"/>
                      </a:lnTo>
                      <a:lnTo>
                        <a:pt x="4947" y="6901"/>
                      </a:lnTo>
                      <a:lnTo>
                        <a:pt x="1733" y="6901"/>
                      </a:lnTo>
                      <a:cubicBezTo>
                        <a:pt x="1512" y="6901"/>
                        <a:pt x="1355" y="7058"/>
                        <a:pt x="1355" y="7279"/>
                      </a:cubicBezTo>
                      <a:cubicBezTo>
                        <a:pt x="1355" y="7468"/>
                        <a:pt x="1512" y="7625"/>
                        <a:pt x="1733" y="7625"/>
                      </a:cubicBezTo>
                      <a:lnTo>
                        <a:pt x="4285" y="7625"/>
                      </a:lnTo>
                      <a:cubicBezTo>
                        <a:pt x="4190" y="7688"/>
                        <a:pt x="4159" y="7751"/>
                        <a:pt x="4127" y="7814"/>
                      </a:cubicBezTo>
                      <a:lnTo>
                        <a:pt x="3970" y="8287"/>
                      </a:lnTo>
                      <a:lnTo>
                        <a:pt x="1733" y="8287"/>
                      </a:lnTo>
                      <a:cubicBezTo>
                        <a:pt x="1512" y="8287"/>
                        <a:pt x="1355" y="8444"/>
                        <a:pt x="1355" y="8633"/>
                      </a:cubicBezTo>
                      <a:cubicBezTo>
                        <a:pt x="1355" y="8854"/>
                        <a:pt x="1512" y="9011"/>
                        <a:pt x="1733" y="9011"/>
                      </a:cubicBezTo>
                      <a:lnTo>
                        <a:pt x="3718" y="9011"/>
                      </a:lnTo>
                      <a:lnTo>
                        <a:pt x="3466" y="9893"/>
                      </a:lnTo>
                      <a:cubicBezTo>
                        <a:pt x="3385" y="10136"/>
                        <a:pt x="3557" y="10355"/>
                        <a:pt x="3766" y="10355"/>
                      </a:cubicBezTo>
                      <a:cubicBezTo>
                        <a:pt x="3802" y="10355"/>
                        <a:pt x="3839" y="10348"/>
                        <a:pt x="3875" y="10335"/>
                      </a:cubicBezTo>
                      <a:lnTo>
                        <a:pt x="6018" y="9704"/>
                      </a:lnTo>
                      <a:cubicBezTo>
                        <a:pt x="6049" y="9704"/>
                        <a:pt x="6144" y="9673"/>
                        <a:pt x="6175" y="9641"/>
                      </a:cubicBezTo>
                      <a:lnTo>
                        <a:pt x="8286" y="7499"/>
                      </a:lnTo>
                      <a:lnTo>
                        <a:pt x="8286" y="10681"/>
                      </a:lnTo>
                      <a:cubicBezTo>
                        <a:pt x="8255" y="10839"/>
                        <a:pt x="8097" y="10996"/>
                        <a:pt x="7908" y="10996"/>
                      </a:cubicBezTo>
                      <a:lnTo>
                        <a:pt x="1040" y="10996"/>
                      </a:lnTo>
                      <a:cubicBezTo>
                        <a:pt x="851" y="10996"/>
                        <a:pt x="693" y="10839"/>
                        <a:pt x="693" y="10650"/>
                      </a:cubicBezTo>
                      <a:lnTo>
                        <a:pt x="693" y="2742"/>
                      </a:lnTo>
                      <a:lnTo>
                        <a:pt x="2395" y="2742"/>
                      </a:lnTo>
                      <a:cubicBezTo>
                        <a:pt x="2584" y="2742"/>
                        <a:pt x="2741" y="2584"/>
                        <a:pt x="2741" y="2395"/>
                      </a:cubicBezTo>
                      <a:lnTo>
                        <a:pt x="2741" y="694"/>
                      </a:lnTo>
                      <a:close/>
                      <a:moveTo>
                        <a:pt x="2363" y="1"/>
                      </a:moveTo>
                      <a:cubicBezTo>
                        <a:pt x="2237" y="1"/>
                        <a:pt x="2143" y="64"/>
                        <a:pt x="2111" y="127"/>
                      </a:cubicBezTo>
                      <a:lnTo>
                        <a:pt x="158" y="2112"/>
                      </a:lnTo>
                      <a:cubicBezTo>
                        <a:pt x="63" y="2175"/>
                        <a:pt x="0" y="2269"/>
                        <a:pt x="0" y="2364"/>
                      </a:cubicBezTo>
                      <a:lnTo>
                        <a:pt x="0" y="10650"/>
                      </a:lnTo>
                      <a:cubicBezTo>
                        <a:pt x="0" y="11217"/>
                        <a:pt x="473" y="11658"/>
                        <a:pt x="1008" y="11658"/>
                      </a:cubicBezTo>
                      <a:lnTo>
                        <a:pt x="7908" y="11658"/>
                      </a:lnTo>
                      <a:cubicBezTo>
                        <a:pt x="8444" y="11658"/>
                        <a:pt x="8916" y="11217"/>
                        <a:pt x="8916" y="10650"/>
                      </a:cubicBezTo>
                      <a:lnTo>
                        <a:pt x="8916" y="6774"/>
                      </a:lnTo>
                      <a:lnTo>
                        <a:pt x="11279" y="4412"/>
                      </a:lnTo>
                      <a:cubicBezTo>
                        <a:pt x="11815" y="3876"/>
                        <a:pt x="11815" y="3025"/>
                        <a:pt x="11279" y="2490"/>
                      </a:cubicBezTo>
                      <a:cubicBezTo>
                        <a:pt x="11011" y="2222"/>
                        <a:pt x="10657" y="2088"/>
                        <a:pt x="10306" y="2088"/>
                      </a:cubicBezTo>
                      <a:cubicBezTo>
                        <a:pt x="9956" y="2088"/>
                        <a:pt x="9609" y="2222"/>
                        <a:pt x="9357" y="2490"/>
                      </a:cubicBezTo>
                      <a:lnTo>
                        <a:pt x="8916" y="2931"/>
                      </a:lnTo>
                      <a:lnTo>
                        <a:pt x="8916" y="1041"/>
                      </a:lnTo>
                      <a:cubicBezTo>
                        <a:pt x="8916" y="474"/>
                        <a:pt x="8444" y="1"/>
                        <a:pt x="790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69" name="Google Shape;469;p44"/>
              <p:cNvSpPr/>
              <p:nvPr/>
            </p:nvSpPr>
            <p:spPr>
              <a:xfrm>
                <a:off x="1475250" y="2167150"/>
                <a:ext cx="424500" cy="424500"/>
              </a:xfrm>
              <a:prstGeom prst="rect">
                <a:avLst/>
              </a:prstGeom>
              <a:noFill/>
              <a:ln cap="flat" cmpd="sng" w="19050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0" name="Google Shape;470;p44"/>
            <p:cNvGrpSpPr/>
            <p:nvPr/>
          </p:nvGrpSpPr>
          <p:grpSpPr>
            <a:xfrm>
              <a:off x="1475225" y="3145086"/>
              <a:ext cx="2467225" cy="524000"/>
              <a:chOff x="1475225" y="3145086"/>
              <a:chExt cx="2467225" cy="524000"/>
            </a:xfrm>
          </p:grpSpPr>
          <p:grpSp>
            <p:nvGrpSpPr>
              <p:cNvPr id="471" name="Google Shape;471;p44"/>
              <p:cNvGrpSpPr/>
              <p:nvPr/>
            </p:nvGrpSpPr>
            <p:grpSpPr>
              <a:xfrm>
                <a:off x="1590885" y="3359979"/>
                <a:ext cx="193174" cy="193699"/>
                <a:chOff x="6679825" y="2693700"/>
                <a:chExt cx="257875" cy="258575"/>
              </a:xfrm>
            </p:grpSpPr>
            <p:sp>
              <p:nvSpPr>
                <p:cNvPr id="472" name="Google Shape;472;p44"/>
                <p:cNvSpPr/>
                <p:nvPr/>
              </p:nvSpPr>
              <p:spPr>
                <a:xfrm>
                  <a:off x="6679825" y="2693700"/>
                  <a:ext cx="257875" cy="258575"/>
                </a:xfrm>
                <a:custGeom>
                  <a:rect b="b" l="l" r="r" t="t"/>
                  <a:pathLst>
                    <a:path extrusionOk="0" h="10343" w="10315">
                      <a:moveTo>
                        <a:pt x="5102" y="670"/>
                      </a:moveTo>
                      <a:cubicBezTo>
                        <a:pt x="5604" y="670"/>
                        <a:pt x="6022" y="1088"/>
                        <a:pt x="6022" y="1562"/>
                      </a:cubicBezTo>
                      <a:cubicBezTo>
                        <a:pt x="6022" y="2063"/>
                        <a:pt x="5604" y="2481"/>
                        <a:pt x="5102" y="2481"/>
                      </a:cubicBezTo>
                      <a:cubicBezTo>
                        <a:pt x="4600" y="2481"/>
                        <a:pt x="4182" y="2063"/>
                        <a:pt x="4182" y="1562"/>
                      </a:cubicBezTo>
                      <a:cubicBezTo>
                        <a:pt x="4182" y="1088"/>
                        <a:pt x="4600" y="670"/>
                        <a:pt x="5102" y="670"/>
                      </a:cubicBezTo>
                      <a:close/>
                      <a:moveTo>
                        <a:pt x="1757" y="1896"/>
                      </a:moveTo>
                      <a:cubicBezTo>
                        <a:pt x="2063" y="1896"/>
                        <a:pt x="2342" y="2175"/>
                        <a:pt x="2342" y="2481"/>
                      </a:cubicBezTo>
                      <a:cubicBezTo>
                        <a:pt x="2342" y="2788"/>
                        <a:pt x="2063" y="3067"/>
                        <a:pt x="1757" y="3067"/>
                      </a:cubicBezTo>
                      <a:cubicBezTo>
                        <a:pt x="1422" y="3067"/>
                        <a:pt x="1143" y="2788"/>
                        <a:pt x="1143" y="2481"/>
                      </a:cubicBezTo>
                      <a:cubicBezTo>
                        <a:pt x="1143" y="2119"/>
                        <a:pt x="1422" y="1896"/>
                        <a:pt x="1757" y="1896"/>
                      </a:cubicBezTo>
                      <a:close/>
                      <a:moveTo>
                        <a:pt x="8447" y="1896"/>
                      </a:moveTo>
                      <a:cubicBezTo>
                        <a:pt x="8781" y="1896"/>
                        <a:pt x="9032" y="2175"/>
                        <a:pt x="9032" y="2481"/>
                      </a:cubicBezTo>
                      <a:cubicBezTo>
                        <a:pt x="9032" y="2788"/>
                        <a:pt x="8753" y="3067"/>
                        <a:pt x="8447" y="3067"/>
                      </a:cubicBezTo>
                      <a:cubicBezTo>
                        <a:pt x="8112" y="3067"/>
                        <a:pt x="7834" y="2788"/>
                        <a:pt x="7834" y="2481"/>
                      </a:cubicBezTo>
                      <a:cubicBezTo>
                        <a:pt x="7834" y="2119"/>
                        <a:pt x="8112" y="1896"/>
                        <a:pt x="8447" y="1896"/>
                      </a:cubicBezTo>
                      <a:close/>
                      <a:moveTo>
                        <a:pt x="1701" y="3624"/>
                      </a:moveTo>
                      <a:cubicBezTo>
                        <a:pt x="2370" y="3624"/>
                        <a:pt x="2927" y="4182"/>
                        <a:pt x="2927" y="4851"/>
                      </a:cubicBezTo>
                      <a:lnTo>
                        <a:pt x="2927" y="6412"/>
                      </a:lnTo>
                      <a:cubicBezTo>
                        <a:pt x="2955" y="6635"/>
                        <a:pt x="2816" y="6719"/>
                        <a:pt x="2649" y="6719"/>
                      </a:cubicBezTo>
                      <a:cubicBezTo>
                        <a:pt x="2481" y="6719"/>
                        <a:pt x="2342" y="6858"/>
                        <a:pt x="2342" y="7053"/>
                      </a:cubicBezTo>
                      <a:lnTo>
                        <a:pt x="2342" y="8865"/>
                      </a:lnTo>
                      <a:cubicBezTo>
                        <a:pt x="2342" y="9032"/>
                        <a:pt x="2203" y="9172"/>
                        <a:pt x="2035" y="9172"/>
                      </a:cubicBezTo>
                      <a:lnTo>
                        <a:pt x="1422" y="9172"/>
                      </a:lnTo>
                      <a:cubicBezTo>
                        <a:pt x="1255" y="9172"/>
                        <a:pt x="1116" y="9032"/>
                        <a:pt x="1116" y="8865"/>
                      </a:cubicBezTo>
                      <a:lnTo>
                        <a:pt x="1116" y="7053"/>
                      </a:lnTo>
                      <a:cubicBezTo>
                        <a:pt x="1116" y="6858"/>
                        <a:pt x="976" y="6719"/>
                        <a:pt x="809" y="6719"/>
                      </a:cubicBezTo>
                      <a:cubicBezTo>
                        <a:pt x="642" y="6719"/>
                        <a:pt x="502" y="6579"/>
                        <a:pt x="502" y="6412"/>
                      </a:cubicBezTo>
                      <a:lnTo>
                        <a:pt x="502" y="4851"/>
                      </a:lnTo>
                      <a:cubicBezTo>
                        <a:pt x="502" y="4182"/>
                        <a:pt x="1060" y="3624"/>
                        <a:pt x="1701" y="3624"/>
                      </a:cubicBezTo>
                      <a:close/>
                      <a:moveTo>
                        <a:pt x="8391" y="3624"/>
                      </a:moveTo>
                      <a:cubicBezTo>
                        <a:pt x="9060" y="3624"/>
                        <a:pt x="9618" y="4182"/>
                        <a:pt x="9618" y="4851"/>
                      </a:cubicBezTo>
                      <a:lnTo>
                        <a:pt x="9618" y="6440"/>
                      </a:lnTo>
                      <a:lnTo>
                        <a:pt x="9645" y="6440"/>
                      </a:lnTo>
                      <a:cubicBezTo>
                        <a:pt x="9645" y="6635"/>
                        <a:pt x="9506" y="6774"/>
                        <a:pt x="9339" y="6774"/>
                      </a:cubicBezTo>
                      <a:cubicBezTo>
                        <a:pt x="9172" y="6774"/>
                        <a:pt x="9032" y="6914"/>
                        <a:pt x="9032" y="7081"/>
                      </a:cubicBezTo>
                      <a:lnTo>
                        <a:pt x="9032" y="8893"/>
                      </a:lnTo>
                      <a:cubicBezTo>
                        <a:pt x="9032" y="9060"/>
                        <a:pt x="8893" y="9199"/>
                        <a:pt x="8726" y="9199"/>
                      </a:cubicBezTo>
                      <a:lnTo>
                        <a:pt x="8112" y="9199"/>
                      </a:lnTo>
                      <a:cubicBezTo>
                        <a:pt x="7945" y="9199"/>
                        <a:pt x="7806" y="9060"/>
                        <a:pt x="7806" y="8893"/>
                      </a:cubicBezTo>
                      <a:lnTo>
                        <a:pt x="7806" y="7053"/>
                      </a:lnTo>
                      <a:cubicBezTo>
                        <a:pt x="7806" y="6858"/>
                        <a:pt x="7666" y="6719"/>
                        <a:pt x="7499" y="6719"/>
                      </a:cubicBezTo>
                      <a:cubicBezTo>
                        <a:pt x="7332" y="6719"/>
                        <a:pt x="7192" y="6579"/>
                        <a:pt x="7192" y="6412"/>
                      </a:cubicBezTo>
                      <a:lnTo>
                        <a:pt x="7192" y="4851"/>
                      </a:lnTo>
                      <a:cubicBezTo>
                        <a:pt x="7192" y="4182"/>
                        <a:pt x="7750" y="3624"/>
                        <a:pt x="8391" y="3624"/>
                      </a:cubicBezTo>
                      <a:close/>
                      <a:moveTo>
                        <a:pt x="5381" y="3095"/>
                      </a:moveTo>
                      <a:cubicBezTo>
                        <a:pt x="6077" y="3234"/>
                        <a:pt x="6635" y="3875"/>
                        <a:pt x="6635" y="4600"/>
                      </a:cubicBezTo>
                      <a:lnTo>
                        <a:pt x="6635" y="6440"/>
                      </a:lnTo>
                      <a:cubicBezTo>
                        <a:pt x="6663" y="6635"/>
                        <a:pt x="6523" y="6719"/>
                        <a:pt x="6356" y="6719"/>
                      </a:cubicBezTo>
                      <a:cubicBezTo>
                        <a:pt x="6161" y="6719"/>
                        <a:pt x="6022" y="6858"/>
                        <a:pt x="6022" y="7053"/>
                      </a:cubicBezTo>
                      <a:lnTo>
                        <a:pt x="6022" y="9478"/>
                      </a:lnTo>
                      <a:cubicBezTo>
                        <a:pt x="6022" y="9645"/>
                        <a:pt x="5882" y="9785"/>
                        <a:pt x="5715" y="9785"/>
                      </a:cubicBezTo>
                      <a:lnTo>
                        <a:pt x="4461" y="9785"/>
                      </a:lnTo>
                      <a:cubicBezTo>
                        <a:pt x="4293" y="9785"/>
                        <a:pt x="4154" y="9645"/>
                        <a:pt x="4154" y="9478"/>
                      </a:cubicBezTo>
                      <a:lnTo>
                        <a:pt x="4154" y="7053"/>
                      </a:lnTo>
                      <a:cubicBezTo>
                        <a:pt x="4154" y="6858"/>
                        <a:pt x="4015" y="6719"/>
                        <a:pt x="3847" y="6719"/>
                      </a:cubicBezTo>
                      <a:cubicBezTo>
                        <a:pt x="3652" y="6719"/>
                        <a:pt x="3513" y="6579"/>
                        <a:pt x="3513" y="6412"/>
                      </a:cubicBezTo>
                      <a:lnTo>
                        <a:pt x="3513" y="4851"/>
                      </a:lnTo>
                      <a:lnTo>
                        <a:pt x="3513" y="4600"/>
                      </a:lnTo>
                      <a:cubicBezTo>
                        <a:pt x="3513" y="3875"/>
                        <a:pt x="4043" y="3234"/>
                        <a:pt x="4739" y="3095"/>
                      </a:cubicBezTo>
                      <a:lnTo>
                        <a:pt x="4739" y="5185"/>
                      </a:lnTo>
                      <a:cubicBezTo>
                        <a:pt x="4739" y="5381"/>
                        <a:pt x="4879" y="5520"/>
                        <a:pt x="5046" y="5520"/>
                      </a:cubicBezTo>
                      <a:cubicBezTo>
                        <a:pt x="5241" y="5520"/>
                        <a:pt x="5381" y="5381"/>
                        <a:pt x="5381" y="5185"/>
                      </a:cubicBezTo>
                      <a:lnTo>
                        <a:pt x="5381" y="3095"/>
                      </a:lnTo>
                      <a:close/>
                      <a:moveTo>
                        <a:pt x="5130" y="1"/>
                      </a:moveTo>
                      <a:cubicBezTo>
                        <a:pt x="4293" y="1"/>
                        <a:pt x="3624" y="670"/>
                        <a:pt x="3624" y="1506"/>
                      </a:cubicBezTo>
                      <a:cubicBezTo>
                        <a:pt x="3624" y="1952"/>
                        <a:pt x="3847" y="2370"/>
                        <a:pt x="4154" y="2649"/>
                      </a:cubicBezTo>
                      <a:cubicBezTo>
                        <a:pt x="3736" y="2872"/>
                        <a:pt x="3373" y="3234"/>
                        <a:pt x="3206" y="3652"/>
                      </a:cubicBezTo>
                      <a:cubicBezTo>
                        <a:pt x="3067" y="3485"/>
                        <a:pt x="2900" y="3346"/>
                        <a:pt x="2677" y="3234"/>
                      </a:cubicBezTo>
                      <a:cubicBezTo>
                        <a:pt x="2900" y="3039"/>
                        <a:pt x="3039" y="2732"/>
                        <a:pt x="3039" y="2398"/>
                      </a:cubicBezTo>
                      <a:cubicBezTo>
                        <a:pt x="3039" y="1757"/>
                        <a:pt x="2481" y="1199"/>
                        <a:pt x="1812" y="1199"/>
                      </a:cubicBezTo>
                      <a:cubicBezTo>
                        <a:pt x="1143" y="1199"/>
                        <a:pt x="586" y="1757"/>
                        <a:pt x="586" y="2398"/>
                      </a:cubicBezTo>
                      <a:cubicBezTo>
                        <a:pt x="586" y="2732"/>
                        <a:pt x="725" y="3039"/>
                        <a:pt x="948" y="3234"/>
                      </a:cubicBezTo>
                      <a:cubicBezTo>
                        <a:pt x="391" y="3569"/>
                        <a:pt x="1" y="4154"/>
                        <a:pt x="1" y="4851"/>
                      </a:cubicBezTo>
                      <a:lnTo>
                        <a:pt x="1" y="6412"/>
                      </a:lnTo>
                      <a:cubicBezTo>
                        <a:pt x="1" y="6802"/>
                        <a:pt x="251" y="7137"/>
                        <a:pt x="586" y="7276"/>
                      </a:cubicBezTo>
                      <a:lnTo>
                        <a:pt x="586" y="8865"/>
                      </a:lnTo>
                      <a:cubicBezTo>
                        <a:pt x="586" y="9339"/>
                        <a:pt x="1004" y="9757"/>
                        <a:pt x="1506" y="9757"/>
                      </a:cubicBezTo>
                      <a:lnTo>
                        <a:pt x="2091" y="9757"/>
                      </a:lnTo>
                      <a:cubicBezTo>
                        <a:pt x="2593" y="9757"/>
                        <a:pt x="3011" y="9339"/>
                        <a:pt x="3011" y="8865"/>
                      </a:cubicBezTo>
                      <a:lnTo>
                        <a:pt x="3011" y="7276"/>
                      </a:lnTo>
                      <a:cubicBezTo>
                        <a:pt x="3095" y="7248"/>
                        <a:pt x="3206" y="7192"/>
                        <a:pt x="3318" y="7109"/>
                      </a:cubicBezTo>
                      <a:cubicBezTo>
                        <a:pt x="3429" y="7192"/>
                        <a:pt x="3485" y="7248"/>
                        <a:pt x="3624" y="7276"/>
                      </a:cubicBezTo>
                      <a:lnTo>
                        <a:pt x="3624" y="9450"/>
                      </a:lnTo>
                      <a:cubicBezTo>
                        <a:pt x="3624" y="9924"/>
                        <a:pt x="4043" y="10342"/>
                        <a:pt x="4544" y="10342"/>
                      </a:cubicBezTo>
                      <a:lnTo>
                        <a:pt x="5799" y="10342"/>
                      </a:lnTo>
                      <a:cubicBezTo>
                        <a:pt x="6273" y="10342"/>
                        <a:pt x="6691" y="9924"/>
                        <a:pt x="6691" y="9450"/>
                      </a:cubicBezTo>
                      <a:lnTo>
                        <a:pt x="6691" y="7276"/>
                      </a:lnTo>
                      <a:cubicBezTo>
                        <a:pt x="6802" y="7248"/>
                        <a:pt x="6914" y="7192"/>
                        <a:pt x="6997" y="7109"/>
                      </a:cubicBezTo>
                      <a:cubicBezTo>
                        <a:pt x="7109" y="7192"/>
                        <a:pt x="7192" y="7248"/>
                        <a:pt x="7332" y="7276"/>
                      </a:cubicBezTo>
                      <a:lnTo>
                        <a:pt x="7332" y="8865"/>
                      </a:lnTo>
                      <a:cubicBezTo>
                        <a:pt x="7332" y="9339"/>
                        <a:pt x="7750" y="9757"/>
                        <a:pt x="8224" y="9757"/>
                      </a:cubicBezTo>
                      <a:lnTo>
                        <a:pt x="8809" y="9757"/>
                      </a:lnTo>
                      <a:cubicBezTo>
                        <a:pt x="9311" y="9757"/>
                        <a:pt x="9729" y="9339"/>
                        <a:pt x="9729" y="8865"/>
                      </a:cubicBezTo>
                      <a:lnTo>
                        <a:pt x="9729" y="7276"/>
                      </a:lnTo>
                      <a:cubicBezTo>
                        <a:pt x="10064" y="7137"/>
                        <a:pt x="10314" y="6830"/>
                        <a:pt x="10314" y="6412"/>
                      </a:cubicBezTo>
                      <a:lnTo>
                        <a:pt x="10314" y="4851"/>
                      </a:lnTo>
                      <a:cubicBezTo>
                        <a:pt x="10287" y="4210"/>
                        <a:pt x="9896" y="3596"/>
                        <a:pt x="9339" y="3318"/>
                      </a:cubicBezTo>
                      <a:cubicBezTo>
                        <a:pt x="9562" y="3095"/>
                        <a:pt x="9701" y="2788"/>
                        <a:pt x="9701" y="2481"/>
                      </a:cubicBezTo>
                      <a:cubicBezTo>
                        <a:pt x="9701" y="1812"/>
                        <a:pt x="9144" y="1255"/>
                        <a:pt x="8475" y="1255"/>
                      </a:cubicBezTo>
                      <a:cubicBezTo>
                        <a:pt x="7806" y="1255"/>
                        <a:pt x="7248" y="1812"/>
                        <a:pt x="7248" y="2481"/>
                      </a:cubicBezTo>
                      <a:cubicBezTo>
                        <a:pt x="7248" y="2788"/>
                        <a:pt x="7388" y="3095"/>
                        <a:pt x="7611" y="3318"/>
                      </a:cubicBezTo>
                      <a:cubicBezTo>
                        <a:pt x="7388" y="3429"/>
                        <a:pt x="7220" y="3569"/>
                        <a:pt x="7081" y="3736"/>
                      </a:cubicBezTo>
                      <a:cubicBezTo>
                        <a:pt x="6969" y="3485"/>
                        <a:pt x="6802" y="3290"/>
                        <a:pt x="6635" y="3067"/>
                      </a:cubicBezTo>
                      <a:cubicBezTo>
                        <a:pt x="6496" y="2927"/>
                        <a:pt x="6300" y="2788"/>
                        <a:pt x="6105" y="2677"/>
                      </a:cubicBezTo>
                      <a:cubicBezTo>
                        <a:pt x="6440" y="2370"/>
                        <a:pt x="6663" y="1952"/>
                        <a:pt x="6663" y="1534"/>
                      </a:cubicBezTo>
                      <a:cubicBezTo>
                        <a:pt x="6663" y="1116"/>
                        <a:pt x="6496" y="725"/>
                        <a:pt x="6217" y="447"/>
                      </a:cubicBezTo>
                      <a:cubicBezTo>
                        <a:pt x="5938" y="168"/>
                        <a:pt x="5520" y="1"/>
                        <a:pt x="513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3" name="Google Shape;473;p44"/>
                <p:cNvSpPr/>
                <p:nvPr/>
              </p:nvSpPr>
              <p:spPr>
                <a:xfrm flipH="1">
                  <a:off x="6679825" y="2693700"/>
                  <a:ext cx="257875" cy="258575"/>
                </a:xfrm>
                <a:custGeom>
                  <a:rect b="b" l="l" r="r" t="t"/>
                  <a:pathLst>
                    <a:path extrusionOk="0" h="10343" w="10315">
                      <a:moveTo>
                        <a:pt x="5102" y="670"/>
                      </a:moveTo>
                      <a:cubicBezTo>
                        <a:pt x="5604" y="670"/>
                        <a:pt x="6022" y="1088"/>
                        <a:pt x="6022" y="1562"/>
                      </a:cubicBezTo>
                      <a:cubicBezTo>
                        <a:pt x="6022" y="2063"/>
                        <a:pt x="5604" y="2481"/>
                        <a:pt x="5102" y="2481"/>
                      </a:cubicBezTo>
                      <a:cubicBezTo>
                        <a:pt x="4600" y="2481"/>
                        <a:pt x="4182" y="2063"/>
                        <a:pt x="4182" y="1562"/>
                      </a:cubicBezTo>
                      <a:cubicBezTo>
                        <a:pt x="4182" y="1088"/>
                        <a:pt x="4600" y="670"/>
                        <a:pt x="5102" y="670"/>
                      </a:cubicBezTo>
                      <a:close/>
                      <a:moveTo>
                        <a:pt x="1757" y="1896"/>
                      </a:moveTo>
                      <a:cubicBezTo>
                        <a:pt x="2063" y="1896"/>
                        <a:pt x="2342" y="2175"/>
                        <a:pt x="2342" y="2481"/>
                      </a:cubicBezTo>
                      <a:cubicBezTo>
                        <a:pt x="2342" y="2788"/>
                        <a:pt x="2063" y="3067"/>
                        <a:pt x="1757" y="3067"/>
                      </a:cubicBezTo>
                      <a:cubicBezTo>
                        <a:pt x="1422" y="3067"/>
                        <a:pt x="1143" y="2788"/>
                        <a:pt x="1143" y="2481"/>
                      </a:cubicBezTo>
                      <a:cubicBezTo>
                        <a:pt x="1143" y="2119"/>
                        <a:pt x="1422" y="1896"/>
                        <a:pt x="1757" y="1896"/>
                      </a:cubicBezTo>
                      <a:close/>
                      <a:moveTo>
                        <a:pt x="8447" y="1896"/>
                      </a:moveTo>
                      <a:cubicBezTo>
                        <a:pt x="8781" y="1896"/>
                        <a:pt x="9032" y="2175"/>
                        <a:pt x="9032" y="2481"/>
                      </a:cubicBezTo>
                      <a:cubicBezTo>
                        <a:pt x="9032" y="2788"/>
                        <a:pt x="8753" y="3067"/>
                        <a:pt x="8447" y="3067"/>
                      </a:cubicBezTo>
                      <a:cubicBezTo>
                        <a:pt x="8112" y="3067"/>
                        <a:pt x="7834" y="2788"/>
                        <a:pt x="7834" y="2481"/>
                      </a:cubicBezTo>
                      <a:cubicBezTo>
                        <a:pt x="7834" y="2119"/>
                        <a:pt x="8112" y="1896"/>
                        <a:pt x="8447" y="1896"/>
                      </a:cubicBezTo>
                      <a:close/>
                      <a:moveTo>
                        <a:pt x="1701" y="3624"/>
                      </a:moveTo>
                      <a:cubicBezTo>
                        <a:pt x="2370" y="3624"/>
                        <a:pt x="2927" y="4182"/>
                        <a:pt x="2927" y="4851"/>
                      </a:cubicBezTo>
                      <a:lnTo>
                        <a:pt x="2927" y="6412"/>
                      </a:lnTo>
                      <a:cubicBezTo>
                        <a:pt x="2955" y="6635"/>
                        <a:pt x="2816" y="6719"/>
                        <a:pt x="2649" y="6719"/>
                      </a:cubicBezTo>
                      <a:cubicBezTo>
                        <a:pt x="2481" y="6719"/>
                        <a:pt x="2342" y="6858"/>
                        <a:pt x="2342" y="7053"/>
                      </a:cubicBezTo>
                      <a:lnTo>
                        <a:pt x="2342" y="8865"/>
                      </a:lnTo>
                      <a:cubicBezTo>
                        <a:pt x="2342" y="9032"/>
                        <a:pt x="2203" y="9172"/>
                        <a:pt x="2035" y="9172"/>
                      </a:cubicBezTo>
                      <a:lnTo>
                        <a:pt x="1422" y="9172"/>
                      </a:lnTo>
                      <a:cubicBezTo>
                        <a:pt x="1255" y="9172"/>
                        <a:pt x="1116" y="9032"/>
                        <a:pt x="1116" y="8865"/>
                      </a:cubicBezTo>
                      <a:lnTo>
                        <a:pt x="1116" y="7053"/>
                      </a:lnTo>
                      <a:cubicBezTo>
                        <a:pt x="1116" y="6858"/>
                        <a:pt x="976" y="6719"/>
                        <a:pt x="809" y="6719"/>
                      </a:cubicBezTo>
                      <a:cubicBezTo>
                        <a:pt x="642" y="6719"/>
                        <a:pt x="502" y="6579"/>
                        <a:pt x="502" y="6412"/>
                      </a:cubicBezTo>
                      <a:lnTo>
                        <a:pt x="502" y="4851"/>
                      </a:lnTo>
                      <a:cubicBezTo>
                        <a:pt x="502" y="4182"/>
                        <a:pt x="1060" y="3624"/>
                        <a:pt x="1701" y="3624"/>
                      </a:cubicBezTo>
                      <a:close/>
                      <a:moveTo>
                        <a:pt x="8391" y="3624"/>
                      </a:moveTo>
                      <a:cubicBezTo>
                        <a:pt x="9060" y="3624"/>
                        <a:pt x="9618" y="4182"/>
                        <a:pt x="9618" y="4851"/>
                      </a:cubicBezTo>
                      <a:lnTo>
                        <a:pt x="9618" y="6440"/>
                      </a:lnTo>
                      <a:lnTo>
                        <a:pt x="9645" y="6440"/>
                      </a:lnTo>
                      <a:cubicBezTo>
                        <a:pt x="9645" y="6635"/>
                        <a:pt x="9506" y="6774"/>
                        <a:pt x="9339" y="6774"/>
                      </a:cubicBezTo>
                      <a:cubicBezTo>
                        <a:pt x="9172" y="6774"/>
                        <a:pt x="9032" y="6914"/>
                        <a:pt x="9032" y="7081"/>
                      </a:cubicBezTo>
                      <a:lnTo>
                        <a:pt x="9032" y="8893"/>
                      </a:lnTo>
                      <a:cubicBezTo>
                        <a:pt x="9032" y="9060"/>
                        <a:pt x="8893" y="9199"/>
                        <a:pt x="8726" y="9199"/>
                      </a:cubicBezTo>
                      <a:lnTo>
                        <a:pt x="8112" y="9199"/>
                      </a:lnTo>
                      <a:cubicBezTo>
                        <a:pt x="7945" y="9199"/>
                        <a:pt x="7806" y="9060"/>
                        <a:pt x="7806" y="8893"/>
                      </a:cubicBezTo>
                      <a:lnTo>
                        <a:pt x="7806" y="7053"/>
                      </a:lnTo>
                      <a:cubicBezTo>
                        <a:pt x="7806" y="6858"/>
                        <a:pt x="7666" y="6719"/>
                        <a:pt x="7499" y="6719"/>
                      </a:cubicBezTo>
                      <a:cubicBezTo>
                        <a:pt x="7332" y="6719"/>
                        <a:pt x="7192" y="6579"/>
                        <a:pt x="7192" y="6412"/>
                      </a:cubicBezTo>
                      <a:lnTo>
                        <a:pt x="7192" y="4851"/>
                      </a:lnTo>
                      <a:cubicBezTo>
                        <a:pt x="7192" y="4182"/>
                        <a:pt x="7750" y="3624"/>
                        <a:pt x="8391" y="3624"/>
                      </a:cubicBezTo>
                      <a:close/>
                      <a:moveTo>
                        <a:pt x="5381" y="3095"/>
                      </a:moveTo>
                      <a:cubicBezTo>
                        <a:pt x="6077" y="3234"/>
                        <a:pt x="6635" y="3875"/>
                        <a:pt x="6635" y="4600"/>
                      </a:cubicBezTo>
                      <a:lnTo>
                        <a:pt x="6635" y="6440"/>
                      </a:lnTo>
                      <a:cubicBezTo>
                        <a:pt x="6663" y="6635"/>
                        <a:pt x="6523" y="6719"/>
                        <a:pt x="6356" y="6719"/>
                      </a:cubicBezTo>
                      <a:cubicBezTo>
                        <a:pt x="6161" y="6719"/>
                        <a:pt x="6022" y="6858"/>
                        <a:pt x="6022" y="7053"/>
                      </a:cubicBezTo>
                      <a:lnTo>
                        <a:pt x="6022" y="9478"/>
                      </a:lnTo>
                      <a:cubicBezTo>
                        <a:pt x="6022" y="9645"/>
                        <a:pt x="5882" y="9785"/>
                        <a:pt x="5715" y="9785"/>
                      </a:cubicBezTo>
                      <a:lnTo>
                        <a:pt x="4461" y="9785"/>
                      </a:lnTo>
                      <a:cubicBezTo>
                        <a:pt x="4293" y="9785"/>
                        <a:pt x="4154" y="9645"/>
                        <a:pt x="4154" y="9478"/>
                      </a:cubicBezTo>
                      <a:lnTo>
                        <a:pt x="4154" y="7053"/>
                      </a:lnTo>
                      <a:cubicBezTo>
                        <a:pt x="4154" y="6858"/>
                        <a:pt x="4015" y="6719"/>
                        <a:pt x="3847" y="6719"/>
                      </a:cubicBezTo>
                      <a:cubicBezTo>
                        <a:pt x="3652" y="6719"/>
                        <a:pt x="3513" y="6579"/>
                        <a:pt x="3513" y="6412"/>
                      </a:cubicBezTo>
                      <a:lnTo>
                        <a:pt x="3513" y="4851"/>
                      </a:lnTo>
                      <a:lnTo>
                        <a:pt x="3513" y="4600"/>
                      </a:lnTo>
                      <a:cubicBezTo>
                        <a:pt x="3513" y="3875"/>
                        <a:pt x="4043" y="3234"/>
                        <a:pt x="4739" y="3095"/>
                      </a:cubicBezTo>
                      <a:lnTo>
                        <a:pt x="4739" y="5185"/>
                      </a:lnTo>
                      <a:cubicBezTo>
                        <a:pt x="4739" y="5381"/>
                        <a:pt x="4879" y="5520"/>
                        <a:pt x="5046" y="5520"/>
                      </a:cubicBezTo>
                      <a:cubicBezTo>
                        <a:pt x="5241" y="5520"/>
                        <a:pt x="5381" y="5381"/>
                        <a:pt x="5381" y="5185"/>
                      </a:cubicBezTo>
                      <a:lnTo>
                        <a:pt x="5381" y="3095"/>
                      </a:lnTo>
                      <a:close/>
                      <a:moveTo>
                        <a:pt x="5130" y="1"/>
                      </a:moveTo>
                      <a:cubicBezTo>
                        <a:pt x="4293" y="1"/>
                        <a:pt x="3624" y="670"/>
                        <a:pt x="3624" y="1506"/>
                      </a:cubicBezTo>
                      <a:cubicBezTo>
                        <a:pt x="3624" y="1952"/>
                        <a:pt x="3847" y="2370"/>
                        <a:pt x="4154" y="2649"/>
                      </a:cubicBezTo>
                      <a:cubicBezTo>
                        <a:pt x="3736" y="2872"/>
                        <a:pt x="3373" y="3234"/>
                        <a:pt x="3206" y="3652"/>
                      </a:cubicBezTo>
                      <a:cubicBezTo>
                        <a:pt x="3067" y="3485"/>
                        <a:pt x="2900" y="3346"/>
                        <a:pt x="2677" y="3234"/>
                      </a:cubicBezTo>
                      <a:cubicBezTo>
                        <a:pt x="2900" y="3039"/>
                        <a:pt x="3039" y="2732"/>
                        <a:pt x="3039" y="2398"/>
                      </a:cubicBezTo>
                      <a:cubicBezTo>
                        <a:pt x="3039" y="1757"/>
                        <a:pt x="2481" y="1199"/>
                        <a:pt x="1812" y="1199"/>
                      </a:cubicBezTo>
                      <a:cubicBezTo>
                        <a:pt x="1143" y="1199"/>
                        <a:pt x="586" y="1757"/>
                        <a:pt x="586" y="2398"/>
                      </a:cubicBezTo>
                      <a:cubicBezTo>
                        <a:pt x="586" y="2732"/>
                        <a:pt x="725" y="3039"/>
                        <a:pt x="948" y="3234"/>
                      </a:cubicBezTo>
                      <a:cubicBezTo>
                        <a:pt x="391" y="3569"/>
                        <a:pt x="1" y="4154"/>
                        <a:pt x="1" y="4851"/>
                      </a:cubicBezTo>
                      <a:lnTo>
                        <a:pt x="1" y="6412"/>
                      </a:lnTo>
                      <a:cubicBezTo>
                        <a:pt x="1" y="6802"/>
                        <a:pt x="251" y="7137"/>
                        <a:pt x="586" y="7276"/>
                      </a:cubicBezTo>
                      <a:lnTo>
                        <a:pt x="586" y="8865"/>
                      </a:lnTo>
                      <a:cubicBezTo>
                        <a:pt x="586" y="9339"/>
                        <a:pt x="1004" y="9757"/>
                        <a:pt x="1506" y="9757"/>
                      </a:cubicBezTo>
                      <a:lnTo>
                        <a:pt x="2091" y="9757"/>
                      </a:lnTo>
                      <a:cubicBezTo>
                        <a:pt x="2593" y="9757"/>
                        <a:pt x="3011" y="9339"/>
                        <a:pt x="3011" y="8865"/>
                      </a:cubicBezTo>
                      <a:lnTo>
                        <a:pt x="3011" y="7276"/>
                      </a:lnTo>
                      <a:cubicBezTo>
                        <a:pt x="3095" y="7248"/>
                        <a:pt x="3206" y="7192"/>
                        <a:pt x="3318" y="7109"/>
                      </a:cubicBezTo>
                      <a:cubicBezTo>
                        <a:pt x="3429" y="7192"/>
                        <a:pt x="3485" y="7248"/>
                        <a:pt x="3624" y="7276"/>
                      </a:cubicBezTo>
                      <a:lnTo>
                        <a:pt x="3624" y="9450"/>
                      </a:lnTo>
                      <a:cubicBezTo>
                        <a:pt x="3624" y="9924"/>
                        <a:pt x="4043" y="10342"/>
                        <a:pt x="4544" y="10342"/>
                      </a:cubicBezTo>
                      <a:lnTo>
                        <a:pt x="5799" y="10342"/>
                      </a:lnTo>
                      <a:cubicBezTo>
                        <a:pt x="6273" y="10342"/>
                        <a:pt x="6691" y="9924"/>
                        <a:pt x="6691" y="9450"/>
                      </a:cubicBezTo>
                      <a:lnTo>
                        <a:pt x="6691" y="7276"/>
                      </a:lnTo>
                      <a:cubicBezTo>
                        <a:pt x="6802" y="7248"/>
                        <a:pt x="6914" y="7192"/>
                        <a:pt x="6997" y="7109"/>
                      </a:cubicBezTo>
                      <a:cubicBezTo>
                        <a:pt x="7109" y="7192"/>
                        <a:pt x="7192" y="7248"/>
                        <a:pt x="7332" y="7276"/>
                      </a:cubicBezTo>
                      <a:lnTo>
                        <a:pt x="7332" y="8865"/>
                      </a:lnTo>
                      <a:cubicBezTo>
                        <a:pt x="7332" y="9339"/>
                        <a:pt x="7750" y="9757"/>
                        <a:pt x="8224" y="9757"/>
                      </a:cubicBezTo>
                      <a:lnTo>
                        <a:pt x="8809" y="9757"/>
                      </a:lnTo>
                      <a:cubicBezTo>
                        <a:pt x="9311" y="9757"/>
                        <a:pt x="9729" y="9339"/>
                        <a:pt x="9729" y="8865"/>
                      </a:cubicBezTo>
                      <a:lnTo>
                        <a:pt x="9729" y="7276"/>
                      </a:lnTo>
                      <a:cubicBezTo>
                        <a:pt x="10064" y="7137"/>
                        <a:pt x="10314" y="6830"/>
                        <a:pt x="10314" y="6412"/>
                      </a:cubicBezTo>
                      <a:lnTo>
                        <a:pt x="10314" y="4851"/>
                      </a:lnTo>
                      <a:cubicBezTo>
                        <a:pt x="10287" y="4210"/>
                        <a:pt x="9896" y="3596"/>
                        <a:pt x="9339" y="3318"/>
                      </a:cubicBezTo>
                      <a:cubicBezTo>
                        <a:pt x="9562" y="3095"/>
                        <a:pt x="9701" y="2788"/>
                        <a:pt x="9701" y="2481"/>
                      </a:cubicBezTo>
                      <a:cubicBezTo>
                        <a:pt x="9701" y="1812"/>
                        <a:pt x="9144" y="1255"/>
                        <a:pt x="8475" y="1255"/>
                      </a:cubicBezTo>
                      <a:cubicBezTo>
                        <a:pt x="7806" y="1255"/>
                        <a:pt x="7248" y="1812"/>
                        <a:pt x="7248" y="2481"/>
                      </a:cubicBezTo>
                      <a:cubicBezTo>
                        <a:pt x="7248" y="2788"/>
                        <a:pt x="7388" y="3095"/>
                        <a:pt x="7611" y="3318"/>
                      </a:cubicBezTo>
                      <a:cubicBezTo>
                        <a:pt x="7388" y="3429"/>
                        <a:pt x="7220" y="3569"/>
                        <a:pt x="7081" y="3736"/>
                      </a:cubicBezTo>
                      <a:cubicBezTo>
                        <a:pt x="6969" y="3485"/>
                        <a:pt x="6802" y="3290"/>
                        <a:pt x="6635" y="3067"/>
                      </a:cubicBezTo>
                      <a:cubicBezTo>
                        <a:pt x="6496" y="2927"/>
                        <a:pt x="6300" y="2788"/>
                        <a:pt x="6105" y="2677"/>
                      </a:cubicBezTo>
                      <a:cubicBezTo>
                        <a:pt x="6440" y="2370"/>
                        <a:pt x="6663" y="1952"/>
                        <a:pt x="6663" y="1534"/>
                      </a:cubicBezTo>
                      <a:cubicBezTo>
                        <a:pt x="6663" y="1116"/>
                        <a:pt x="6496" y="725"/>
                        <a:pt x="6217" y="447"/>
                      </a:cubicBezTo>
                      <a:cubicBezTo>
                        <a:pt x="5938" y="168"/>
                        <a:pt x="5520" y="1"/>
                        <a:pt x="513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474" name="Google Shape;474;p44"/>
              <p:cNvCxnSpPr/>
              <p:nvPr/>
            </p:nvCxnSpPr>
            <p:spPr>
              <a:xfrm rot="10800000">
                <a:off x="1475250" y="3145086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998888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75" name="Google Shape;475;p44"/>
              <p:cNvSpPr/>
              <p:nvPr/>
            </p:nvSpPr>
            <p:spPr>
              <a:xfrm flipH="1" rot="10800000">
                <a:off x="1475225" y="3244586"/>
                <a:ext cx="424500" cy="424500"/>
              </a:xfrm>
              <a:prstGeom prst="rect">
                <a:avLst/>
              </a:prstGeom>
              <a:noFill/>
              <a:ln cap="flat" cmpd="sng" w="19050">
                <a:solidFill>
                  <a:srgbClr val="99888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6" name="Google Shape;476;p44"/>
            <p:cNvGrpSpPr/>
            <p:nvPr/>
          </p:nvGrpSpPr>
          <p:grpSpPr>
            <a:xfrm>
              <a:off x="5200000" y="2399661"/>
              <a:ext cx="2467200" cy="520110"/>
              <a:chOff x="5200000" y="2399661"/>
              <a:chExt cx="2467200" cy="520110"/>
            </a:xfrm>
          </p:grpSpPr>
          <p:grpSp>
            <p:nvGrpSpPr>
              <p:cNvPr id="477" name="Google Shape;477;p44"/>
              <p:cNvGrpSpPr/>
              <p:nvPr/>
            </p:nvGrpSpPr>
            <p:grpSpPr>
              <a:xfrm>
                <a:off x="7353258" y="2533314"/>
                <a:ext cx="198477" cy="199005"/>
                <a:chOff x="-2060175" y="2768875"/>
                <a:chExt cx="291450" cy="292225"/>
              </a:xfrm>
            </p:grpSpPr>
            <p:sp>
              <p:nvSpPr>
                <p:cNvPr id="478" name="Google Shape;478;p44"/>
                <p:cNvSpPr/>
                <p:nvPr/>
              </p:nvSpPr>
              <p:spPr>
                <a:xfrm>
                  <a:off x="-2060175" y="2768875"/>
                  <a:ext cx="291450" cy="292225"/>
                </a:xfrm>
                <a:custGeom>
                  <a:rect b="b" l="l" r="r" t="t"/>
                  <a:pathLst>
                    <a:path extrusionOk="0" h="11689" w="11658">
                      <a:moveTo>
                        <a:pt x="10649" y="662"/>
                      </a:moveTo>
                      <a:cubicBezTo>
                        <a:pt x="10838" y="662"/>
                        <a:pt x="10996" y="820"/>
                        <a:pt x="10996" y="1009"/>
                      </a:cubicBezTo>
                      <a:cubicBezTo>
                        <a:pt x="10996" y="1198"/>
                        <a:pt x="10838" y="1355"/>
                        <a:pt x="10649" y="1355"/>
                      </a:cubicBezTo>
                      <a:lnTo>
                        <a:pt x="1040" y="1355"/>
                      </a:lnTo>
                      <a:cubicBezTo>
                        <a:pt x="851" y="1355"/>
                        <a:pt x="694" y="1198"/>
                        <a:pt x="694" y="1009"/>
                      </a:cubicBezTo>
                      <a:cubicBezTo>
                        <a:pt x="694" y="820"/>
                        <a:pt x="851" y="662"/>
                        <a:pt x="1040" y="662"/>
                      </a:cubicBezTo>
                      <a:close/>
                      <a:moveTo>
                        <a:pt x="10303" y="2049"/>
                      </a:moveTo>
                      <a:lnTo>
                        <a:pt x="10303" y="7908"/>
                      </a:lnTo>
                      <a:cubicBezTo>
                        <a:pt x="10334" y="8097"/>
                        <a:pt x="10177" y="8255"/>
                        <a:pt x="9988" y="8255"/>
                      </a:cubicBezTo>
                      <a:lnTo>
                        <a:pt x="1702" y="8255"/>
                      </a:lnTo>
                      <a:cubicBezTo>
                        <a:pt x="1513" y="8255"/>
                        <a:pt x="1355" y="8097"/>
                        <a:pt x="1355" y="7908"/>
                      </a:cubicBezTo>
                      <a:lnTo>
                        <a:pt x="1355" y="2049"/>
                      </a:lnTo>
                      <a:close/>
                      <a:moveTo>
                        <a:pt x="5797" y="10271"/>
                      </a:moveTo>
                      <a:cubicBezTo>
                        <a:pt x="5986" y="10271"/>
                        <a:pt x="6144" y="10429"/>
                        <a:pt x="6144" y="10618"/>
                      </a:cubicBezTo>
                      <a:cubicBezTo>
                        <a:pt x="6144" y="10807"/>
                        <a:pt x="5986" y="10964"/>
                        <a:pt x="5797" y="10964"/>
                      </a:cubicBezTo>
                      <a:cubicBezTo>
                        <a:pt x="5608" y="10964"/>
                        <a:pt x="5451" y="10807"/>
                        <a:pt x="5451" y="10618"/>
                      </a:cubicBezTo>
                      <a:cubicBezTo>
                        <a:pt x="5451" y="10429"/>
                        <a:pt x="5608" y="10271"/>
                        <a:pt x="5797" y="10271"/>
                      </a:cubicBezTo>
                      <a:close/>
                      <a:moveTo>
                        <a:pt x="1040" y="1"/>
                      </a:moveTo>
                      <a:cubicBezTo>
                        <a:pt x="473" y="1"/>
                        <a:pt x="1" y="473"/>
                        <a:pt x="1" y="1009"/>
                      </a:cubicBezTo>
                      <a:cubicBezTo>
                        <a:pt x="1" y="1450"/>
                        <a:pt x="284" y="1828"/>
                        <a:pt x="694" y="1986"/>
                      </a:cubicBezTo>
                      <a:lnTo>
                        <a:pt x="694" y="7908"/>
                      </a:lnTo>
                      <a:cubicBezTo>
                        <a:pt x="694" y="8444"/>
                        <a:pt x="1166" y="8917"/>
                        <a:pt x="1702" y="8917"/>
                      </a:cubicBezTo>
                      <a:lnTo>
                        <a:pt x="5482" y="8917"/>
                      </a:lnTo>
                      <a:lnTo>
                        <a:pt x="5482" y="9673"/>
                      </a:lnTo>
                      <a:cubicBezTo>
                        <a:pt x="5104" y="9830"/>
                        <a:pt x="4821" y="10177"/>
                        <a:pt x="4821" y="10649"/>
                      </a:cubicBezTo>
                      <a:cubicBezTo>
                        <a:pt x="4821" y="11216"/>
                        <a:pt x="5293" y="11689"/>
                        <a:pt x="5829" y="11689"/>
                      </a:cubicBezTo>
                      <a:cubicBezTo>
                        <a:pt x="6396" y="11689"/>
                        <a:pt x="6869" y="11216"/>
                        <a:pt x="6869" y="10649"/>
                      </a:cubicBezTo>
                      <a:cubicBezTo>
                        <a:pt x="6869" y="10240"/>
                        <a:pt x="6585" y="9830"/>
                        <a:pt x="6207" y="9673"/>
                      </a:cubicBezTo>
                      <a:lnTo>
                        <a:pt x="6207" y="8917"/>
                      </a:lnTo>
                      <a:lnTo>
                        <a:pt x="10019" y="8917"/>
                      </a:lnTo>
                      <a:cubicBezTo>
                        <a:pt x="10555" y="8917"/>
                        <a:pt x="11027" y="8444"/>
                        <a:pt x="11027" y="7908"/>
                      </a:cubicBezTo>
                      <a:lnTo>
                        <a:pt x="11027" y="1986"/>
                      </a:lnTo>
                      <a:cubicBezTo>
                        <a:pt x="11405" y="1828"/>
                        <a:pt x="11657" y="1450"/>
                        <a:pt x="11657" y="1009"/>
                      </a:cubicBezTo>
                      <a:cubicBezTo>
                        <a:pt x="11657" y="473"/>
                        <a:pt x="11185" y="1"/>
                        <a:pt x="1064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" name="Google Shape;479;p44"/>
                <p:cNvSpPr/>
                <p:nvPr/>
              </p:nvSpPr>
              <p:spPr>
                <a:xfrm>
                  <a:off x="-2008975" y="2855525"/>
                  <a:ext cx="189050" cy="84500"/>
                </a:xfrm>
                <a:custGeom>
                  <a:rect b="b" l="l" r="r" t="t"/>
                  <a:pathLst>
                    <a:path extrusionOk="0" h="3380" w="7562">
                      <a:moveTo>
                        <a:pt x="6553" y="0"/>
                      </a:moveTo>
                      <a:cubicBezTo>
                        <a:pt x="6144" y="0"/>
                        <a:pt x="6081" y="504"/>
                        <a:pt x="6427" y="662"/>
                      </a:cubicBezTo>
                      <a:lnTo>
                        <a:pt x="4474" y="2584"/>
                      </a:lnTo>
                      <a:lnTo>
                        <a:pt x="2647" y="788"/>
                      </a:lnTo>
                      <a:cubicBezTo>
                        <a:pt x="2584" y="725"/>
                        <a:pt x="2497" y="693"/>
                        <a:pt x="2410" y="693"/>
                      </a:cubicBezTo>
                      <a:cubicBezTo>
                        <a:pt x="2324" y="693"/>
                        <a:pt x="2237" y="725"/>
                        <a:pt x="2174" y="788"/>
                      </a:cubicBezTo>
                      <a:lnTo>
                        <a:pt x="126" y="2836"/>
                      </a:lnTo>
                      <a:cubicBezTo>
                        <a:pt x="0" y="2930"/>
                        <a:pt x="0" y="3182"/>
                        <a:pt x="126" y="3308"/>
                      </a:cubicBezTo>
                      <a:cubicBezTo>
                        <a:pt x="189" y="3356"/>
                        <a:pt x="276" y="3379"/>
                        <a:pt x="363" y="3379"/>
                      </a:cubicBezTo>
                      <a:cubicBezTo>
                        <a:pt x="449" y="3379"/>
                        <a:pt x="536" y="3356"/>
                        <a:pt x="599" y="3308"/>
                      </a:cubicBezTo>
                      <a:lnTo>
                        <a:pt x="2426" y="1481"/>
                      </a:lnTo>
                      <a:lnTo>
                        <a:pt x="4222" y="3308"/>
                      </a:lnTo>
                      <a:cubicBezTo>
                        <a:pt x="4285" y="3356"/>
                        <a:pt x="4372" y="3379"/>
                        <a:pt x="4458" y="3379"/>
                      </a:cubicBezTo>
                      <a:cubicBezTo>
                        <a:pt x="4545" y="3379"/>
                        <a:pt x="4632" y="3356"/>
                        <a:pt x="4695" y="3308"/>
                      </a:cubicBezTo>
                      <a:lnTo>
                        <a:pt x="6900" y="1134"/>
                      </a:lnTo>
                      <a:cubicBezTo>
                        <a:pt x="6931" y="1260"/>
                        <a:pt x="7057" y="1355"/>
                        <a:pt x="7215" y="1355"/>
                      </a:cubicBezTo>
                      <a:cubicBezTo>
                        <a:pt x="7404" y="1355"/>
                        <a:pt x="7562" y="1197"/>
                        <a:pt x="7562" y="1008"/>
                      </a:cubicBezTo>
                      <a:lnTo>
                        <a:pt x="7562" y="347"/>
                      </a:lnTo>
                      <a:cubicBezTo>
                        <a:pt x="7562" y="158"/>
                        <a:pt x="7467" y="0"/>
                        <a:pt x="72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480" name="Google Shape;480;p44"/>
              <p:cNvCxnSpPr/>
              <p:nvPr/>
            </p:nvCxnSpPr>
            <p:spPr>
              <a:xfrm rot="10800000">
                <a:off x="5200000" y="2919771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C5BAA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81" name="Google Shape;481;p44"/>
              <p:cNvSpPr/>
              <p:nvPr/>
            </p:nvSpPr>
            <p:spPr>
              <a:xfrm>
                <a:off x="7240246" y="2399661"/>
                <a:ext cx="424500" cy="424500"/>
              </a:xfrm>
              <a:prstGeom prst="rect">
                <a:avLst/>
              </a:prstGeom>
              <a:noFill/>
              <a:ln cap="flat" cmpd="sng" w="19050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" name="Google Shape;482;p44"/>
            <p:cNvGrpSpPr/>
            <p:nvPr/>
          </p:nvGrpSpPr>
          <p:grpSpPr>
            <a:xfrm>
              <a:off x="5200000" y="3380492"/>
              <a:ext cx="2467200" cy="521104"/>
              <a:chOff x="5200000" y="3380492"/>
              <a:chExt cx="2467200" cy="521104"/>
            </a:xfrm>
          </p:grpSpPr>
          <p:sp>
            <p:nvSpPr>
              <p:cNvPr id="483" name="Google Shape;483;p44"/>
              <p:cNvSpPr/>
              <p:nvPr/>
            </p:nvSpPr>
            <p:spPr>
              <a:xfrm>
                <a:off x="7351090" y="3596077"/>
                <a:ext cx="202768" cy="186543"/>
              </a:xfrm>
              <a:custGeom>
                <a:rect b="b" l="l" r="r" t="t"/>
                <a:pathLst>
                  <a:path extrusionOk="0" h="10957" w="11910">
                    <a:moveTo>
                      <a:pt x="7325" y="654"/>
                    </a:moveTo>
                    <a:cubicBezTo>
                      <a:pt x="7412" y="654"/>
                      <a:pt x="7498" y="686"/>
                      <a:pt x="7561" y="749"/>
                    </a:cubicBezTo>
                    <a:lnTo>
                      <a:pt x="10995" y="4088"/>
                    </a:lnTo>
                    <a:cubicBezTo>
                      <a:pt x="11122" y="4246"/>
                      <a:pt x="11122" y="4466"/>
                      <a:pt x="10995" y="4592"/>
                    </a:cubicBezTo>
                    <a:lnTo>
                      <a:pt x="10082" y="5506"/>
                    </a:lnTo>
                    <a:lnTo>
                      <a:pt x="7404" y="2859"/>
                    </a:lnTo>
                    <a:cubicBezTo>
                      <a:pt x="7215" y="2670"/>
                      <a:pt x="6955" y="2576"/>
                      <a:pt x="6691" y="2576"/>
                    </a:cubicBezTo>
                    <a:cubicBezTo>
                      <a:pt x="6427" y="2576"/>
                      <a:pt x="6159" y="2670"/>
                      <a:pt x="5955" y="2859"/>
                    </a:cubicBezTo>
                    <a:lnTo>
                      <a:pt x="4978" y="3805"/>
                    </a:lnTo>
                    <a:cubicBezTo>
                      <a:pt x="4915" y="3868"/>
                      <a:pt x="4828" y="3899"/>
                      <a:pt x="4742" y="3899"/>
                    </a:cubicBezTo>
                    <a:cubicBezTo>
                      <a:pt x="4655" y="3899"/>
                      <a:pt x="4568" y="3868"/>
                      <a:pt x="4505" y="3805"/>
                    </a:cubicBezTo>
                    <a:cubicBezTo>
                      <a:pt x="4379" y="3679"/>
                      <a:pt x="4379" y="3458"/>
                      <a:pt x="4505" y="3332"/>
                    </a:cubicBezTo>
                    <a:lnTo>
                      <a:pt x="5955" y="1883"/>
                    </a:lnTo>
                    <a:lnTo>
                      <a:pt x="7089" y="749"/>
                    </a:lnTo>
                    <a:cubicBezTo>
                      <a:pt x="7152" y="686"/>
                      <a:pt x="7239" y="654"/>
                      <a:pt x="7325" y="654"/>
                    </a:cubicBezTo>
                    <a:close/>
                    <a:moveTo>
                      <a:pt x="2808" y="5183"/>
                    </a:moveTo>
                    <a:cubicBezTo>
                      <a:pt x="2899" y="5183"/>
                      <a:pt x="2993" y="5207"/>
                      <a:pt x="3056" y="5254"/>
                    </a:cubicBezTo>
                    <a:cubicBezTo>
                      <a:pt x="3151" y="5380"/>
                      <a:pt x="3151" y="5632"/>
                      <a:pt x="3056" y="5726"/>
                    </a:cubicBezTo>
                    <a:lnTo>
                      <a:pt x="2048" y="6735"/>
                    </a:lnTo>
                    <a:cubicBezTo>
                      <a:pt x="2001" y="6782"/>
                      <a:pt x="1914" y="6805"/>
                      <a:pt x="1824" y="6805"/>
                    </a:cubicBezTo>
                    <a:cubicBezTo>
                      <a:pt x="1733" y="6805"/>
                      <a:pt x="1639" y="6782"/>
                      <a:pt x="1576" y="6735"/>
                    </a:cubicBezTo>
                    <a:cubicBezTo>
                      <a:pt x="1449" y="6609"/>
                      <a:pt x="1449" y="6357"/>
                      <a:pt x="1576" y="6262"/>
                    </a:cubicBezTo>
                    <a:lnTo>
                      <a:pt x="2584" y="5254"/>
                    </a:lnTo>
                    <a:cubicBezTo>
                      <a:pt x="2631" y="5207"/>
                      <a:pt x="2718" y="5183"/>
                      <a:pt x="2808" y="5183"/>
                    </a:cubicBezTo>
                    <a:close/>
                    <a:moveTo>
                      <a:pt x="3785" y="6167"/>
                    </a:moveTo>
                    <a:cubicBezTo>
                      <a:pt x="3875" y="6167"/>
                      <a:pt x="3970" y="6199"/>
                      <a:pt x="4033" y="6262"/>
                    </a:cubicBezTo>
                    <a:cubicBezTo>
                      <a:pt x="4159" y="6357"/>
                      <a:pt x="4159" y="6609"/>
                      <a:pt x="4033" y="6735"/>
                    </a:cubicBezTo>
                    <a:lnTo>
                      <a:pt x="3056" y="7711"/>
                    </a:lnTo>
                    <a:cubicBezTo>
                      <a:pt x="2993" y="7774"/>
                      <a:pt x="2899" y="7806"/>
                      <a:pt x="2808" y="7806"/>
                    </a:cubicBezTo>
                    <a:cubicBezTo>
                      <a:pt x="2718" y="7806"/>
                      <a:pt x="2631" y="7774"/>
                      <a:pt x="2584" y="7711"/>
                    </a:cubicBezTo>
                    <a:cubicBezTo>
                      <a:pt x="2395" y="7554"/>
                      <a:pt x="2395" y="7365"/>
                      <a:pt x="2584" y="7239"/>
                    </a:cubicBezTo>
                    <a:lnTo>
                      <a:pt x="3560" y="6262"/>
                    </a:lnTo>
                    <a:cubicBezTo>
                      <a:pt x="3608" y="6199"/>
                      <a:pt x="3694" y="6167"/>
                      <a:pt x="3785" y="6167"/>
                    </a:cubicBezTo>
                    <a:close/>
                    <a:moveTo>
                      <a:pt x="4730" y="7113"/>
                    </a:moveTo>
                    <a:cubicBezTo>
                      <a:pt x="4821" y="7113"/>
                      <a:pt x="4915" y="7144"/>
                      <a:pt x="4978" y="7207"/>
                    </a:cubicBezTo>
                    <a:cubicBezTo>
                      <a:pt x="5073" y="7302"/>
                      <a:pt x="5073" y="7554"/>
                      <a:pt x="4978" y="7680"/>
                    </a:cubicBezTo>
                    <a:lnTo>
                      <a:pt x="4001" y="8656"/>
                    </a:lnTo>
                    <a:cubicBezTo>
                      <a:pt x="3938" y="8719"/>
                      <a:pt x="3844" y="8751"/>
                      <a:pt x="3749" y="8751"/>
                    </a:cubicBezTo>
                    <a:cubicBezTo>
                      <a:pt x="3655" y="8751"/>
                      <a:pt x="3560" y="8719"/>
                      <a:pt x="3497" y="8656"/>
                    </a:cubicBezTo>
                    <a:cubicBezTo>
                      <a:pt x="3403" y="8530"/>
                      <a:pt x="3403" y="8310"/>
                      <a:pt x="3497" y="8184"/>
                    </a:cubicBezTo>
                    <a:lnTo>
                      <a:pt x="4505" y="7207"/>
                    </a:lnTo>
                    <a:cubicBezTo>
                      <a:pt x="4553" y="7144"/>
                      <a:pt x="4639" y="7113"/>
                      <a:pt x="4730" y="7113"/>
                    </a:cubicBezTo>
                    <a:close/>
                    <a:moveTo>
                      <a:pt x="4100" y="969"/>
                    </a:moveTo>
                    <a:cubicBezTo>
                      <a:pt x="4190" y="969"/>
                      <a:pt x="4285" y="1001"/>
                      <a:pt x="4348" y="1064"/>
                    </a:cubicBezTo>
                    <a:lnTo>
                      <a:pt x="5041" y="1725"/>
                    </a:lnTo>
                    <a:lnTo>
                      <a:pt x="3938" y="2828"/>
                    </a:lnTo>
                    <a:cubicBezTo>
                      <a:pt x="3560" y="3206"/>
                      <a:pt x="3560" y="3899"/>
                      <a:pt x="3938" y="4277"/>
                    </a:cubicBezTo>
                    <a:cubicBezTo>
                      <a:pt x="4143" y="4482"/>
                      <a:pt x="4411" y="4584"/>
                      <a:pt x="4675" y="4584"/>
                    </a:cubicBezTo>
                    <a:cubicBezTo>
                      <a:pt x="4939" y="4584"/>
                      <a:pt x="5199" y="4482"/>
                      <a:pt x="5388" y="4277"/>
                    </a:cubicBezTo>
                    <a:lnTo>
                      <a:pt x="6396" y="3332"/>
                    </a:lnTo>
                    <a:cubicBezTo>
                      <a:pt x="6443" y="3269"/>
                      <a:pt x="6530" y="3238"/>
                      <a:pt x="6620" y="3238"/>
                    </a:cubicBezTo>
                    <a:cubicBezTo>
                      <a:pt x="6711" y="3238"/>
                      <a:pt x="6805" y="3269"/>
                      <a:pt x="6868" y="3332"/>
                    </a:cubicBezTo>
                    <a:lnTo>
                      <a:pt x="10334" y="6735"/>
                    </a:lnTo>
                    <a:cubicBezTo>
                      <a:pt x="10491" y="6829"/>
                      <a:pt x="10491" y="7113"/>
                      <a:pt x="10365" y="7239"/>
                    </a:cubicBezTo>
                    <a:cubicBezTo>
                      <a:pt x="10302" y="7302"/>
                      <a:pt x="10216" y="7333"/>
                      <a:pt x="10129" y="7333"/>
                    </a:cubicBezTo>
                    <a:cubicBezTo>
                      <a:pt x="10042" y="7333"/>
                      <a:pt x="9956" y="7302"/>
                      <a:pt x="9893" y="7239"/>
                    </a:cubicBezTo>
                    <a:lnTo>
                      <a:pt x="8444" y="5789"/>
                    </a:lnTo>
                    <a:cubicBezTo>
                      <a:pt x="8381" y="5726"/>
                      <a:pt x="8286" y="5695"/>
                      <a:pt x="8195" y="5695"/>
                    </a:cubicBezTo>
                    <a:cubicBezTo>
                      <a:pt x="8105" y="5695"/>
                      <a:pt x="8018" y="5726"/>
                      <a:pt x="7971" y="5789"/>
                    </a:cubicBezTo>
                    <a:cubicBezTo>
                      <a:pt x="7845" y="5884"/>
                      <a:pt x="7845" y="6136"/>
                      <a:pt x="7971" y="6262"/>
                    </a:cubicBezTo>
                    <a:lnTo>
                      <a:pt x="9420" y="7711"/>
                    </a:lnTo>
                    <a:cubicBezTo>
                      <a:pt x="9546" y="7837"/>
                      <a:pt x="9546" y="8058"/>
                      <a:pt x="9420" y="8184"/>
                    </a:cubicBezTo>
                    <a:cubicBezTo>
                      <a:pt x="9357" y="8247"/>
                      <a:pt x="9271" y="8278"/>
                      <a:pt x="9184" y="8278"/>
                    </a:cubicBezTo>
                    <a:cubicBezTo>
                      <a:pt x="9097" y="8278"/>
                      <a:pt x="9011" y="8247"/>
                      <a:pt x="8948" y="8184"/>
                    </a:cubicBezTo>
                    <a:lnTo>
                      <a:pt x="7498" y="6735"/>
                    </a:lnTo>
                    <a:cubicBezTo>
                      <a:pt x="7435" y="6672"/>
                      <a:pt x="7341" y="6640"/>
                      <a:pt x="7250" y="6640"/>
                    </a:cubicBezTo>
                    <a:cubicBezTo>
                      <a:pt x="7160" y="6640"/>
                      <a:pt x="7073" y="6672"/>
                      <a:pt x="7026" y="6735"/>
                    </a:cubicBezTo>
                    <a:cubicBezTo>
                      <a:pt x="6900" y="6829"/>
                      <a:pt x="6900" y="7081"/>
                      <a:pt x="7026" y="7176"/>
                    </a:cubicBezTo>
                    <a:lnTo>
                      <a:pt x="8475" y="8656"/>
                    </a:lnTo>
                    <a:cubicBezTo>
                      <a:pt x="8601" y="8751"/>
                      <a:pt x="8601" y="9003"/>
                      <a:pt x="8475" y="9129"/>
                    </a:cubicBezTo>
                    <a:cubicBezTo>
                      <a:pt x="8412" y="9176"/>
                      <a:pt x="8325" y="9200"/>
                      <a:pt x="8239" y="9200"/>
                    </a:cubicBezTo>
                    <a:cubicBezTo>
                      <a:pt x="8152" y="9200"/>
                      <a:pt x="8066" y="9176"/>
                      <a:pt x="8003" y="9129"/>
                    </a:cubicBezTo>
                    <a:lnTo>
                      <a:pt x="6459" y="7648"/>
                    </a:lnTo>
                    <a:cubicBezTo>
                      <a:pt x="6270" y="7459"/>
                      <a:pt x="6018" y="7396"/>
                      <a:pt x="5797" y="7396"/>
                    </a:cubicBezTo>
                    <a:cubicBezTo>
                      <a:pt x="5797" y="7144"/>
                      <a:pt x="5671" y="6924"/>
                      <a:pt x="5482" y="6735"/>
                    </a:cubicBezTo>
                    <a:cubicBezTo>
                      <a:pt x="5293" y="6514"/>
                      <a:pt x="5041" y="6451"/>
                      <a:pt x="4821" y="6388"/>
                    </a:cubicBezTo>
                    <a:cubicBezTo>
                      <a:pt x="4821" y="6167"/>
                      <a:pt x="4694" y="5947"/>
                      <a:pt x="4505" y="5726"/>
                    </a:cubicBezTo>
                    <a:cubicBezTo>
                      <a:pt x="4285" y="5537"/>
                      <a:pt x="4064" y="5474"/>
                      <a:pt x="3812" y="5411"/>
                    </a:cubicBezTo>
                    <a:cubicBezTo>
                      <a:pt x="3812" y="5191"/>
                      <a:pt x="3718" y="4939"/>
                      <a:pt x="3497" y="4750"/>
                    </a:cubicBezTo>
                    <a:cubicBezTo>
                      <a:pt x="3308" y="4561"/>
                      <a:pt x="3048" y="4466"/>
                      <a:pt x="2785" y="4466"/>
                    </a:cubicBezTo>
                    <a:cubicBezTo>
                      <a:pt x="2521" y="4466"/>
                      <a:pt x="2253" y="4561"/>
                      <a:pt x="2048" y="4750"/>
                    </a:cubicBezTo>
                    <a:lnTo>
                      <a:pt x="1544" y="5254"/>
                    </a:lnTo>
                    <a:lnTo>
                      <a:pt x="819" y="4561"/>
                    </a:lnTo>
                    <a:cubicBezTo>
                      <a:pt x="725" y="4435"/>
                      <a:pt x="725" y="4183"/>
                      <a:pt x="819" y="4088"/>
                    </a:cubicBezTo>
                    <a:lnTo>
                      <a:pt x="3875" y="1064"/>
                    </a:lnTo>
                    <a:cubicBezTo>
                      <a:pt x="3923" y="1001"/>
                      <a:pt x="4009" y="969"/>
                      <a:pt x="4100" y="969"/>
                    </a:cubicBezTo>
                    <a:close/>
                    <a:moveTo>
                      <a:pt x="5718" y="8089"/>
                    </a:moveTo>
                    <a:cubicBezTo>
                      <a:pt x="5805" y="8089"/>
                      <a:pt x="5892" y="8121"/>
                      <a:pt x="5955" y="8184"/>
                    </a:cubicBezTo>
                    <a:cubicBezTo>
                      <a:pt x="6081" y="8310"/>
                      <a:pt x="6081" y="8530"/>
                      <a:pt x="5955" y="8656"/>
                    </a:cubicBezTo>
                    <a:lnTo>
                      <a:pt x="4978" y="9633"/>
                    </a:lnTo>
                    <a:cubicBezTo>
                      <a:pt x="4915" y="9696"/>
                      <a:pt x="4821" y="9728"/>
                      <a:pt x="4730" y="9728"/>
                    </a:cubicBezTo>
                    <a:cubicBezTo>
                      <a:pt x="4639" y="9728"/>
                      <a:pt x="4553" y="9696"/>
                      <a:pt x="4505" y="9633"/>
                    </a:cubicBezTo>
                    <a:cubicBezTo>
                      <a:pt x="4379" y="9507"/>
                      <a:pt x="4379" y="9286"/>
                      <a:pt x="4505" y="9160"/>
                    </a:cubicBezTo>
                    <a:lnTo>
                      <a:pt x="5482" y="8184"/>
                    </a:lnTo>
                    <a:cubicBezTo>
                      <a:pt x="5545" y="8121"/>
                      <a:pt x="5632" y="8089"/>
                      <a:pt x="5718" y="8089"/>
                    </a:cubicBezTo>
                    <a:close/>
                    <a:moveTo>
                      <a:pt x="6616" y="8877"/>
                    </a:moveTo>
                    <a:lnTo>
                      <a:pt x="7467" y="9665"/>
                    </a:lnTo>
                    <a:cubicBezTo>
                      <a:pt x="7593" y="9759"/>
                      <a:pt x="7593" y="9980"/>
                      <a:pt x="7435" y="10106"/>
                    </a:cubicBezTo>
                    <a:cubicBezTo>
                      <a:pt x="7388" y="10169"/>
                      <a:pt x="7286" y="10200"/>
                      <a:pt x="7179" y="10200"/>
                    </a:cubicBezTo>
                    <a:cubicBezTo>
                      <a:pt x="7073" y="10200"/>
                      <a:pt x="6963" y="10169"/>
                      <a:pt x="6900" y="10106"/>
                    </a:cubicBezTo>
                    <a:lnTo>
                      <a:pt x="6207" y="9412"/>
                    </a:lnTo>
                    <a:lnTo>
                      <a:pt x="6427" y="9160"/>
                    </a:lnTo>
                    <a:cubicBezTo>
                      <a:pt x="6522" y="9097"/>
                      <a:pt x="6585" y="8971"/>
                      <a:pt x="6616" y="8877"/>
                    </a:cubicBezTo>
                    <a:close/>
                    <a:moveTo>
                      <a:pt x="7309" y="0"/>
                    </a:moveTo>
                    <a:cubicBezTo>
                      <a:pt x="7042" y="0"/>
                      <a:pt x="6774" y="103"/>
                      <a:pt x="6585" y="308"/>
                    </a:cubicBezTo>
                    <a:lnTo>
                      <a:pt x="5608" y="1284"/>
                    </a:lnTo>
                    <a:lnTo>
                      <a:pt x="4852" y="560"/>
                    </a:lnTo>
                    <a:cubicBezTo>
                      <a:pt x="4656" y="394"/>
                      <a:pt x="4409" y="307"/>
                      <a:pt x="4163" y="307"/>
                    </a:cubicBezTo>
                    <a:cubicBezTo>
                      <a:pt x="3897" y="307"/>
                      <a:pt x="3631" y="409"/>
                      <a:pt x="3434" y="623"/>
                    </a:cubicBezTo>
                    <a:lnTo>
                      <a:pt x="410" y="3647"/>
                    </a:lnTo>
                    <a:cubicBezTo>
                      <a:pt x="0" y="4025"/>
                      <a:pt x="0" y="4718"/>
                      <a:pt x="410" y="5096"/>
                    </a:cubicBezTo>
                    <a:lnTo>
                      <a:pt x="1103" y="5821"/>
                    </a:lnTo>
                    <a:cubicBezTo>
                      <a:pt x="725" y="6199"/>
                      <a:pt x="725" y="6829"/>
                      <a:pt x="1103" y="7239"/>
                    </a:cubicBezTo>
                    <a:cubicBezTo>
                      <a:pt x="1292" y="7428"/>
                      <a:pt x="1544" y="7491"/>
                      <a:pt x="1765" y="7554"/>
                    </a:cubicBezTo>
                    <a:cubicBezTo>
                      <a:pt x="1765" y="7774"/>
                      <a:pt x="1891" y="8026"/>
                      <a:pt x="2080" y="8215"/>
                    </a:cubicBezTo>
                    <a:cubicBezTo>
                      <a:pt x="2300" y="8404"/>
                      <a:pt x="2521" y="8499"/>
                      <a:pt x="2773" y="8530"/>
                    </a:cubicBezTo>
                    <a:cubicBezTo>
                      <a:pt x="2773" y="8751"/>
                      <a:pt x="2867" y="9003"/>
                      <a:pt x="3088" y="9192"/>
                    </a:cubicBezTo>
                    <a:cubicBezTo>
                      <a:pt x="3277" y="9381"/>
                      <a:pt x="3497" y="9475"/>
                      <a:pt x="3749" y="9507"/>
                    </a:cubicBezTo>
                    <a:cubicBezTo>
                      <a:pt x="3749" y="9759"/>
                      <a:pt x="3875" y="9980"/>
                      <a:pt x="4064" y="10169"/>
                    </a:cubicBezTo>
                    <a:cubicBezTo>
                      <a:pt x="4253" y="10373"/>
                      <a:pt x="4521" y="10476"/>
                      <a:pt x="4789" y="10476"/>
                    </a:cubicBezTo>
                    <a:cubicBezTo>
                      <a:pt x="5057" y="10476"/>
                      <a:pt x="5325" y="10373"/>
                      <a:pt x="5514" y="10169"/>
                    </a:cubicBezTo>
                    <a:lnTo>
                      <a:pt x="5766" y="9948"/>
                    </a:lnTo>
                    <a:lnTo>
                      <a:pt x="6459" y="10673"/>
                    </a:lnTo>
                    <a:cubicBezTo>
                      <a:pt x="6664" y="10862"/>
                      <a:pt x="6939" y="10956"/>
                      <a:pt x="7219" y="10956"/>
                    </a:cubicBezTo>
                    <a:cubicBezTo>
                      <a:pt x="7498" y="10956"/>
                      <a:pt x="7782" y="10862"/>
                      <a:pt x="8003" y="10673"/>
                    </a:cubicBezTo>
                    <a:cubicBezTo>
                      <a:pt x="8192" y="10452"/>
                      <a:pt x="8286" y="10232"/>
                      <a:pt x="8318" y="9980"/>
                    </a:cubicBezTo>
                    <a:cubicBezTo>
                      <a:pt x="8538" y="9980"/>
                      <a:pt x="8790" y="9885"/>
                      <a:pt x="8979" y="9665"/>
                    </a:cubicBezTo>
                    <a:cubicBezTo>
                      <a:pt x="9168" y="9475"/>
                      <a:pt x="9263" y="9255"/>
                      <a:pt x="9294" y="9003"/>
                    </a:cubicBezTo>
                    <a:cubicBezTo>
                      <a:pt x="9546" y="9003"/>
                      <a:pt x="9767" y="8877"/>
                      <a:pt x="9956" y="8688"/>
                    </a:cubicBezTo>
                    <a:cubicBezTo>
                      <a:pt x="10176" y="8499"/>
                      <a:pt x="10239" y="8247"/>
                      <a:pt x="10271" y="8026"/>
                    </a:cubicBezTo>
                    <a:cubicBezTo>
                      <a:pt x="10523" y="8026"/>
                      <a:pt x="10743" y="7900"/>
                      <a:pt x="10964" y="7711"/>
                    </a:cubicBezTo>
                    <a:cubicBezTo>
                      <a:pt x="11342" y="7302"/>
                      <a:pt x="11342" y="6640"/>
                      <a:pt x="10964" y="6262"/>
                    </a:cubicBezTo>
                    <a:lnTo>
                      <a:pt x="10680" y="5978"/>
                    </a:lnTo>
                    <a:lnTo>
                      <a:pt x="11594" y="5065"/>
                    </a:lnTo>
                    <a:cubicBezTo>
                      <a:pt x="11909" y="4687"/>
                      <a:pt x="11909" y="4057"/>
                      <a:pt x="11468" y="3647"/>
                    </a:cubicBezTo>
                    <a:lnTo>
                      <a:pt x="8034" y="308"/>
                    </a:lnTo>
                    <a:cubicBezTo>
                      <a:pt x="7845" y="103"/>
                      <a:pt x="7577" y="0"/>
                      <a:pt x="73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84" name="Google Shape;484;p44"/>
              <p:cNvCxnSpPr/>
              <p:nvPr/>
            </p:nvCxnSpPr>
            <p:spPr>
              <a:xfrm rot="10800000">
                <a:off x="5200000" y="3380492"/>
                <a:ext cx="24672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85" name="Google Shape;485;p44"/>
              <p:cNvSpPr/>
              <p:nvPr/>
            </p:nvSpPr>
            <p:spPr>
              <a:xfrm flipH="1" rot="10800000">
                <a:off x="7240221" y="3477097"/>
                <a:ext cx="424500" cy="4245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86" name="Google Shape;486;p44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90" name="Shape 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1" name="Google Shape;491;p45"/>
          <p:cNvGraphicFramePr/>
          <p:nvPr/>
        </p:nvGraphicFramePr>
        <p:xfrm>
          <a:off x="1938050" y="19471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{B8AFC243-537A-46D3-9C2E-324B832900F9}</a:tableStyleId>
              </a:tblPr>
              <a:tblGrid>
                <a:gridCol w="953125"/>
                <a:gridCol w="1441250"/>
                <a:gridCol w="1436775"/>
                <a:gridCol w="1436725"/>
              </a:tblGrid>
              <a:tr h="4408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rgbClr val="4E48AB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MASS</a:t>
                      </a:r>
                      <a:endParaRPr sz="12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9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DIAMETER</a:t>
                      </a:r>
                      <a:endParaRPr sz="12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SURFACE GRAVITY</a:t>
                      </a:r>
                      <a:endParaRPr sz="12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MERCURY</a:t>
                      </a:r>
                      <a:endParaRPr sz="12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BCFB2">
                        <a:alpha val="6154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0,06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MARS</a:t>
                      </a:r>
                      <a:endParaRPr sz="12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5BAA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0,11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0,53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SATURN</a:t>
                      </a:r>
                      <a:endParaRPr sz="1200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9888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95,2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9,4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1,16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492" name="Google Shape;492;p45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…AND THE SAME GOES FOR </a:t>
            </a:r>
            <a:r>
              <a:rPr lang="es">
                <a:solidFill>
                  <a:srgbClr val="EBCFB2"/>
                </a:solidFill>
              </a:rPr>
              <a:t>TABLES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493" name="Google Shape;493;p45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97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p46"/>
          <p:cNvSpPr txBox="1"/>
          <p:nvPr/>
        </p:nvSpPr>
        <p:spPr>
          <a:xfrm>
            <a:off x="6055375" y="1758275"/>
            <a:ext cx="26547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EBCFB2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499" name="Google Shape;499;p46"/>
          <p:cNvSpPr txBox="1"/>
          <p:nvPr/>
        </p:nvSpPr>
        <p:spPr>
          <a:xfrm>
            <a:off x="6055375" y="3250025"/>
            <a:ext cx="19533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998888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00" name="Google Shape;500;p46"/>
          <p:cNvSpPr txBox="1"/>
          <p:nvPr/>
        </p:nvSpPr>
        <p:spPr>
          <a:xfrm>
            <a:off x="6055375" y="2504150"/>
            <a:ext cx="19170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C5BAA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01" name="Google Shape;501;p46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</a:t>
            </a:r>
            <a:r>
              <a:rPr lang="es">
                <a:solidFill>
                  <a:srgbClr val="EBCFB2"/>
                </a:solidFill>
              </a:rPr>
              <a:t>MAP</a:t>
            </a:r>
            <a:endParaRPr>
              <a:solidFill>
                <a:srgbClr val="EBCFB2"/>
              </a:solidFill>
            </a:endParaRPr>
          </a:p>
        </p:txBody>
      </p:sp>
      <p:grpSp>
        <p:nvGrpSpPr>
          <p:cNvPr id="502" name="Google Shape;502;p46"/>
          <p:cNvGrpSpPr/>
          <p:nvPr/>
        </p:nvGrpSpPr>
        <p:grpSpPr>
          <a:xfrm>
            <a:off x="1121303" y="1758283"/>
            <a:ext cx="3667968" cy="2228187"/>
            <a:chOff x="2529950" y="4155175"/>
            <a:chExt cx="1137425" cy="690975"/>
          </a:xfrm>
        </p:grpSpPr>
        <p:sp>
          <p:nvSpPr>
            <p:cNvPr id="503" name="Google Shape;503;p46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6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6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6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6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6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6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6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6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6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6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6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6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6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6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6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6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6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6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6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6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6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6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6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6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6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6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6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6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6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6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6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6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6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6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6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6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6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6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6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6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6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6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6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6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6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6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6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6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6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6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6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6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6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6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6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6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6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6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6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6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6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6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6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6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6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6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6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6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6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6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6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6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6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6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6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6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6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6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6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6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6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6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6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6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6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6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6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6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6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6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6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6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6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6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6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6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6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6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6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6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6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6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6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6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6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6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6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6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6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6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6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6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6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6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6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6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6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6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6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6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6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6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6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6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6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6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6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6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6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6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6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6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6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6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6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6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6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6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6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6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6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6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6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6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6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6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6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6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6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6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6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6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6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6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6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6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6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6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6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6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6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6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6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6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6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6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6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6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6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6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6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6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6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6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6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6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6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6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6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6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6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6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6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6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6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6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6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6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6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6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6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6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6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6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6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6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6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6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6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6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6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6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6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6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6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6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6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6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6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6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6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6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6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6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6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6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6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6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6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6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6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6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6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6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6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6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6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6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6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6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6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6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6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6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6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6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6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6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6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6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6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6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6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6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6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6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6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6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6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6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6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6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6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6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6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6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6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6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6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6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6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6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6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6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6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6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6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6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6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6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6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6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6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6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6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6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6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6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6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6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6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6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6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6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6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6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6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6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6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6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6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6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6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6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6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6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6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6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6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6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6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6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6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6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6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6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6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6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6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6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6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6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6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6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6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6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6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6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6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6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6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6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6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6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6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6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6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6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6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6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6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6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6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6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6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6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6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6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6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6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6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6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6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6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6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6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6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6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6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6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6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6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6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6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6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6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6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6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6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6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6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6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6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6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6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6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6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6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6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6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6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6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6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6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6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6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6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6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6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6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6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6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6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6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6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6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6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6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6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6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6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6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6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6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6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6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6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6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6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6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6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6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6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6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6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6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6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6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6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6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6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6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6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6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6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6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6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6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6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6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6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6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6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6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6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6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6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6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6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6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6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6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6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6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6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6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6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6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6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6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6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6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6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6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6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6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6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6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6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6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6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6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6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6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6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6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6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6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6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6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6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6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6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6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6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6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6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6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6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6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6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6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6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6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6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6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6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6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6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6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6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6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6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6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6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6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6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6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6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6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6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6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6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6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6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6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6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6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6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6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6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6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6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6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6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6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6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6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6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6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6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6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6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6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6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6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6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6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6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6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6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6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6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6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6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6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6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6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6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6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6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6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6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6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6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6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6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6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6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6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6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6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6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6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6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6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6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6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6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6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6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6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6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6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6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6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6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6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6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6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6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6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6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6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6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6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6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6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6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6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6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6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6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6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6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6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6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6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6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6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6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6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6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6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6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6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6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6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6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6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6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6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6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6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6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6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6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6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6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6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6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6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6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6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6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6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6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6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6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6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6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6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6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6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6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6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6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6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6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6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6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6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6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6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6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6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6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6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6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6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6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6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6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6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6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6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6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6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6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6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6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6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6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6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6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6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6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6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6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6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6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6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6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6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6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6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6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6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6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6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6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6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6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6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6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6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6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6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6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6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6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6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6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6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6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6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6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6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6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6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6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6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6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6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6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6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6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6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6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6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6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6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6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6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6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6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6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6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6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6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6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6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6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6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6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6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6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6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6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6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6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6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6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6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6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6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6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6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6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6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6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6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6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6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6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6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6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6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6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6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6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6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6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6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6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6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6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6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6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6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6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6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6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6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6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6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6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6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6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6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6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6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6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6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6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6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6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6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6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6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6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6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6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6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6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6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6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6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6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6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6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6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6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6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6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6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6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6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6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6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6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6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6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6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6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6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6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6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6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6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6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6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6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6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6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6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6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6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6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6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6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6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6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6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6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6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6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6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6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6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6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6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6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6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6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6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6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6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6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6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6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6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6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6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6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6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6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6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6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6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6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6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6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6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6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6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6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6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6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6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6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6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6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6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6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6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6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6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6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6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6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6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6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6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6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6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6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6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6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6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6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6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6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6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6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6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6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6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6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6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6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6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6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6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6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6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6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6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6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6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6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6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6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6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6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6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6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6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6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6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6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6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6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6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6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6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6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6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6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6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6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6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6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6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6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6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6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6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6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6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6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6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6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6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6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6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6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6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6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6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6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6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6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6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6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6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6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6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6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6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6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6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6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6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6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6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6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6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6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6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6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6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6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6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6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6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6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6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6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6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6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6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" name="Google Shape;1456;p46"/>
          <p:cNvGrpSpPr/>
          <p:nvPr/>
        </p:nvGrpSpPr>
        <p:grpSpPr>
          <a:xfrm>
            <a:off x="3951800" y="2652950"/>
            <a:ext cx="1875300" cy="323400"/>
            <a:chOff x="3951800" y="2652950"/>
            <a:chExt cx="1875300" cy="323400"/>
          </a:xfrm>
        </p:grpSpPr>
        <p:cxnSp>
          <p:nvCxnSpPr>
            <p:cNvPr id="1457" name="Google Shape;1457;p46"/>
            <p:cNvCxnSpPr>
              <a:stCxn id="1458" idx="6"/>
            </p:cNvCxnSpPr>
            <p:nvPr/>
          </p:nvCxnSpPr>
          <p:spPr>
            <a:xfrm>
              <a:off x="4275200" y="2814650"/>
              <a:ext cx="1551900" cy="0"/>
            </a:xfrm>
            <a:prstGeom prst="straightConnector1">
              <a:avLst/>
            </a:prstGeom>
            <a:noFill/>
            <a:ln cap="flat" cmpd="sng" w="19050">
              <a:solidFill>
                <a:srgbClr val="EBCFB2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458" name="Google Shape;1458;p46"/>
            <p:cNvSpPr/>
            <p:nvPr/>
          </p:nvSpPr>
          <p:spPr>
            <a:xfrm>
              <a:off x="3951800" y="2652950"/>
              <a:ext cx="323400" cy="323400"/>
            </a:xfrm>
            <a:prstGeom prst="ellipse">
              <a:avLst/>
            </a:prstGeom>
            <a:solidFill>
              <a:srgbClr val="EBCFB2">
                <a:alpha val="61540"/>
              </a:srgbClr>
            </a:solidFill>
            <a:ln cap="flat" cmpd="sng" w="19050">
              <a:solidFill>
                <a:srgbClr val="EBC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9" name="Google Shape;1459;p46"/>
          <p:cNvGrpSpPr/>
          <p:nvPr/>
        </p:nvGrpSpPr>
        <p:grpSpPr>
          <a:xfrm>
            <a:off x="2418400" y="1664950"/>
            <a:ext cx="3391200" cy="438000"/>
            <a:chOff x="2418400" y="1664950"/>
            <a:chExt cx="3391200" cy="438000"/>
          </a:xfrm>
        </p:grpSpPr>
        <p:cxnSp>
          <p:nvCxnSpPr>
            <p:cNvPr id="1460" name="Google Shape;1460;p46"/>
            <p:cNvCxnSpPr>
              <a:stCxn id="1461" idx="0"/>
            </p:cNvCxnSpPr>
            <p:nvPr/>
          </p:nvCxnSpPr>
          <p:spPr>
            <a:xfrm flipH="1" rot="-5400000">
              <a:off x="4004500" y="297850"/>
              <a:ext cx="438000" cy="3172200"/>
            </a:xfrm>
            <a:prstGeom prst="bentConnector4">
              <a:avLst>
                <a:gd fmla="val -54366" name="adj1"/>
                <a:gd fmla="val 83974" name="adj2"/>
              </a:avLst>
            </a:prstGeom>
            <a:noFill/>
            <a:ln cap="flat" cmpd="sng" w="19050">
              <a:solidFill>
                <a:srgbClr val="C5BAA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461" name="Google Shape;1461;p46"/>
            <p:cNvSpPr/>
            <p:nvPr/>
          </p:nvSpPr>
          <p:spPr>
            <a:xfrm>
              <a:off x="2418400" y="1664950"/>
              <a:ext cx="438000" cy="438000"/>
            </a:xfrm>
            <a:prstGeom prst="ellipse">
              <a:avLst/>
            </a:prstGeom>
            <a:solidFill>
              <a:srgbClr val="C5BAAF">
                <a:alpha val="59230"/>
              </a:srgbClr>
            </a:solidFill>
            <a:ln cap="flat" cmpd="sng" w="19050">
              <a:solidFill>
                <a:srgbClr val="C5BAA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" name="Google Shape;1462;p46"/>
          <p:cNvGrpSpPr/>
          <p:nvPr/>
        </p:nvGrpSpPr>
        <p:grpSpPr>
          <a:xfrm>
            <a:off x="2638275" y="2710675"/>
            <a:ext cx="3189000" cy="855600"/>
            <a:chOff x="2638275" y="2710675"/>
            <a:chExt cx="3189000" cy="855600"/>
          </a:xfrm>
        </p:grpSpPr>
        <p:cxnSp>
          <p:nvCxnSpPr>
            <p:cNvPr id="1463" name="Google Shape;1463;p46"/>
            <p:cNvCxnSpPr>
              <a:stCxn id="1464" idx="4"/>
            </p:cNvCxnSpPr>
            <p:nvPr/>
          </p:nvCxnSpPr>
          <p:spPr>
            <a:xfrm flipH="1" rot="-5400000">
              <a:off x="4047525" y="1786525"/>
              <a:ext cx="532200" cy="3027300"/>
            </a:xfrm>
            <a:prstGeom prst="bentConnector2">
              <a:avLst/>
            </a:prstGeom>
            <a:noFill/>
            <a:ln cap="flat" cmpd="sng" w="19050">
              <a:solidFill>
                <a:srgbClr val="998888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464" name="Google Shape;1464;p46"/>
            <p:cNvSpPr/>
            <p:nvPr/>
          </p:nvSpPr>
          <p:spPr>
            <a:xfrm>
              <a:off x="2638275" y="2710675"/>
              <a:ext cx="323400" cy="323400"/>
            </a:xfrm>
            <a:prstGeom prst="ellipse">
              <a:avLst/>
            </a:prstGeom>
            <a:solidFill>
              <a:srgbClr val="998888">
                <a:alpha val="54619"/>
              </a:srgbClr>
            </a:solidFill>
            <a:ln cap="flat" cmpd="sng" w="19050">
              <a:solidFill>
                <a:srgbClr val="99888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5" name="Google Shape;1465;p46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69" name="Shape 1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0" name="Google Shape;1470;p47"/>
          <p:cNvGrpSpPr/>
          <p:nvPr/>
        </p:nvGrpSpPr>
        <p:grpSpPr>
          <a:xfrm>
            <a:off x="-38250" y="1562674"/>
            <a:ext cx="9197100" cy="2273151"/>
            <a:chOff x="-38250" y="1562674"/>
            <a:chExt cx="9197100" cy="2273151"/>
          </a:xfrm>
        </p:grpSpPr>
        <p:cxnSp>
          <p:nvCxnSpPr>
            <p:cNvPr id="1471" name="Google Shape;1471;p47"/>
            <p:cNvCxnSpPr/>
            <p:nvPr/>
          </p:nvCxnSpPr>
          <p:spPr>
            <a:xfrm flipH="1" rot="10800000">
              <a:off x="-38250" y="2696100"/>
              <a:ext cx="9197100" cy="63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72" name="Google Shape;1472;p47"/>
            <p:cNvGrpSpPr/>
            <p:nvPr/>
          </p:nvGrpSpPr>
          <p:grpSpPr>
            <a:xfrm>
              <a:off x="1769875" y="1562674"/>
              <a:ext cx="1401000" cy="1292701"/>
              <a:chOff x="1769875" y="1562674"/>
              <a:chExt cx="1401000" cy="1292701"/>
            </a:xfrm>
          </p:grpSpPr>
          <p:sp>
            <p:nvSpPr>
              <p:cNvPr id="1473" name="Google Shape;1473;p47"/>
              <p:cNvSpPr/>
              <p:nvPr/>
            </p:nvSpPr>
            <p:spPr>
              <a:xfrm>
                <a:off x="1769875" y="2543075"/>
                <a:ext cx="1401000" cy="312300"/>
              </a:xfrm>
              <a:prstGeom prst="rect">
                <a:avLst/>
              </a:prstGeom>
              <a:solidFill>
                <a:srgbClr val="EBCFB2"/>
              </a:solidFill>
              <a:ln cap="flat" cmpd="sng" w="9525">
                <a:solidFill>
                  <a:srgbClr val="EBC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74" name="Google Shape;1474;p47"/>
              <p:cNvGrpSpPr/>
              <p:nvPr/>
            </p:nvGrpSpPr>
            <p:grpSpPr>
              <a:xfrm>
                <a:off x="2123625" y="1562674"/>
                <a:ext cx="693600" cy="980401"/>
                <a:chOff x="2123625" y="1562674"/>
                <a:chExt cx="693600" cy="980401"/>
              </a:xfrm>
            </p:grpSpPr>
            <p:cxnSp>
              <p:nvCxnSpPr>
                <p:cNvPr id="1475" name="Google Shape;1475;p47"/>
                <p:cNvCxnSpPr>
                  <a:stCxn id="1473" idx="0"/>
                </p:cNvCxnSpPr>
                <p:nvPr/>
              </p:nvCxnSpPr>
              <p:spPr>
                <a:xfrm rot="10800000">
                  <a:off x="2470375" y="2256275"/>
                  <a:ext cx="0" cy="2868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EBC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476" name="Google Shape;1476;p47"/>
                <p:cNvSpPr/>
                <p:nvPr/>
              </p:nvSpPr>
              <p:spPr>
                <a:xfrm>
                  <a:off x="2123625" y="1562674"/>
                  <a:ext cx="693600" cy="693600"/>
                </a:xfrm>
                <a:prstGeom prst="ellipse">
                  <a:avLst/>
                </a:prstGeom>
                <a:noFill/>
                <a:ln cap="flat" cmpd="sng" w="28575">
                  <a:solidFill>
                    <a:srgbClr val="EBC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77" name="Google Shape;1477;p47"/>
              <p:cNvGrpSpPr/>
              <p:nvPr/>
            </p:nvGrpSpPr>
            <p:grpSpPr>
              <a:xfrm>
                <a:off x="2345896" y="1789054"/>
                <a:ext cx="276235" cy="272564"/>
                <a:chOff x="-6713450" y="2397900"/>
                <a:chExt cx="295375" cy="291450"/>
              </a:xfrm>
            </p:grpSpPr>
            <p:sp>
              <p:nvSpPr>
                <p:cNvPr id="1478" name="Google Shape;1478;p47"/>
                <p:cNvSpPr/>
                <p:nvPr/>
              </p:nvSpPr>
              <p:spPr>
                <a:xfrm>
                  <a:off x="-6628400" y="2465650"/>
                  <a:ext cx="69350" cy="17350"/>
                </a:xfrm>
                <a:custGeom>
                  <a:rect b="b" l="l" r="r" t="t"/>
                  <a:pathLst>
                    <a:path extrusionOk="0" h="694" w="2774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3"/>
                        <a:pt x="379" y="693"/>
                      </a:cubicBezTo>
                      <a:lnTo>
                        <a:pt x="2427" y="693"/>
                      </a:lnTo>
                      <a:cubicBezTo>
                        <a:pt x="2616" y="693"/>
                        <a:pt x="2773" y="536"/>
                        <a:pt x="2773" y="347"/>
                      </a:cubicBezTo>
                      <a:cubicBezTo>
                        <a:pt x="2773" y="158"/>
                        <a:pt x="2616" y="0"/>
                        <a:pt x="24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79" name="Google Shape;1479;p47"/>
                <p:cNvSpPr/>
                <p:nvPr/>
              </p:nvSpPr>
              <p:spPr>
                <a:xfrm>
                  <a:off x="-6713450" y="2397900"/>
                  <a:ext cx="295375" cy="291450"/>
                </a:xfrm>
                <a:custGeom>
                  <a:rect b="b" l="l" r="r" t="t"/>
                  <a:pathLst>
                    <a:path extrusionOk="0" h="11658" w="11815">
                      <a:moveTo>
                        <a:pt x="2048" y="1167"/>
                      </a:moveTo>
                      <a:lnTo>
                        <a:pt x="2048" y="2017"/>
                      </a:lnTo>
                      <a:lnTo>
                        <a:pt x="1166" y="2017"/>
                      </a:lnTo>
                      <a:lnTo>
                        <a:pt x="2048" y="1167"/>
                      </a:lnTo>
                      <a:close/>
                      <a:moveTo>
                        <a:pt x="10330" y="2773"/>
                      </a:moveTo>
                      <a:cubicBezTo>
                        <a:pt x="10507" y="2773"/>
                        <a:pt x="10680" y="2836"/>
                        <a:pt x="10806" y="2962"/>
                      </a:cubicBezTo>
                      <a:cubicBezTo>
                        <a:pt x="11058" y="3246"/>
                        <a:pt x="11058" y="3687"/>
                        <a:pt x="10775" y="3908"/>
                      </a:cubicBezTo>
                      <a:lnTo>
                        <a:pt x="10176" y="4506"/>
                      </a:lnTo>
                      <a:lnTo>
                        <a:pt x="9231" y="3561"/>
                      </a:lnTo>
                      <a:lnTo>
                        <a:pt x="9830" y="2962"/>
                      </a:lnTo>
                      <a:cubicBezTo>
                        <a:pt x="9972" y="2836"/>
                        <a:pt x="10153" y="2773"/>
                        <a:pt x="10330" y="2773"/>
                      </a:cubicBezTo>
                      <a:close/>
                      <a:moveTo>
                        <a:pt x="8727" y="4034"/>
                      </a:moveTo>
                      <a:lnTo>
                        <a:pt x="9672" y="4979"/>
                      </a:lnTo>
                      <a:cubicBezTo>
                        <a:pt x="8538" y="6207"/>
                        <a:pt x="7026" y="7688"/>
                        <a:pt x="5892" y="8854"/>
                      </a:cubicBezTo>
                      <a:lnTo>
                        <a:pt x="4915" y="7846"/>
                      </a:lnTo>
                      <a:lnTo>
                        <a:pt x="8727" y="4034"/>
                      </a:lnTo>
                      <a:close/>
                      <a:moveTo>
                        <a:pt x="4600" y="8539"/>
                      </a:moveTo>
                      <a:lnTo>
                        <a:pt x="5230" y="9169"/>
                      </a:lnTo>
                      <a:lnTo>
                        <a:pt x="4285" y="9421"/>
                      </a:lnTo>
                      <a:cubicBezTo>
                        <a:pt x="4348" y="9232"/>
                        <a:pt x="4505" y="8728"/>
                        <a:pt x="4600" y="8539"/>
                      </a:cubicBezTo>
                      <a:close/>
                      <a:moveTo>
                        <a:pt x="7908" y="694"/>
                      </a:moveTo>
                      <a:cubicBezTo>
                        <a:pt x="8097" y="694"/>
                        <a:pt x="8255" y="852"/>
                        <a:pt x="8255" y="1041"/>
                      </a:cubicBezTo>
                      <a:lnTo>
                        <a:pt x="8255" y="3592"/>
                      </a:lnTo>
                      <a:lnTo>
                        <a:pt x="7467" y="4380"/>
                      </a:lnTo>
                      <a:cubicBezTo>
                        <a:pt x="7435" y="4286"/>
                        <a:pt x="7309" y="4160"/>
                        <a:pt x="7152" y="4160"/>
                      </a:cubicBezTo>
                      <a:lnTo>
                        <a:pt x="1733" y="4160"/>
                      </a:lnTo>
                      <a:cubicBezTo>
                        <a:pt x="1512" y="4160"/>
                        <a:pt x="1386" y="4317"/>
                        <a:pt x="1386" y="4506"/>
                      </a:cubicBezTo>
                      <a:cubicBezTo>
                        <a:pt x="1386" y="4695"/>
                        <a:pt x="1512" y="4853"/>
                        <a:pt x="1733" y="4853"/>
                      </a:cubicBezTo>
                      <a:lnTo>
                        <a:pt x="6994" y="4853"/>
                      </a:lnTo>
                      <a:lnTo>
                        <a:pt x="6333" y="5546"/>
                      </a:lnTo>
                      <a:lnTo>
                        <a:pt x="1733" y="5546"/>
                      </a:lnTo>
                      <a:cubicBezTo>
                        <a:pt x="1512" y="5546"/>
                        <a:pt x="1355" y="5703"/>
                        <a:pt x="1355" y="5892"/>
                      </a:cubicBezTo>
                      <a:cubicBezTo>
                        <a:pt x="1355" y="6081"/>
                        <a:pt x="1512" y="6239"/>
                        <a:pt x="1733" y="6239"/>
                      </a:cubicBezTo>
                      <a:lnTo>
                        <a:pt x="5608" y="6239"/>
                      </a:lnTo>
                      <a:lnTo>
                        <a:pt x="4947" y="6901"/>
                      </a:lnTo>
                      <a:lnTo>
                        <a:pt x="1733" y="6901"/>
                      </a:lnTo>
                      <a:cubicBezTo>
                        <a:pt x="1512" y="6901"/>
                        <a:pt x="1355" y="7058"/>
                        <a:pt x="1355" y="7279"/>
                      </a:cubicBezTo>
                      <a:cubicBezTo>
                        <a:pt x="1355" y="7468"/>
                        <a:pt x="1512" y="7625"/>
                        <a:pt x="1733" y="7625"/>
                      </a:cubicBezTo>
                      <a:lnTo>
                        <a:pt x="4285" y="7625"/>
                      </a:lnTo>
                      <a:cubicBezTo>
                        <a:pt x="4190" y="7688"/>
                        <a:pt x="4159" y="7751"/>
                        <a:pt x="4127" y="7814"/>
                      </a:cubicBezTo>
                      <a:lnTo>
                        <a:pt x="3970" y="8287"/>
                      </a:lnTo>
                      <a:lnTo>
                        <a:pt x="1733" y="8287"/>
                      </a:lnTo>
                      <a:cubicBezTo>
                        <a:pt x="1512" y="8287"/>
                        <a:pt x="1355" y="8444"/>
                        <a:pt x="1355" y="8633"/>
                      </a:cubicBezTo>
                      <a:cubicBezTo>
                        <a:pt x="1355" y="8854"/>
                        <a:pt x="1512" y="9011"/>
                        <a:pt x="1733" y="9011"/>
                      </a:cubicBezTo>
                      <a:lnTo>
                        <a:pt x="3718" y="9011"/>
                      </a:lnTo>
                      <a:lnTo>
                        <a:pt x="3466" y="9893"/>
                      </a:lnTo>
                      <a:cubicBezTo>
                        <a:pt x="3385" y="10136"/>
                        <a:pt x="3557" y="10355"/>
                        <a:pt x="3766" y="10355"/>
                      </a:cubicBezTo>
                      <a:cubicBezTo>
                        <a:pt x="3802" y="10355"/>
                        <a:pt x="3839" y="10348"/>
                        <a:pt x="3875" y="10335"/>
                      </a:cubicBezTo>
                      <a:lnTo>
                        <a:pt x="6018" y="9704"/>
                      </a:lnTo>
                      <a:cubicBezTo>
                        <a:pt x="6049" y="9704"/>
                        <a:pt x="6144" y="9673"/>
                        <a:pt x="6175" y="9641"/>
                      </a:cubicBezTo>
                      <a:lnTo>
                        <a:pt x="8286" y="7499"/>
                      </a:lnTo>
                      <a:lnTo>
                        <a:pt x="8286" y="10681"/>
                      </a:lnTo>
                      <a:cubicBezTo>
                        <a:pt x="8255" y="10839"/>
                        <a:pt x="8097" y="10996"/>
                        <a:pt x="7908" y="10996"/>
                      </a:cubicBezTo>
                      <a:lnTo>
                        <a:pt x="1040" y="10996"/>
                      </a:lnTo>
                      <a:cubicBezTo>
                        <a:pt x="851" y="10996"/>
                        <a:pt x="693" y="10839"/>
                        <a:pt x="693" y="10650"/>
                      </a:cubicBezTo>
                      <a:lnTo>
                        <a:pt x="693" y="2742"/>
                      </a:lnTo>
                      <a:lnTo>
                        <a:pt x="2395" y="2742"/>
                      </a:lnTo>
                      <a:cubicBezTo>
                        <a:pt x="2584" y="2742"/>
                        <a:pt x="2741" y="2584"/>
                        <a:pt x="2741" y="2395"/>
                      </a:cubicBezTo>
                      <a:lnTo>
                        <a:pt x="2741" y="694"/>
                      </a:lnTo>
                      <a:close/>
                      <a:moveTo>
                        <a:pt x="2363" y="1"/>
                      </a:moveTo>
                      <a:cubicBezTo>
                        <a:pt x="2237" y="1"/>
                        <a:pt x="2143" y="64"/>
                        <a:pt x="2111" y="127"/>
                      </a:cubicBezTo>
                      <a:lnTo>
                        <a:pt x="158" y="2112"/>
                      </a:lnTo>
                      <a:cubicBezTo>
                        <a:pt x="63" y="2175"/>
                        <a:pt x="0" y="2269"/>
                        <a:pt x="0" y="2364"/>
                      </a:cubicBezTo>
                      <a:lnTo>
                        <a:pt x="0" y="10650"/>
                      </a:lnTo>
                      <a:cubicBezTo>
                        <a:pt x="0" y="11217"/>
                        <a:pt x="473" y="11658"/>
                        <a:pt x="1008" y="11658"/>
                      </a:cubicBezTo>
                      <a:lnTo>
                        <a:pt x="7908" y="11658"/>
                      </a:lnTo>
                      <a:cubicBezTo>
                        <a:pt x="8444" y="11658"/>
                        <a:pt x="8916" y="11217"/>
                        <a:pt x="8916" y="10650"/>
                      </a:cubicBezTo>
                      <a:lnTo>
                        <a:pt x="8916" y="6774"/>
                      </a:lnTo>
                      <a:lnTo>
                        <a:pt x="11279" y="4412"/>
                      </a:lnTo>
                      <a:cubicBezTo>
                        <a:pt x="11815" y="3876"/>
                        <a:pt x="11815" y="3025"/>
                        <a:pt x="11279" y="2490"/>
                      </a:cubicBezTo>
                      <a:cubicBezTo>
                        <a:pt x="11011" y="2222"/>
                        <a:pt x="10657" y="2088"/>
                        <a:pt x="10306" y="2088"/>
                      </a:cubicBezTo>
                      <a:cubicBezTo>
                        <a:pt x="9956" y="2088"/>
                        <a:pt x="9609" y="2222"/>
                        <a:pt x="9357" y="2490"/>
                      </a:cubicBezTo>
                      <a:lnTo>
                        <a:pt x="8916" y="2931"/>
                      </a:lnTo>
                      <a:lnTo>
                        <a:pt x="8916" y="1041"/>
                      </a:lnTo>
                      <a:cubicBezTo>
                        <a:pt x="8916" y="474"/>
                        <a:pt x="8444" y="1"/>
                        <a:pt x="790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80" name="Google Shape;1480;p47"/>
            <p:cNvGrpSpPr/>
            <p:nvPr/>
          </p:nvGrpSpPr>
          <p:grpSpPr>
            <a:xfrm>
              <a:off x="4572000" y="1562674"/>
              <a:ext cx="1401000" cy="1292701"/>
              <a:chOff x="4572000" y="1562674"/>
              <a:chExt cx="1401000" cy="1292701"/>
            </a:xfrm>
          </p:grpSpPr>
          <p:sp>
            <p:nvSpPr>
              <p:cNvPr id="1481" name="Google Shape;1481;p47"/>
              <p:cNvSpPr/>
              <p:nvPr/>
            </p:nvSpPr>
            <p:spPr>
              <a:xfrm>
                <a:off x="4572000" y="2543075"/>
                <a:ext cx="1401000" cy="312300"/>
              </a:xfrm>
              <a:prstGeom prst="rect">
                <a:avLst/>
              </a:prstGeom>
              <a:solidFill>
                <a:srgbClr val="998888"/>
              </a:solidFill>
              <a:ln cap="flat" cmpd="sng" w="9525">
                <a:solidFill>
                  <a:srgbClr val="99888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82" name="Google Shape;1482;p47"/>
              <p:cNvGrpSpPr/>
              <p:nvPr/>
            </p:nvGrpSpPr>
            <p:grpSpPr>
              <a:xfrm>
                <a:off x="4936050" y="1562674"/>
                <a:ext cx="693600" cy="980401"/>
                <a:chOff x="2123625" y="1562674"/>
                <a:chExt cx="693600" cy="980401"/>
              </a:xfrm>
            </p:grpSpPr>
            <p:cxnSp>
              <p:nvCxnSpPr>
                <p:cNvPr id="1483" name="Google Shape;1483;p47"/>
                <p:cNvCxnSpPr/>
                <p:nvPr/>
              </p:nvCxnSpPr>
              <p:spPr>
                <a:xfrm rot="10800000">
                  <a:off x="2470375" y="2256275"/>
                  <a:ext cx="0" cy="2868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998888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484" name="Google Shape;1484;p47"/>
                <p:cNvSpPr/>
                <p:nvPr/>
              </p:nvSpPr>
              <p:spPr>
                <a:xfrm>
                  <a:off x="2123625" y="1562674"/>
                  <a:ext cx="693600" cy="693600"/>
                </a:xfrm>
                <a:prstGeom prst="ellipse">
                  <a:avLst/>
                </a:prstGeom>
                <a:noFill/>
                <a:ln cap="flat" cmpd="sng" w="28575">
                  <a:solidFill>
                    <a:srgbClr val="99888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485" name="Google Shape;1485;p47"/>
              <p:cNvSpPr/>
              <p:nvPr/>
            </p:nvSpPr>
            <p:spPr>
              <a:xfrm>
                <a:off x="5143625" y="1797252"/>
                <a:ext cx="278456" cy="256175"/>
              </a:xfrm>
              <a:custGeom>
                <a:rect b="b" l="l" r="r" t="t"/>
                <a:pathLst>
                  <a:path extrusionOk="0" h="10957" w="11910">
                    <a:moveTo>
                      <a:pt x="7325" y="654"/>
                    </a:moveTo>
                    <a:cubicBezTo>
                      <a:pt x="7412" y="654"/>
                      <a:pt x="7498" y="686"/>
                      <a:pt x="7561" y="749"/>
                    </a:cubicBezTo>
                    <a:lnTo>
                      <a:pt x="10995" y="4088"/>
                    </a:lnTo>
                    <a:cubicBezTo>
                      <a:pt x="11122" y="4246"/>
                      <a:pt x="11122" y="4466"/>
                      <a:pt x="10995" y="4592"/>
                    </a:cubicBezTo>
                    <a:lnTo>
                      <a:pt x="10082" y="5506"/>
                    </a:lnTo>
                    <a:lnTo>
                      <a:pt x="7404" y="2859"/>
                    </a:lnTo>
                    <a:cubicBezTo>
                      <a:pt x="7215" y="2670"/>
                      <a:pt x="6955" y="2576"/>
                      <a:pt x="6691" y="2576"/>
                    </a:cubicBezTo>
                    <a:cubicBezTo>
                      <a:pt x="6427" y="2576"/>
                      <a:pt x="6159" y="2670"/>
                      <a:pt x="5955" y="2859"/>
                    </a:cubicBezTo>
                    <a:lnTo>
                      <a:pt x="4978" y="3805"/>
                    </a:lnTo>
                    <a:cubicBezTo>
                      <a:pt x="4915" y="3868"/>
                      <a:pt x="4828" y="3899"/>
                      <a:pt x="4742" y="3899"/>
                    </a:cubicBezTo>
                    <a:cubicBezTo>
                      <a:pt x="4655" y="3899"/>
                      <a:pt x="4568" y="3868"/>
                      <a:pt x="4505" y="3805"/>
                    </a:cubicBezTo>
                    <a:cubicBezTo>
                      <a:pt x="4379" y="3679"/>
                      <a:pt x="4379" y="3458"/>
                      <a:pt x="4505" y="3332"/>
                    </a:cubicBezTo>
                    <a:lnTo>
                      <a:pt x="5955" y="1883"/>
                    </a:lnTo>
                    <a:lnTo>
                      <a:pt x="7089" y="749"/>
                    </a:lnTo>
                    <a:cubicBezTo>
                      <a:pt x="7152" y="686"/>
                      <a:pt x="7239" y="654"/>
                      <a:pt x="7325" y="654"/>
                    </a:cubicBezTo>
                    <a:close/>
                    <a:moveTo>
                      <a:pt x="2808" y="5183"/>
                    </a:moveTo>
                    <a:cubicBezTo>
                      <a:pt x="2899" y="5183"/>
                      <a:pt x="2993" y="5207"/>
                      <a:pt x="3056" y="5254"/>
                    </a:cubicBezTo>
                    <a:cubicBezTo>
                      <a:pt x="3151" y="5380"/>
                      <a:pt x="3151" y="5632"/>
                      <a:pt x="3056" y="5726"/>
                    </a:cubicBezTo>
                    <a:lnTo>
                      <a:pt x="2048" y="6735"/>
                    </a:lnTo>
                    <a:cubicBezTo>
                      <a:pt x="2001" y="6782"/>
                      <a:pt x="1914" y="6805"/>
                      <a:pt x="1824" y="6805"/>
                    </a:cubicBezTo>
                    <a:cubicBezTo>
                      <a:pt x="1733" y="6805"/>
                      <a:pt x="1639" y="6782"/>
                      <a:pt x="1576" y="6735"/>
                    </a:cubicBezTo>
                    <a:cubicBezTo>
                      <a:pt x="1449" y="6609"/>
                      <a:pt x="1449" y="6357"/>
                      <a:pt x="1576" y="6262"/>
                    </a:cubicBezTo>
                    <a:lnTo>
                      <a:pt x="2584" y="5254"/>
                    </a:lnTo>
                    <a:cubicBezTo>
                      <a:pt x="2631" y="5207"/>
                      <a:pt x="2718" y="5183"/>
                      <a:pt x="2808" y="5183"/>
                    </a:cubicBezTo>
                    <a:close/>
                    <a:moveTo>
                      <a:pt x="3785" y="6167"/>
                    </a:moveTo>
                    <a:cubicBezTo>
                      <a:pt x="3875" y="6167"/>
                      <a:pt x="3970" y="6199"/>
                      <a:pt x="4033" y="6262"/>
                    </a:cubicBezTo>
                    <a:cubicBezTo>
                      <a:pt x="4159" y="6357"/>
                      <a:pt x="4159" y="6609"/>
                      <a:pt x="4033" y="6735"/>
                    </a:cubicBezTo>
                    <a:lnTo>
                      <a:pt x="3056" y="7711"/>
                    </a:lnTo>
                    <a:cubicBezTo>
                      <a:pt x="2993" y="7774"/>
                      <a:pt x="2899" y="7806"/>
                      <a:pt x="2808" y="7806"/>
                    </a:cubicBezTo>
                    <a:cubicBezTo>
                      <a:pt x="2718" y="7806"/>
                      <a:pt x="2631" y="7774"/>
                      <a:pt x="2584" y="7711"/>
                    </a:cubicBezTo>
                    <a:cubicBezTo>
                      <a:pt x="2395" y="7554"/>
                      <a:pt x="2395" y="7365"/>
                      <a:pt x="2584" y="7239"/>
                    </a:cubicBezTo>
                    <a:lnTo>
                      <a:pt x="3560" y="6262"/>
                    </a:lnTo>
                    <a:cubicBezTo>
                      <a:pt x="3608" y="6199"/>
                      <a:pt x="3694" y="6167"/>
                      <a:pt x="3785" y="6167"/>
                    </a:cubicBezTo>
                    <a:close/>
                    <a:moveTo>
                      <a:pt x="4730" y="7113"/>
                    </a:moveTo>
                    <a:cubicBezTo>
                      <a:pt x="4821" y="7113"/>
                      <a:pt x="4915" y="7144"/>
                      <a:pt x="4978" y="7207"/>
                    </a:cubicBezTo>
                    <a:cubicBezTo>
                      <a:pt x="5073" y="7302"/>
                      <a:pt x="5073" y="7554"/>
                      <a:pt x="4978" y="7680"/>
                    </a:cubicBezTo>
                    <a:lnTo>
                      <a:pt x="4001" y="8656"/>
                    </a:lnTo>
                    <a:cubicBezTo>
                      <a:pt x="3938" y="8719"/>
                      <a:pt x="3844" y="8751"/>
                      <a:pt x="3749" y="8751"/>
                    </a:cubicBezTo>
                    <a:cubicBezTo>
                      <a:pt x="3655" y="8751"/>
                      <a:pt x="3560" y="8719"/>
                      <a:pt x="3497" y="8656"/>
                    </a:cubicBezTo>
                    <a:cubicBezTo>
                      <a:pt x="3403" y="8530"/>
                      <a:pt x="3403" y="8310"/>
                      <a:pt x="3497" y="8184"/>
                    </a:cubicBezTo>
                    <a:lnTo>
                      <a:pt x="4505" y="7207"/>
                    </a:lnTo>
                    <a:cubicBezTo>
                      <a:pt x="4553" y="7144"/>
                      <a:pt x="4639" y="7113"/>
                      <a:pt x="4730" y="7113"/>
                    </a:cubicBezTo>
                    <a:close/>
                    <a:moveTo>
                      <a:pt x="4100" y="969"/>
                    </a:moveTo>
                    <a:cubicBezTo>
                      <a:pt x="4190" y="969"/>
                      <a:pt x="4285" y="1001"/>
                      <a:pt x="4348" y="1064"/>
                    </a:cubicBezTo>
                    <a:lnTo>
                      <a:pt x="5041" y="1725"/>
                    </a:lnTo>
                    <a:lnTo>
                      <a:pt x="3938" y="2828"/>
                    </a:lnTo>
                    <a:cubicBezTo>
                      <a:pt x="3560" y="3206"/>
                      <a:pt x="3560" y="3899"/>
                      <a:pt x="3938" y="4277"/>
                    </a:cubicBezTo>
                    <a:cubicBezTo>
                      <a:pt x="4143" y="4482"/>
                      <a:pt x="4411" y="4584"/>
                      <a:pt x="4675" y="4584"/>
                    </a:cubicBezTo>
                    <a:cubicBezTo>
                      <a:pt x="4939" y="4584"/>
                      <a:pt x="5199" y="4482"/>
                      <a:pt x="5388" y="4277"/>
                    </a:cubicBezTo>
                    <a:lnTo>
                      <a:pt x="6396" y="3332"/>
                    </a:lnTo>
                    <a:cubicBezTo>
                      <a:pt x="6443" y="3269"/>
                      <a:pt x="6530" y="3238"/>
                      <a:pt x="6620" y="3238"/>
                    </a:cubicBezTo>
                    <a:cubicBezTo>
                      <a:pt x="6711" y="3238"/>
                      <a:pt x="6805" y="3269"/>
                      <a:pt x="6868" y="3332"/>
                    </a:cubicBezTo>
                    <a:lnTo>
                      <a:pt x="10334" y="6735"/>
                    </a:lnTo>
                    <a:cubicBezTo>
                      <a:pt x="10491" y="6829"/>
                      <a:pt x="10491" y="7113"/>
                      <a:pt x="10365" y="7239"/>
                    </a:cubicBezTo>
                    <a:cubicBezTo>
                      <a:pt x="10302" y="7302"/>
                      <a:pt x="10216" y="7333"/>
                      <a:pt x="10129" y="7333"/>
                    </a:cubicBezTo>
                    <a:cubicBezTo>
                      <a:pt x="10042" y="7333"/>
                      <a:pt x="9956" y="7302"/>
                      <a:pt x="9893" y="7239"/>
                    </a:cubicBezTo>
                    <a:lnTo>
                      <a:pt x="8444" y="5789"/>
                    </a:lnTo>
                    <a:cubicBezTo>
                      <a:pt x="8381" y="5726"/>
                      <a:pt x="8286" y="5695"/>
                      <a:pt x="8195" y="5695"/>
                    </a:cubicBezTo>
                    <a:cubicBezTo>
                      <a:pt x="8105" y="5695"/>
                      <a:pt x="8018" y="5726"/>
                      <a:pt x="7971" y="5789"/>
                    </a:cubicBezTo>
                    <a:cubicBezTo>
                      <a:pt x="7845" y="5884"/>
                      <a:pt x="7845" y="6136"/>
                      <a:pt x="7971" y="6262"/>
                    </a:cubicBezTo>
                    <a:lnTo>
                      <a:pt x="9420" y="7711"/>
                    </a:lnTo>
                    <a:cubicBezTo>
                      <a:pt x="9546" y="7837"/>
                      <a:pt x="9546" y="8058"/>
                      <a:pt x="9420" y="8184"/>
                    </a:cubicBezTo>
                    <a:cubicBezTo>
                      <a:pt x="9357" y="8247"/>
                      <a:pt x="9271" y="8278"/>
                      <a:pt x="9184" y="8278"/>
                    </a:cubicBezTo>
                    <a:cubicBezTo>
                      <a:pt x="9097" y="8278"/>
                      <a:pt x="9011" y="8247"/>
                      <a:pt x="8948" y="8184"/>
                    </a:cubicBezTo>
                    <a:lnTo>
                      <a:pt x="7498" y="6735"/>
                    </a:lnTo>
                    <a:cubicBezTo>
                      <a:pt x="7435" y="6672"/>
                      <a:pt x="7341" y="6640"/>
                      <a:pt x="7250" y="6640"/>
                    </a:cubicBezTo>
                    <a:cubicBezTo>
                      <a:pt x="7160" y="6640"/>
                      <a:pt x="7073" y="6672"/>
                      <a:pt x="7026" y="6735"/>
                    </a:cubicBezTo>
                    <a:cubicBezTo>
                      <a:pt x="6900" y="6829"/>
                      <a:pt x="6900" y="7081"/>
                      <a:pt x="7026" y="7176"/>
                    </a:cubicBezTo>
                    <a:lnTo>
                      <a:pt x="8475" y="8656"/>
                    </a:lnTo>
                    <a:cubicBezTo>
                      <a:pt x="8601" y="8751"/>
                      <a:pt x="8601" y="9003"/>
                      <a:pt x="8475" y="9129"/>
                    </a:cubicBezTo>
                    <a:cubicBezTo>
                      <a:pt x="8412" y="9176"/>
                      <a:pt x="8325" y="9200"/>
                      <a:pt x="8239" y="9200"/>
                    </a:cubicBezTo>
                    <a:cubicBezTo>
                      <a:pt x="8152" y="9200"/>
                      <a:pt x="8066" y="9176"/>
                      <a:pt x="8003" y="9129"/>
                    </a:cubicBezTo>
                    <a:lnTo>
                      <a:pt x="6459" y="7648"/>
                    </a:lnTo>
                    <a:cubicBezTo>
                      <a:pt x="6270" y="7459"/>
                      <a:pt x="6018" y="7396"/>
                      <a:pt x="5797" y="7396"/>
                    </a:cubicBezTo>
                    <a:cubicBezTo>
                      <a:pt x="5797" y="7144"/>
                      <a:pt x="5671" y="6924"/>
                      <a:pt x="5482" y="6735"/>
                    </a:cubicBezTo>
                    <a:cubicBezTo>
                      <a:pt x="5293" y="6514"/>
                      <a:pt x="5041" y="6451"/>
                      <a:pt x="4821" y="6388"/>
                    </a:cubicBezTo>
                    <a:cubicBezTo>
                      <a:pt x="4821" y="6167"/>
                      <a:pt x="4694" y="5947"/>
                      <a:pt x="4505" y="5726"/>
                    </a:cubicBezTo>
                    <a:cubicBezTo>
                      <a:pt x="4285" y="5537"/>
                      <a:pt x="4064" y="5474"/>
                      <a:pt x="3812" y="5411"/>
                    </a:cubicBezTo>
                    <a:cubicBezTo>
                      <a:pt x="3812" y="5191"/>
                      <a:pt x="3718" y="4939"/>
                      <a:pt x="3497" y="4750"/>
                    </a:cubicBezTo>
                    <a:cubicBezTo>
                      <a:pt x="3308" y="4561"/>
                      <a:pt x="3048" y="4466"/>
                      <a:pt x="2785" y="4466"/>
                    </a:cubicBezTo>
                    <a:cubicBezTo>
                      <a:pt x="2521" y="4466"/>
                      <a:pt x="2253" y="4561"/>
                      <a:pt x="2048" y="4750"/>
                    </a:cubicBezTo>
                    <a:lnTo>
                      <a:pt x="1544" y="5254"/>
                    </a:lnTo>
                    <a:lnTo>
                      <a:pt x="819" y="4561"/>
                    </a:lnTo>
                    <a:cubicBezTo>
                      <a:pt x="725" y="4435"/>
                      <a:pt x="725" y="4183"/>
                      <a:pt x="819" y="4088"/>
                    </a:cubicBezTo>
                    <a:lnTo>
                      <a:pt x="3875" y="1064"/>
                    </a:lnTo>
                    <a:cubicBezTo>
                      <a:pt x="3923" y="1001"/>
                      <a:pt x="4009" y="969"/>
                      <a:pt x="4100" y="969"/>
                    </a:cubicBezTo>
                    <a:close/>
                    <a:moveTo>
                      <a:pt x="5718" y="8089"/>
                    </a:moveTo>
                    <a:cubicBezTo>
                      <a:pt x="5805" y="8089"/>
                      <a:pt x="5892" y="8121"/>
                      <a:pt x="5955" y="8184"/>
                    </a:cubicBezTo>
                    <a:cubicBezTo>
                      <a:pt x="6081" y="8310"/>
                      <a:pt x="6081" y="8530"/>
                      <a:pt x="5955" y="8656"/>
                    </a:cubicBezTo>
                    <a:lnTo>
                      <a:pt x="4978" y="9633"/>
                    </a:lnTo>
                    <a:cubicBezTo>
                      <a:pt x="4915" y="9696"/>
                      <a:pt x="4821" y="9728"/>
                      <a:pt x="4730" y="9728"/>
                    </a:cubicBezTo>
                    <a:cubicBezTo>
                      <a:pt x="4639" y="9728"/>
                      <a:pt x="4553" y="9696"/>
                      <a:pt x="4505" y="9633"/>
                    </a:cubicBezTo>
                    <a:cubicBezTo>
                      <a:pt x="4379" y="9507"/>
                      <a:pt x="4379" y="9286"/>
                      <a:pt x="4505" y="9160"/>
                    </a:cubicBezTo>
                    <a:lnTo>
                      <a:pt x="5482" y="8184"/>
                    </a:lnTo>
                    <a:cubicBezTo>
                      <a:pt x="5545" y="8121"/>
                      <a:pt x="5632" y="8089"/>
                      <a:pt x="5718" y="8089"/>
                    </a:cubicBezTo>
                    <a:close/>
                    <a:moveTo>
                      <a:pt x="6616" y="8877"/>
                    </a:moveTo>
                    <a:lnTo>
                      <a:pt x="7467" y="9665"/>
                    </a:lnTo>
                    <a:cubicBezTo>
                      <a:pt x="7593" y="9759"/>
                      <a:pt x="7593" y="9980"/>
                      <a:pt x="7435" y="10106"/>
                    </a:cubicBezTo>
                    <a:cubicBezTo>
                      <a:pt x="7388" y="10169"/>
                      <a:pt x="7286" y="10200"/>
                      <a:pt x="7179" y="10200"/>
                    </a:cubicBezTo>
                    <a:cubicBezTo>
                      <a:pt x="7073" y="10200"/>
                      <a:pt x="6963" y="10169"/>
                      <a:pt x="6900" y="10106"/>
                    </a:cubicBezTo>
                    <a:lnTo>
                      <a:pt x="6207" y="9412"/>
                    </a:lnTo>
                    <a:lnTo>
                      <a:pt x="6427" y="9160"/>
                    </a:lnTo>
                    <a:cubicBezTo>
                      <a:pt x="6522" y="9097"/>
                      <a:pt x="6585" y="8971"/>
                      <a:pt x="6616" y="8877"/>
                    </a:cubicBezTo>
                    <a:close/>
                    <a:moveTo>
                      <a:pt x="7309" y="0"/>
                    </a:moveTo>
                    <a:cubicBezTo>
                      <a:pt x="7042" y="0"/>
                      <a:pt x="6774" y="103"/>
                      <a:pt x="6585" y="308"/>
                    </a:cubicBezTo>
                    <a:lnTo>
                      <a:pt x="5608" y="1284"/>
                    </a:lnTo>
                    <a:lnTo>
                      <a:pt x="4852" y="560"/>
                    </a:lnTo>
                    <a:cubicBezTo>
                      <a:pt x="4656" y="394"/>
                      <a:pt x="4409" y="307"/>
                      <a:pt x="4163" y="307"/>
                    </a:cubicBezTo>
                    <a:cubicBezTo>
                      <a:pt x="3897" y="307"/>
                      <a:pt x="3631" y="409"/>
                      <a:pt x="3434" y="623"/>
                    </a:cubicBezTo>
                    <a:lnTo>
                      <a:pt x="410" y="3647"/>
                    </a:lnTo>
                    <a:cubicBezTo>
                      <a:pt x="0" y="4025"/>
                      <a:pt x="0" y="4718"/>
                      <a:pt x="410" y="5096"/>
                    </a:cubicBezTo>
                    <a:lnTo>
                      <a:pt x="1103" y="5821"/>
                    </a:lnTo>
                    <a:cubicBezTo>
                      <a:pt x="725" y="6199"/>
                      <a:pt x="725" y="6829"/>
                      <a:pt x="1103" y="7239"/>
                    </a:cubicBezTo>
                    <a:cubicBezTo>
                      <a:pt x="1292" y="7428"/>
                      <a:pt x="1544" y="7491"/>
                      <a:pt x="1765" y="7554"/>
                    </a:cubicBezTo>
                    <a:cubicBezTo>
                      <a:pt x="1765" y="7774"/>
                      <a:pt x="1891" y="8026"/>
                      <a:pt x="2080" y="8215"/>
                    </a:cubicBezTo>
                    <a:cubicBezTo>
                      <a:pt x="2300" y="8404"/>
                      <a:pt x="2521" y="8499"/>
                      <a:pt x="2773" y="8530"/>
                    </a:cubicBezTo>
                    <a:cubicBezTo>
                      <a:pt x="2773" y="8751"/>
                      <a:pt x="2867" y="9003"/>
                      <a:pt x="3088" y="9192"/>
                    </a:cubicBezTo>
                    <a:cubicBezTo>
                      <a:pt x="3277" y="9381"/>
                      <a:pt x="3497" y="9475"/>
                      <a:pt x="3749" y="9507"/>
                    </a:cubicBezTo>
                    <a:cubicBezTo>
                      <a:pt x="3749" y="9759"/>
                      <a:pt x="3875" y="9980"/>
                      <a:pt x="4064" y="10169"/>
                    </a:cubicBezTo>
                    <a:cubicBezTo>
                      <a:pt x="4253" y="10373"/>
                      <a:pt x="4521" y="10476"/>
                      <a:pt x="4789" y="10476"/>
                    </a:cubicBezTo>
                    <a:cubicBezTo>
                      <a:pt x="5057" y="10476"/>
                      <a:pt x="5325" y="10373"/>
                      <a:pt x="5514" y="10169"/>
                    </a:cubicBezTo>
                    <a:lnTo>
                      <a:pt x="5766" y="9948"/>
                    </a:lnTo>
                    <a:lnTo>
                      <a:pt x="6459" y="10673"/>
                    </a:lnTo>
                    <a:cubicBezTo>
                      <a:pt x="6664" y="10862"/>
                      <a:pt x="6939" y="10956"/>
                      <a:pt x="7219" y="10956"/>
                    </a:cubicBezTo>
                    <a:cubicBezTo>
                      <a:pt x="7498" y="10956"/>
                      <a:pt x="7782" y="10862"/>
                      <a:pt x="8003" y="10673"/>
                    </a:cubicBezTo>
                    <a:cubicBezTo>
                      <a:pt x="8192" y="10452"/>
                      <a:pt x="8286" y="10232"/>
                      <a:pt x="8318" y="9980"/>
                    </a:cubicBezTo>
                    <a:cubicBezTo>
                      <a:pt x="8538" y="9980"/>
                      <a:pt x="8790" y="9885"/>
                      <a:pt x="8979" y="9665"/>
                    </a:cubicBezTo>
                    <a:cubicBezTo>
                      <a:pt x="9168" y="9475"/>
                      <a:pt x="9263" y="9255"/>
                      <a:pt x="9294" y="9003"/>
                    </a:cubicBezTo>
                    <a:cubicBezTo>
                      <a:pt x="9546" y="9003"/>
                      <a:pt x="9767" y="8877"/>
                      <a:pt x="9956" y="8688"/>
                    </a:cubicBezTo>
                    <a:cubicBezTo>
                      <a:pt x="10176" y="8499"/>
                      <a:pt x="10239" y="8247"/>
                      <a:pt x="10271" y="8026"/>
                    </a:cubicBezTo>
                    <a:cubicBezTo>
                      <a:pt x="10523" y="8026"/>
                      <a:pt x="10743" y="7900"/>
                      <a:pt x="10964" y="7711"/>
                    </a:cubicBezTo>
                    <a:cubicBezTo>
                      <a:pt x="11342" y="7302"/>
                      <a:pt x="11342" y="6640"/>
                      <a:pt x="10964" y="6262"/>
                    </a:cubicBezTo>
                    <a:lnTo>
                      <a:pt x="10680" y="5978"/>
                    </a:lnTo>
                    <a:lnTo>
                      <a:pt x="11594" y="5065"/>
                    </a:lnTo>
                    <a:cubicBezTo>
                      <a:pt x="11909" y="4687"/>
                      <a:pt x="11909" y="4057"/>
                      <a:pt x="11468" y="3647"/>
                    </a:cubicBezTo>
                    <a:lnTo>
                      <a:pt x="8034" y="308"/>
                    </a:lnTo>
                    <a:cubicBezTo>
                      <a:pt x="7845" y="103"/>
                      <a:pt x="7577" y="0"/>
                      <a:pt x="73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6" name="Google Shape;1486;p47"/>
            <p:cNvGrpSpPr/>
            <p:nvPr/>
          </p:nvGrpSpPr>
          <p:grpSpPr>
            <a:xfrm>
              <a:off x="3170875" y="2543075"/>
              <a:ext cx="1401000" cy="1292750"/>
              <a:chOff x="3170875" y="2543075"/>
              <a:chExt cx="1401000" cy="1292750"/>
            </a:xfrm>
          </p:grpSpPr>
          <p:sp>
            <p:nvSpPr>
              <p:cNvPr id="1487" name="Google Shape;1487;p47"/>
              <p:cNvSpPr/>
              <p:nvPr/>
            </p:nvSpPr>
            <p:spPr>
              <a:xfrm>
                <a:off x="3170875" y="2543075"/>
                <a:ext cx="1401000" cy="312300"/>
              </a:xfrm>
              <a:prstGeom prst="rect">
                <a:avLst/>
              </a:prstGeom>
              <a:solidFill>
                <a:srgbClr val="C5BAAF"/>
              </a:solidFill>
              <a:ln cap="flat" cmpd="sng" w="9525">
                <a:solidFill>
                  <a:srgbClr val="C5BAA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88" name="Google Shape;1488;p47"/>
              <p:cNvGrpSpPr/>
              <p:nvPr/>
            </p:nvGrpSpPr>
            <p:grpSpPr>
              <a:xfrm rot="10800000">
                <a:off x="3529838" y="2855424"/>
                <a:ext cx="693600" cy="980401"/>
                <a:chOff x="2123625" y="1562674"/>
                <a:chExt cx="693600" cy="980401"/>
              </a:xfrm>
            </p:grpSpPr>
            <p:cxnSp>
              <p:nvCxnSpPr>
                <p:cNvPr id="1489" name="Google Shape;1489;p47"/>
                <p:cNvCxnSpPr/>
                <p:nvPr/>
              </p:nvCxnSpPr>
              <p:spPr>
                <a:xfrm rot="10800000">
                  <a:off x="2470375" y="2256275"/>
                  <a:ext cx="0" cy="2868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C5BAAF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490" name="Google Shape;1490;p47"/>
                <p:cNvSpPr/>
                <p:nvPr/>
              </p:nvSpPr>
              <p:spPr>
                <a:xfrm>
                  <a:off x="2123625" y="1562674"/>
                  <a:ext cx="693600" cy="693600"/>
                </a:xfrm>
                <a:prstGeom prst="ellipse">
                  <a:avLst/>
                </a:prstGeom>
                <a:noFill/>
                <a:ln cap="flat" cmpd="sng" w="28575">
                  <a:solidFill>
                    <a:srgbClr val="C5BAA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91" name="Google Shape;1491;p47"/>
              <p:cNvGrpSpPr/>
              <p:nvPr/>
            </p:nvGrpSpPr>
            <p:grpSpPr>
              <a:xfrm>
                <a:off x="3738697" y="3370920"/>
                <a:ext cx="265250" cy="265970"/>
                <a:chOff x="6679825" y="2693700"/>
                <a:chExt cx="257875" cy="258575"/>
              </a:xfrm>
            </p:grpSpPr>
            <p:sp>
              <p:nvSpPr>
                <p:cNvPr id="1492" name="Google Shape;1492;p47"/>
                <p:cNvSpPr/>
                <p:nvPr/>
              </p:nvSpPr>
              <p:spPr>
                <a:xfrm>
                  <a:off x="6679825" y="2693700"/>
                  <a:ext cx="257875" cy="258575"/>
                </a:xfrm>
                <a:custGeom>
                  <a:rect b="b" l="l" r="r" t="t"/>
                  <a:pathLst>
                    <a:path extrusionOk="0" h="10343" w="10315">
                      <a:moveTo>
                        <a:pt x="5102" y="670"/>
                      </a:moveTo>
                      <a:cubicBezTo>
                        <a:pt x="5604" y="670"/>
                        <a:pt x="6022" y="1088"/>
                        <a:pt x="6022" y="1562"/>
                      </a:cubicBezTo>
                      <a:cubicBezTo>
                        <a:pt x="6022" y="2063"/>
                        <a:pt x="5604" y="2481"/>
                        <a:pt x="5102" y="2481"/>
                      </a:cubicBezTo>
                      <a:cubicBezTo>
                        <a:pt x="4600" y="2481"/>
                        <a:pt x="4182" y="2063"/>
                        <a:pt x="4182" y="1562"/>
                      </a:cubicBezTo>
                      <a:cubicBezTo>
                        <a:pt x="4182" y="1088"/>
                        <a:pt x="4600" y="670"/>
                        <a:pt x="5102" y="670"/>
                      </a:cubicBezTo>
                      <a:close/>
                      <a:moveTo>
                        <a:pt x="1757" y="1896"/>
                      </a:moveTo>
                      <a:cubicBezTo>
                        <a:pt x="2063" y="1896"/>
                        <a:pt x="2342" y="2175"/>
                        <a:pt x="2342" y="2481"/>
                      </a:cubicBezTo>
                      <a:cubicBezTo>
                        <a:pt x="2342" y="2788"/>
                        <a:pt x="2063" y="3067"/>
                        <a:pt x="1757" y="3067"/>
                      </a:cubicBezTo>
                      <a:cubicBezTo>
                        <a:pt x="1422" y="3067"/>
                        <a:pt x="1143" y="2788"/>
                        <a:pt x="1143" y="2481"/>
                      </a:cubicBezTo>
                      <a:cubicBezTo>
                        <a:pt x="1143" y="2119"/>
                        <a:pt x="1422" y="1896"/>
                        <a:pt x="1757" y="1896"/>
                      </a:cubicBezTo>
                      <a:close/>
                      <a:moveTo>
                        <a:pt x="8447" y="1896"/>
                      </a:moveTo>
                      <a:cubicBezTo>
                        <a:pt x="8781" y="1896"/>
                        <a:pt x="9032" y="2175"/>
                        <a:pt x="9032" y="2481"/>
                      </a:cubicBezTo>
                      <a:cubicBezTo>
                        <a:pt x="9032" y="2788"/>
                        <a:pt x="8753" y="3067"/>
                        <a:pt x="8447" y="3067"/>
                      </a:cubicBezTo>
                      <a:cubicBezTo>
                        <a:pt x="8112" y="3067"/>
                        <a:pt x="7834" y="2788"/>
                        <a:pt x="7834" y="2481"/>
                      </a:cubicBezTo>
                      <a:cubicBezTo>
                        <a:pt x="7834" y="2119"/>
                        <a:pt x="8112" y="1896"/>
                        <a:pt x="8447" y="1896"/>
                      </a:cubicBezTo>
                      <a:close/>
                      <a:moveTo>
                        <a:pt x="1701" y="3624"/>
                      </a:moveTo>
                      <a:cubicBezTo>
                        <a:pt x="2370" y="3624"/>
                        <a:pt x="2927" y="4182"/>
                        <a:pt x="2927" y="4851"/>
                      </a:cubicBezTo>
                      <a:lnTo>
                        <a:pt x="2927" y="6412"/>
                      </a:lnTo>
                      <a:cubicBezTo>
                        <a:pt x="2955" y="6635"/>
                        <a:pt x="2816" y="6719"/>
                        <a:pt x="2649" y="6719"/>
                      </a:cubicBezTo>
                      <a:cubicBezTo>
                        <a:pt x="2481" y="6719"/>
                        <a:pt x="2342" y="6858"/>
                        <a:pt x="2342" y="7053"/>
                      </a:cubicBezTo>
                      <a:lnTo>
                        <a:pt x="2342" y="8865"/>
                      </a:lnTo>
                      <a:cubicBezTo>
                        <a:pt x="2342" y="9032"/>
                        <a:pt x="2203" y="9172"/>
                        <a:pt x="2035" y="9172"/>
                      </a:cubicBezTo>
                      <a:lnTo>
                        <a:pt x="1422" y="9172"/>
                      </a:lnTo>
                      <a:cubicBezTo>
                        <a:pt x="1255" y="9172"/>
                        <a:pt x="1116" y="9032"/>
                        <a:pt x="1116" y="8865"/>
                      </a:cubicBezTo>
                      <a:lnTo>
                        <a:pt x="1116" y="7053"/>
                      </a:lnTo>
                      <a:cubicBezTo>
                        <a:pt x="1116" y="6858"/>
                        <a:pt x="976" y="6719"/>
                        <a:pt x="809" y="6719"/>
                      </a:cubicBezTo>
                      <a:cubicBezTo>
                        <a:pt x="642" y="6719"/>
                        <a:pt x="502" y="6579"/>
                        <a:pt x="502" y="6412"/>
                      </a:cubicBezTo>
                      <a:lnTo>
                        <a:pt x="502" y="4851"/>
                      </a:lnTo>
                      <a:cubicBezTo>
                        <a:pt x="502" y="4182"/>
                        <a:pt x="1060" y="3624"/>
                        <a:pt x="1701" y="3624"/>
                      </a:cubicBezTo>
                      <a:close/>
                      <a:moveTo>
                        <a:pt x="8391" y="3624"/>
                      </a:moveTo>
                      <a:cubicBezTo>
                        <a:pt x="9060" y="3624"/>
                        <a:pt x="9618" y="4182"/>
                        <a:pt x="9618" y="4851"/>
                      </a:cubicBezTo>
                      <a:lnTo>
                        <a:pt x="9618" y="6440"/>
                      </a:lnTo>
                      <a:lnTo>
                        <a:pt x="9645" y="6440"/>
                      </a:lnTo>
                      <a:cubicBezTo>
                        <a:pt x="9645" y="6635"/>
                        <a:pt x="9506" y="6774"/>
                        <a:pt x="9339" y="6774"/>
                      </a:cubicBezTo>
                      <a:cubicBezTo>
                        <a:pt x="9172" y="6774"/>
                        <a:pt x="9032" y="6914"/>
                        <a:pt x="9032" y="7081"/>
                      </a:cubicBezTo>
                      <a:lnTo>
                        <a:pt x="9032" y="8893"/>
                      </a:lnTo>
                      <a:cubicBezTo>
                        <a:pt x="9032" y="9060"/>
                        <a:pt x="8893" y="9199"/>
                        <a:pt x="8726" y="9199"/>
                      </a:cubicBezTo>
                      <a:lnTo>
                        <a:pt x="8112" y="9199"/>
                      </a:lnTo>
                      <a:cubicBezTo>
                        <a:pt x="7945" y="9199"/>
                        <a:pt x="7806" y="9060"/>
                        <a:pt x="7806" y="8893"/>
                      </a:cubicBezTo>
                      <a:lnTo>
                        <a:pt x="7806" y="7053"/>
                      </a:lnTo>
                      <a:cubicBezTo>
                        <a:pt x="7806" y="6858"/>
                        <a:pt x="7666" y="6719"/>
                        <a:pt x="7499" y="6719"/>
                      </a:cubicBezTo>
                      <a:cubicBezTo>
                        <a:pt x="7332" y="6719"/>
                        <a:pt x="7192" y="6579"/>
                        <a:pt x="7192" y="6412"/>
                      </a:cubicBezTo>
                      <a:lnTo>
                        <a:pt x="7192" y="4851"/>
                      </a:lnTo>
                      <a:cubicBezTo>
                        <a:pt x="7192" y="4182"/>
                        <a:pt x="7750" y="3624"/>
                        <a:pt x="8391" y="3624"/>
                      </a:cubicBezTo>
                      <a:close/>
                      <a:moveTo>
                        <a:pt x="5381" y="3095"/>
                      </a:moveTo>
                      <a:cubicBezTo>
                        <a:pt x="6077" y="3234"/>
                        <a:pt x="6635" y="3875"/>
                        <a:pt x="6635" y="4600"/>
                      </a:cubicBezTo>
                      <a:lnTo>
                        <a:pt x="6635" y="6440"/>
                      </a:lnTo>
                      <a:cubicBezTo>
                        <a:pt x="6663" y="6635"/>
                        <a:pt x="6523" y="6719"/>
                        <a:pt x="6356" y="6719"/>
                      </a:cubicBezTo>
                      <a:cubicBezTo>
                        <a:pt x="6161" y="6719"/>
                        <a:pt x="6022" y="6858"/>
                        <a:pt x="6022" y="7053"/>
                      </a:cubicBezTo>
                      <a:lnTo>
                        <a:pt x="6022" y="9478"/>
                      </a:lnTo>
                      <a:cubicBezTo>
                        <a:pt x="6022" y="9645"/>
                        <a:pt x="5882" y="9785"/>
                        <a:pt x="5715" y="9785"/>
                      </a:cubicBezTo>
                      <a:lnTo>
                        <a:pt x="4461" y="9785"/>
                      </a:lnTo>
                      <a:cubicBezTo>
                        <a:pt x="4293" y="9785"/>
                        <a:pt x="4154" y="9645"/>
                        <a:pt x="4154" y="9478"/>
                      </a:cubicBezTo>
                      <a:lnTo>
                        <a:pt x="4154" y="7053"/>
                      </a:lnTo>
                      <a:cubicBezTo>
                        <a:pt x="4154" y="6858"/>
                        <a:pt x="4015" y="6719"/>
                        <a:pt x="3847" y="6719"/>
                      </a:cubicBezTo>
                      <a:cubicBezTo>
                        <a:pt x="3652" y="6719"/>
                        <a:pt x="3513" y="6579"/>
                        <a:pt x="3513" y="6412"/>
                      </a:cubicBezTo>
                      <a:lnTo>
                        <a:pt x="3513" y="4851"/>
                      </a:lnTo>
                      <a:lnTo>
                        <a:pt x="3513" y="4600"/>
                      </a:lnTo>
                      <a:cubicBezTo>
                        <a:pt x="3513" y="3875"/>
                        <a:pt x="4043" y="3234"/>
                        <a:pt x="4739" y="3095"/>
                      </a:cubicBezTo>
                      <a:lnTo>
                        <a:pt x="4739" y="5185"/>
                      </a:lnTo>
                      <a:cubicBezTo>
                        <a:pt x="4739" y="5381"/>
                        <a:pt x="4879" y="5520"/>
                        <a:pt x="5046" y="5520"/>
                      </a:cubicBezTo>
                      <a:cubicBezTo>
                        <a:pt x="5241" y="5520"/>
                        <a:pt x="5381" y="5381"/>
                        <a:pt x="5381" y="5185"/>
                      </a:cubicBezTo>
                      <a:lnTo>
                        <a:pt x="5381" y="3095"/>
                      </a:lnTo>
                      <a:close/>
                      <a:moveTo>
                        <a:pt x="5130" y="1"/>
                      </a:moveTo>
                      <a:cubicBezTo>
                        <a:pt x="4293" y="1"/>
                        <a:pt x="3624" y="670"/>
                        <a:pt x="3624" y="1506"/>
                      </a:cubicBezTo>
                      <a:cubicBezTo>
                        <a:pt x="3624" y="1952"/>
                        <a:pt x="3847" y="2370"/>
                        <a:pt x="4154" y="2649"/>
                      </a:cubicBezTo>
                      <a:cubicBezTo>
                        <a:pt x="3736" y="2872"/>
                        <a:pt x="3373" y="3234"/>
                        <a:pt x="3206" y="3652"/>
                      </a:cubicBezTo>
                      <a:cubicBezTo>
                        <a:pt x="3067" y="3485"/>
                        <a:pt x="2900" y="3346"/>
                        <a:pt x="2677" y="3234"/>
                      </a:cubicBezTo>
                      <a:cubicBezTo>
                        <a:pt x="2900" y="3039"/>
                        <a:pt x="3039" y="2732"/>
                        <a:pt x="3039" y="2398"/>
                      </a:cubicBezTo>
                      <a:cubicBezTo>
                        <a:pt x="3039" y="1757"/>
                        <a:pt x="2481" y="1199"/>
                        <a:pt x="1812" y="1199"/>
                      </a:cubicBezTo>
                      <a:cubicBezTo>
                        <a:pt x="1143" y="1199"/>
                        <a:pt x="586" y="1757"/>
                        <a:pt x="586" y="2398"/>
                      </a:cubicBezTo>
                      <a:cubicBezTo>
                        <a:pt x="586" y="2732"/>
                        <a:pt x="725" y="3039"/>
                        <a:pt x="948" y="3234"/>
                      </a:cubicBezTo>
                      <a:cubicBezTo>
                        <a:pt x="391" y="3569"/>
                        <a:pt x="1" y="4154"/>
                        <a:pt x="1" y="4851"/>
                      </a:cubicBezTo>
                      <a:lnTo>
                        <a:pt x="1" y="6412"/>
                      </a:lnTo>
                      <a:cubicBezTo>
                        <a:pt x="1" y="6802"/>
                        <a:pt x="251" y="7137"/>
                        <a:pt x="586" y="7276"/>
                      </a:cubicBezTo>
                      <a:lnTo>
                        <a:pt x="586" y="8865"/>
                      </a:lnTo>
                      <a:cubicBezTo>
                        <a:pt x="586" y="9339"/>
                        <a:pt x="1004" y="9757"/>
                        <a:pt x="1506" y="9757"/>
                      </a:cubicBezTo>
                      <a:lnTo>
                        <a:pt x="2091" y="9757"/>
                      </a:lnTo>
                      <a:cubicBezTo>
                        <a:pt x="2593" y="9757"/>
                        <a:pt x="3011" y="9339"/>
                        <a:pt x="3011" y="8865"/>
                      </a:cubicBezTo>
                      <a:lnTo>
                        <a:pt x="3011" y="7276"/>
                      </a:lnTo>
                      <a:cubicBezTo>
                        <a:pt x="3095" y="7248"/>
                        <a:pt x="3206" y="7192"/>
                        <a:pt x="3318" y="7109"/>
                      </a:cubicBezTo>
                      <a:cubicBezTo>
                        <a:pt x="3429" y="7192"/>
                        <a:pt x="3485" y="7248"/>
                        <a:pt x="3624" y="7276"/>
                      </a:cubicBezTo>
                      <a:lnTo>
                        <a:pt x="3624" y="9450"/>
                      </a:lnTo>
                      <a:cubicBezTo>
                        <a:pt x="3624" y="9924"/>
                        <a:pt x="4043" y="10342"/>
                        <a:pt x="4544" y="10342"/>
                      </a:cubicBezTo>
                      <a:lnTo>
                        <a:pt x="5799" y="10342"/>
                      </a:lnTo>
                      <a:cubicBezTo>
                        <a:pt x="6273" y="10342"/>
                        <a:pt x="6691" y="9924"/>
                        <a:pt x="6691" y="9450"/>
                      </a:cubicBezTo>
                      <a:lnTo>
                        <a:pt x="6691" y="7276"/>
                      </a:lnTo>
                      <a:cubicBezTo>
                        <a:pt x="6802" y="7248"/>
                        <a:pt x="6914" y="7192"/>
                        <a:pt x="6997" y="7109"/>
                      </a:cubicBezTo>
                      <a:cubicBezTo>
                        <a:pt x="7109" y="7192"/>
                        <a:pt x="7192" y="7248"/>
                        <a:pt x="7332" y="7276"/>
                      </a:cubicBezTo>
                      <a:lnTo>
                        <a:pt x="7332" y="8865"/>
                      </a:lnTo>
                      <a:cubicBezTo>
                        <a:pt x="7332" y="9339"/>
                        <a:pt x="7750" y="9757"/>
                        <a:pt x="8224" y="9757"/>
                      </a:cubicBezTo>
                      <a:lnTo>
                        <a:pt x="8809" y="9757"/>
                      </a:lnTo>
                      <a:cubicBezTo>
                        <a:pt x="9311" y="9757"/>
                        <a:pt x="9729" y="9339"/>
                        <a:pt x="9729" y="8865"/>
                      </a:cubicBezTo>
                      <a:lnTo>
                        <a:pt x="9729" y="7276"/>
                      </a:lnTo>
                      <a:cubicBezTo>
                        <a:pt x="10064" y="7137"/>
                        <a:pt x="10314" y="6830"/>
                        <a:pt x="10314" y="6412"/>
                      </a:cubicBezTo>
                      <a:lnTo>
                        <a:pt x="10314" y="4851"/>
                      </a:lnTo>
                      <a:cubicBezTo>
                        <a:pt x="10287" y="4210"/>
                        <a:pt x="9896" y="3596"/>
                        <a:pt x="9339" y="3318"/>
                      </a:cubicBezTo>
                      <a:cubicBezTo>
                        <a:pt x="9562" y="3095"/>
                        <a:pt x="9701" y="2788"/>
                        <a:pt x="9701" y="2481"/>
                      </a:cubicBezTo>
                      <a:cubicBezTo>
                        <a:pt x="9701" y="1812"/>
                        <a:pt x="9144" y="1255"/>
                        <a:pt x="8475" y="1255"/>
                      </a:cubicBezTo>
                      <a:cubicBezTo>
                        <a:pt x="7806" y="1255"/>
                        <a:pt x="7248" y="1812"/>
                        <a:pt x="7248" y="2481"/>
                      </a:cubicBezTo>
                      <a:cubicBezTo>
                        <a:pt x="7248" y="2788"/>
                        <a:pt x="7388" y="3095"/>
                        <a:pt x="7611" y="3318"/>
                      </a:cubicBezTo>
                      <a:cubicBezTo>
                        <a:pt x="7388" y="3429"/>
                        <a:pt x="7220" y="3569"/>
                        <a:pt x="7081" y="3736"/>
                      </a:cubicBezTo>
                      <a:cubicBezTo>
                        <a:pt x="6969" y="3485"/>
                        <a:pt x="6802" y="3290"/>
                        <a:pt x="6635" y="3067"/>
                      </a:cubicBezTo>
                      <a:cubicBezTo>
                        <a:pt x="6496" y="2927"/>
                        <a:pt x="6300" y="2788"/>
                        <a:pt x="6105" y="2677"/>
                      </a:cubicBezTo>
                      <a:cubicBezTo>
                        <a:pt x="6440" y="2370"/>
                        <a:pt x="6663" y="1952"/>
                        <a:pt x="6663" y="1534"/>
                      </a:cubicBezTo>
                      <a:cubicBezTo>
                        <a:pt x="6663" y="1116"/>
                        <a:pt x="6496" y="725"/>
                        <a:pt x="6217" y="447"/>
                      </a:cubicBezTo>
                      <a:cubicBezTo>
                        <a:pt x="5938" y="168"/>
                        <a:pt x="5520" y="1"/>
                        <a:pt x="513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3" name="Google Shape;1493;p47"/>
                <p:cNvSpPr/>
                <p:nvPr/>
              </p:nvSpPr>
              <p:spPr>
                <a:xfrm flipH="1">
                  <a:off x="6679825" y="2693700"/>
                  <a:ext cx="257875" cy="258575"/>
                </a:xfrm>
                <a:custGeom>
                  <a:rect b="b" l="l" r="r" t="t"/>
                  <a:pathLst>
                    <a:path extrusionOk="0" h="10343" w="10315">
                      <a:moveTo>
                        <a:pt x="5102" y="670"/>
                      </a:moveTo>
                      <a:cubicBezTo>
                        <a:pt x="5604" y="670"/>
                        <a:pt x="6022" y="1088"/>
                        <a:pt x="6022" y="1562"/>
                      </a:cubicBezTo>
                      <a:cubicBezTo>
                        <a:pt x="6022" y="2063"/>
                        <a:pt x="5604" y="2481"/>
                        <a:pt x="5102" y="2481"/>
                      </a:cubicBezTo>
                      <a:cubicBezTo>
                        <a:pt x="4600" y="2481"/>
                        <a:pt x="4182" y="2063"/>
                        <a:pt x="4182" y="1562"/>
                      </a:cubicBezTo>
                      <a:cubicBezTo>
                        <a:pt x="4182" y="1088"/>
                        <a:pt x="4600" y="670"/>
                        <a:pt x="5102" y="670"/>
                      </a:cubicBezTo>
                      <a:close/>
                      <a:moveTo>
                        <a:pt x="1757" y="1896"/>
                      </a:moveTo>
                      <a:cubicBezTo>
                        <a:pt x="2063" y="1896"/>
                        <a:pt x="2342" y="2175"/>
                        <a:pt x="2342" y="2481"/>
                      </a:cubicBezTo>
                      <a:cubicBezTo>
                        <a:pt x="2342" y="2788"/>
                        <a:pt x="2063" y="3067"/>
                        <a:pt x="1757" y="3067"/>
                      </a:cubicBezTo>
                      <a:cubicBezTo>
                        <a:pt x="1422" y="3067"/>
                        <a:pt x="1143" y="2788"/>
                        <a:pt x="1143" y="2481"/>
                      </a:cubicBezTo>
                      <a:cubicBezTo>
                        <a:pt x="1143" y="2119"/>
                        <a:pt x="1422" y="1896"/>
                        <a:pt x="1757" y="1896"/>
                      </a:cubicBezTo>
                      <a:close/>
                      <a:moveTo>
                        <a:pt x="8447" y="1896"/>
                      </a:moveTo>
                      <a:cubicBezTo>
                        <a:pt x="8781" y="1896"/>
                        <a:pt x="9032" y="2175"/>
                        <a:pt x="9032" y="2481"/>
                      </a:cubicBezTo>
                      <a:cubicBezTo>
                        <a:pt x="9032" y="2788"/>
                        <a:pt x="8753" y="3067"/>
                        <a:pt x="8447" y="3067"/>
                      </a:cubicBezTo>
                      <a:cubicBezTo>
                        <a:pt x="8112" y="3067"/>
                        <a:pt x="7834" y="2788"/>
                        <a:pt x="7834" y="2481"/>
                      </a:cubicBezTo>
                      <a:cubicBezTo>
                        <a:pt x="7834" y="2119"/>
                        <a:pt x="8112" y="1896"/>
                        <a:pt x="8447" y="1896"/>
                      </a:cubicBezTo>
                      <a:close/>
                      <a:moveTo>
                        <a:pt x="1701" y="3624"/>
                      </a:moveTo>
                      <a:cubicBezTo>
                        <a:pt x="2370" y="3624"/>
                        <a:pt x="2927" y="4182"/>
                        <a:pt x="2927" y="4851"/>
                      </a:cubicBezTo>
                      <a:lnTo>
                        <a:pt x="2927" y="6412"/>
                      </a:lnTo>
                      <a:cubicBezTo>
                        <a:pt x="2955" y="6635"/>
                        <a:pt x="2816" y="6719"/>
                        <a:pt x="2649" y="6719"/>
                      </a:cubicBezTo>
                      <a:cubicBezTo>
                        <a:pt x="2481" y="6719"/>
                        <a:pt x="2342" y="6858"/>
                        <a:pt x="2342" y="7053"/>
                      </a:cubicBezTo>
                      <a:lnTo>
                        <a:pt x="2342" y="8865"/>
                      </a:lnTo>
                      <a:cubicBezTo>
                        <a:pt x="2342" y="9032"/>
                        <a:pt x="2203" y="9172"/>
                        <a:pt x="2035" y="9172"/>
                      </a:cubicBezTo>
                      <a:lnTo>
                        <a:pt x="1422" y="9172"/>
                      </a:lnTo>
                      <a:cubicBezTo>
                        <a:pt x="1255" y="9172"/>
                        <a:pt x="1116" y="9032"/>
                        <a:pt x="1116" y="8865"/>
                      </a:cubicBezTo>
                      <a:lnTo>
                        <a:pt x="1116" y="7053"/>
                      </a:lnTo>
                      <a:cubicBezTo>
                        <a:pt x="1116" y="6858"/>
                        <a:pt x="976" y="6719"/>
                        <a:pt x="809" y="6719"/>
                      </a:cubicBezTo>
                      <a:cubicBezTo>
                        <a:pt x="642" y="6719"/>
                        <a:pt x="502" y="6579"/>
                        <a:pt x="502" y="6412"/>
                      </a:cubicBezTo>
                      <a:lnTo>
                        <a:pt x="502" y="4851"/>
                      </a:lnTo>
                      <a:cubicBezTo>
                        <a:pt x="502" y="4182"/>
                        <a:pt x="1060" y="3624"/>
                        <a:pt x="1701" y="3624"/>
                      </a:cubicBezTo>
                      <a:close/>
                      <a:moveTo>
                        <a:pt x="8391" y="3624"/>
                      </a:moveTo>
                      <a:cubicBezTo>
                        <a:pt x="9060" y="3624"/>
                        <a:pt x="9618" y="4182"/>
                        <a:pt x="9618" y="4851"/>
                      </a:cubicBezTo>
                      <a:lnTo>
                        <a:pt x="9618" y="6440"/>
                      </a:lnTo>
                      <a:lnTo>
                        <a:pt x="9645" y="6440"/>
                      </a:lnTo>
                      <a:cubicBezTo>
                        <a:pt x="9645" y="6635"/>
                        <a:pt x="9506" y="6774"/>
                        <a:pt x="9339" y="6774"/>
                      </a:cubicBezTo>
                      <a:cubicBezTo>
                        <a:pt x="9172" y="6774"/>
                        <a:pt x="9032" y="6914"/>
                        <a:pt x="9032" y="7081"/>
                      </a:cubicBezTo>
                      <a:lnTo>
                        <a:pt x="9032" y="8893"/>
                      </a:lnTo>
                      <a:cubicBezTo>
                        <a:pt x="9032" y="9060"/>
                        <a:pt x="8893" y="9199"/>
                        <a:pt x="8726" y="9199"/>
                      </a:cubicBezTo>
                      <a:lnTo>
                        <a:pt x="8112" y="9199"/>
                      </a:lnTo>
                      <a:cubicBezTo>
                        <a:pt x="7945" y="9199"/>
                        <a:pt x="7806" y="9060"/>
                        <a:pt x="7806" y="8893"/>
                      </a:cubicBezTo>
                      <a:lnTo>
                        <a:pt x="7806" y="7053"/>
                      </a:lnTo>
                      <a:cubicBezTo>
                        <a:pt x="7806" y="6858"/>
                        <a:pt x="7666" y="6719"/>
                        <a:pt x="7499" y="6719"/>
                      </a:cubicBezTo>
                      <a:cubicBezTo>
                        <a:pt x="7332" y="6719"/>
                        <a:pt x="7192" y="6579"/>
                        <a:pt x="7192" y="6412"/>
                      </a:cubicBezTo>
                      <a:lnTo>
                        <a:pt x="7192" y="4851"/>
                      </a:lnTo>
                      <a:cubicBezTo>
                        <a:pt x="7192" y="4182"/>
                        <a:pt x="7750" y="3624"/>
                        <a:pt x="8391" y="3624"/>
                      </a:cubicBezTo>
                      <a:close/>
                      <a:moveTo>
                        <a:pt x="5381" y="3095"/>
                      </a:moveTo>
                      <a:cubicBezTo>
                        <a:pt x="6077" y="3234"/>
                        <a:pt x="6635" y="3875"/>
                        <a:pt x="6635" y="4600"/>
                      </a:cubicBezTo>
                      <a:lnTo>
                        <a:pt x="6635" y="6440"/>
                      </a:lnTo>
                      <a:cubicBezTo>
                        <a:pt x="6663" y="6635"/>
                        <a:pt x="6523" y="6719"/>
                        <a:pt x="6356" y="6719"/>
                      </a:cubicBezTo>
                      <a:cubicBezTo>
                        <a:pt x="6161" y="6719"/>
                        <a:pt x="6022" y="6858"/>
                        <a:pt x="6022" y="7053"/>
                      </a:cubicBezTo>
                      <a:lnTo>
                        <a:pt x="6022" y="9478"/>
                      </a:lnTo>
                      <a:cubicBezTo>
                        <a:pt x="6022" y="9645"/>
                        <a:pt x="5882" y="9785"/>
                        <a:pt x="5715" y="9785"/>
                      </a:cubicBezTo>
                      <a:lnTo>
                        <a:pt x="4461" y="9785"/>
                      </a:lnTo>
                      <a:cubicBezTo>
                        <a:pt x="4293" y="9785"/>
                        <a:pt x="4154" y="9645"/>
                        <a:pt x="4154" y="9478"/>
                      </a:cubicBezTo>
                      <a:lnTo>
                        <a:pt x="4154" y="7053"/>
                      </a:lnTo>
                      <a:cubicBezTo>
                        <a:pt x="4154" y="6858"/>
                        <a:pt x="4015" y="6719"/>
                        <a:pt x="3847" y="6719"/>
                      </a:cubicBezTo>
                      <a:cubicBezTo>
                        <a:pt x="3652" y="6719"/>
                        <a:pt x="3513" y="6579"/>
                        <a:pt x="3513" y="6412"/>
                      </a:cubicBezTo>
                      <a:lnTo>
                        <a:pt x="3513" y="4851"/>
                      </a:lnTo>
                      <a:lnTo>
                        <a:pt x="3513" y="4600"/>
                      </a:lnTo>
                      <a:cubicBezTo>
                        <a:pt x="3513" y="3875"/>
                        <a:pt x="4043" y="3234"/>
                        <a:pt x="4739" y="3095"/>
                      </a:cubicBezTo>
                      <a:lnTo>
                        <a:pt x="4739" y="5185"/>
                      </a:lnTo>
                      <a:cubicBezTo>
                        <a:pt x="4739" y="5381"/>
                        <a:pt x="4879" y="5520"/>
                        <a:pt x="5046" y="5520"/>
                      </a:cubicBezTo>
                      <a:cubicBezTo>
                        <a:pt x="5241" y="5520"/>
                        <a:pt x="5381" y="5381"/>
                        <a:pt x="5381" y="5185"/>
                      </a:cubicBezTo>
                      <a:lnTo>
                        <a:pt x="5381" y="3095"/>
                      </a:lnTo>
                      <a:close/>
                      <a:moveTo>
                        <a:pt x="5130" y="1"/>
                      </a:moveTo>
                      <a:cubicBezTo>
                        <a:pt x="4293" y="1"/>
                        <a:pt x="3624" y="670"/>
                        <a:pt x="3624" y="1506"/>
                      </a:cubicBezTo>
                      <a:cubicBezTo>
                        <a:pt x="3624" y="1952"/>
                        <a:pt x="3847" y="2370"/>
                        <a:pt x="4154" y="2649"/>
                      </a:cubicBezTo>
                      <a:cubicBezTo>
                        <a:pt x="3736" y="2872"/>
                        <a:pt x="3373" y="3234"/>
                        <a:pt x="3206" y="3652"/>
                      </a:cubicBezTo>
                      <a:cubicBezTo>
                        <a:pt x="3067" y="3485"/>
                        <a:pt x="2900" y="3346"/>
                        <a:pt x="2677" y="3234"/>
                      </a:cubicBezTo>
                      <a:cubicBezTo>
                        <a:pt x="2900" y="3039"/>
                        <a:pt x="3039" y="2732"/>
                        <a:pt x="3039" y="2398"/>
                      </a:cubicBezTo>
                      <a:cubicBezTo>
                        <a:pt x="3039" y="1757"/>
                        <a:pt x="2481" y="1199"/>
                        <a:pt x="1812" y="1199"/>
                      </a:cubicBezTo>
                      <a:cubicBezTo>
                        <a:pt x="1143" y="1199"/>
                        <a:pt x="586" y="1757"/>
                        <a:pt x="586" y="2398"/>
                      </a:cubicBezTo>
                      <a:cubicBezTo>
                        <a:pt x="586" y="2732"/>
                        <a:pt x="725" y="3039"/>
                        <a:pt x="948" y="3234"/>
                      </a:cubicBezTo>
                      <a:cubicBezTo>
                        <a:pt x="391" y="3569"/>
                        <a:pt x="1" y="4154"/>
                        <a:pt x="1" y="4851"/>
                      </a:cubicBezTo>
                      <a:lnTo>
                        <a:pt x="1" y="6412"/>
                      </a:lnTo>
                      <a:cubicBezTo>
                        <a:pt x="1" y="6802"/>
                        <a:pt x="251" y="7137"/>
                        <a:pt x="586" y="7276"/>
                      </a:cubicBezTo>
                      <a:lnTo>
                        <a:pt x="586" y="8865"/>
                      </a:lnTo>
                      <a:cubicBezTo>
                        <a:pt x="586" y="9339"/>
                        <a:pt x="1004" y="9757"/>
                        <a:pt x="1506" y="9757"/>
                      </a:cubicBezTo>
                      <a:lnTo>
                        <a:pt x="2091" y="9757"/>
                      </a:lnTo>
                      <a:cubicBezTo>
                        <a:pt x="2593" y="9757"/>
                        <a:pt x="3011" y="9339"/>
                        <a:pt x="3011" y="8865"/>
                      </a:cubicBezTo>
                      <a:lnTo>
                        <a:pt x="3011" y="7276"/>
                      </a:lnTo>
                      <a:cubicBezTo>
                        <a:pt x="3095" y="7248"/>
                        <a:pt x="3206" y="7192"/>
                        <a:pt x="3318" y="7109"/>
                      </a:cubicBezTo>
                      <a:cubicBezTo>
                        <a:pt x="3429" y="7192"/>
                        <a:pt x="3485" y="7248"/>
                        <a:pt x="3624" y="7276"/>
                      </a:cubicBezTo>
                      <a:lnTo>
                        <a:pt x="3624" y="9450"/>
                      </a:lnTo>
                      <a:cubicBezTo>
                        <a:pt x="3624" y="9924"/>
                        <a:pt x="4043" y="10342"/>
                        <a:pt x="4544" y="10342"/>
                      </a:cubicBezTo>
                      <a:lnTo>
                        <a:pt x="5799" y="10342"/>
                      </a:lnTo>
                      <a:cubicBezTo>
                        <a:pt x="6273" y="10342"/>
                        <a:pt x="6691" y="9924"/>
                        <a:pt x="6691" y="9450"/>
                      </a:cubicBezTo>
                      <a:lnTo>
                        <a:pt x="6691" y="7276"/>
                      </a:lnTo>
                      <a:cubicBezTo>
                        <a:pt x="6802" y="7248"/>
                        <a:pt x="6914" y="7192"/>
                        <a:pt x="6997" y="7109"/>
                      </a:cubicBezTo>
                      <a:cubicBezTo>
                        <a:pt x="7109" y="7192"/>
                        <a:pt x="7192" y="7248"/>
                        <a:pt x="7332" y="7276"/>
                      </a:cubicBezTo>
                      <a:lnTo>
                        <a:pt x="7332" y="8865"/>
                      </a:lnTo>
                      <a:cubicBezTo>
                        <a:pt x="7332" y="9339"/>
                        <a:pt x="7750" y="9757"/>
                        <a:pt x="8224" y="9757"/>
                      </a:cubicBezTo>
                      <a:lnTo>
                        <a:pt x="8809" y="9757"/>
                      </a:lnTo>
                      <a:cubicBezTo>
                        <a:pt x="9311" y="9757"/>
                        <a:pt x="9729" y="9339"/>
                        <a:pt x="9729" y="8865"/>
                      </a:cubicBezTo>
                      <a:lnTo>
                        <a:pt x="9729" y="7276"/>
                      </a:lnTo>
                      <a:cubicBezTo>
                        <a:pt x="10064" y="7137"/>
                        <a:pt x="10314" y="6830"/>
                        <a:pt x="10314" y="6412"/>
                      </a:cubicBezTo>
                      <a:lnTo>
                        <a:pt x="10314" y="4851"/>
                      </a:lnTo>
                      <a:cubicBezTo>
                        <a:pt x="10287" y="4210"/>
                        <a:pt x="9896" y="3596"/>
                        <a:pt x="9339" y="3318"/>
                      </a:cubicBezTo>
                      <a:cubicBezTo>
                        <a:pt x="9562" y="3095"/>
                        <a:pt x="9701" y="2788"/>
                        <a:pt x="9701" y="2481"/>
                      </a:cubicBezTo>
                      <a:cubicBezTo>
                        <a:pt x="9701" y="1812"/>
                        <a:pt x="9144" y="1255"/>
                        <a:pt x="8475" y="1255"/>
                      </a:cubicBezTo>
                      <a:cubicBezTo>
                        <a:pt x="7806" y="1255"/>
                        <a:pt x="7248" y="1812"/>
                        <a:pt x="7248" y="2481"/>
                      </a:cubicBezTo>
                      <a:cubicBezTo>
                        <a:pt x="7248" y="2788"/>
                        <a:pt x="7388" y="3095"/>
                        <a:pt x="7611" y="3318"/>
                      </a:cubicBezTo>
                      <a:cubicBezTo>
                        <a:pt x="7388" y="3429"/>
                        <a:pt x="7220" y="3569"/>
                        <a:pt x="7081" y="3736"/>
                      </a:cubicBezTo>
                      <a:cubicBezTo>
                        <a:pt x="6969" y="3485"/>
                        <a:pt x="6802" y="3290"/>
                        <a:pt x="6635" y="3067"/>
                      </a:cubicBezTo>
                      <a:cubicBezTo>
                        <a:pt x="6496" y="2927"/>
                        <a:pt x="6300" y="2788"/>
                        <a:pt x="6105" y="2677"/>
                      </a:cubicBezTo>
                      <a:cubicBezTo>
                        <a:pt x="6440" y="2370"/>
                        <a:pt x="6663" y="1952"/>
                        <a:pt x="6663" y="1534"/>
                      </a:cubicBezTo>
                      <a:cubicBezTo>
                        <a:pt x="6663" y="1116"/>
                        <a:pt x="6496" y="725"/>
                        <a:pt x="6217" y="447"/>
                      </a:cubicBezTo>
                      <a:cubicBezTo>
                        <a:pt x="5938" y="168"/>
                        <a:pt x="5520" y="1"/>
                        <a:pt x="513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94" name="Google Shape;1494;p47"/>
            <p:cNvGrpSpPr/>
            <p:nvPr/>
          </p:nvGrpSpPr>
          <p:grpSpPr>
            <a:xfrm>
              <a:off x="5973125" y="2543075"/>
              <a:ext cx="1401000" cy="1292750"/>
              <a:chOff x="5973125" y="2543075"/>
              <a:chExt cx="1401000" cy="1292750"/>
            </a:xfrm>
          </p:grpSpPr>
          <p:sp>
            <p:nvSpPr>
              <p:cNvPr id="1495" name="Google Shape;1495;p47"/>
              <p:cNvSpPr/>
              <p:nvPr/>
            </p:nvSpPr>
            <p:spPr>
              <a:xfrm>
                <a:off x="5973125" y="2543075"/>
                <a:ext cx="1401000" cy="312300"/>
              </a:xfrm>
              <a:prstGeom prst="rect">
                <a:avLst/>
              </a:pr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96" name="Google Shape;1496;p47"/>
              <p:cNvGrpSpPr/>
              <p:nvPr/>
            </p:nvGrpSpPr>
            <p:grpSpPr>
              <a:xfrm rot="10800000">
                <a:off x="6342263" y="2855424"/>
                <a:ext cx="693600" cy="980401"/>
                <a:chOff x="2123625" y="1562674"/>
                <a:chExt cx="693600" cy="980401"/>
              </a:xfrm>
            </p:grpSpPr>
            <p:cxnSp>
              <p:nvCxnSpPr>
                <p:cNvPr id="1497" name="Google Shape;1497;p47"/>
                <p:cNvCxnSpPr/>
                <p:nvPr/>
              </p:nvCxnSpPr>
              <p:spPr>
                <a:xfrm rot="10800000">
                  <a:off x="2470375" y="2256275"/>
                  <a:ext cx="0" cy="2868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FFFFFF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498" name="Google Shape;1498;p47"/>
                <p:cNvSpPr/>
                <p:nvPr/>
              </p:nvSpPr>
              <p:spPr>
                <a:xfrm>
                  <a:off x="2123625" y="1562674"/>
                  <a:ext cx="693600" cy="693600"/>
                </a:xfrm>
                <a:prstGeom prst="ellipse">
                  <a:avLst/>
                </a:prstGeom>
                <a:noFill/>
                <a:ln cap="flat" cmpd="sng" w="2857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99" name="Google Shape;1499;p47"/>
              <p:cNvGrpSpPr/>
              <p:nvPr/>
            </p:nvGrpSpPr>
            <p:grpSpPr>
              <a:xfrm>
                <a:off x="6577463" y="3392002"/>
                <a:ext cx="223222" cy="223815"/>
                <a:chOff x="-2060175" y="2768875"/>
                <a:chExt cx="291450" cy="292225"/>
              </a:xfrm>
            </p:grpSpPr>
            <p:sp>
              <p:nvSpPr>
                <p:cNvPr id="1500" name="Google Shape;1500;p47"/>
                <p:cNvSpPr/>
                <p:nvPr/>
              </p:nvSpPr>
              <p:spPr>
                <a:xfrm>
                  <a:off x="-2060175" y="2768875"/>
                  <a:ext cx="291450" cy="292225"/>
                </a:xfrm>
                <a:custGeom>
                  <a:rect b="b" l="l" r="r" t="t"/>
                  <a:pathLst>
                    <a:path extrusionOk="0" h="11689" w="11658">
                      <a:moveTo>
                        <a:pt x="10649" y="662"/>
                      </a:moveTo>
                      <a:cubicBezTo>
                        <a:pt x="10838" y="662"/>
                        <a:pt x="10996" y="820"/>
                        <a:pt x="10996" y="1009"/>
                      </a:cubicBezTo>
                      <a:cubicBezTo>
                        <a:pt x="10996" y="1198"/>
                        <a:pt x="10838" y="1355"/>
                        <a:pt x="10649" y="1355"/>
                      </a:cubicBezTo>
                      <a:lnTo>
                        <a:pt x="1040" y="1355"/>
                      </a:lnTo>
                      <a:cubicBezTo>
                        <a:pt x="851" y="1355"/>
                        <a:pt x="694" y="1198"/>
                        <a:pt x="694" y="1009"/>
                      </a:cubicBezTo>
                      <a:cubicBezTo>
                        <a:pt x="694" y="820"/>
                        <a:pt x="851" y="662"/>
                        <a:pt x="1040" y="662"/>
                      </a:cubicBezTo>
                      <a:close/>
                      <a:moveTo>
                        <a:pt x="10303" y="2049"/>
                      </a:moveTo>
                      <a:lnTo>
                        <a:pt x="10303" y="7908"/>
                      </a:lnTo>
                      <a:cubicBezTo>
                        <a:pt x="10334" y="8097"/>
                        <a:pt x="10177" y="8255"/>
                        <a:pt x="9988" y="8255"/>
                      </a:cubicBezTo>
                      <a:lnTo>
                        <a:pt x="1702" y="8255"/>
                      </a:lnTo>
                      <a:cubicBezTo>
                        <a:pt x="1513" y="8255"/>
                        <a:pt x="1355" y="8097"/>
                        <a:pt x="1355" y="7908"/>
                      </a:cubicBezTo>
                      <a:lnTo>
                        <a:pt x="1355" y="2049"/>
                      </a:lnTo>
                      <a:close/>
                      <a:moveTo>
                        <a:pt x="5797" y="10271"/>
                      </a:moveTo>
                      <a:cubicBezTo>
                        <a:pt x="5986" y="10271"/>
                        <a:pt x="6144" y="10429"/>
                        <a:pt x="6144" y="10618"/>
                      </a:cubicBezTo>
                      <a:cubicBezTo>
                        <a:pt x="6144" y="10807"/>
                        <a:pt x="5986" y="10964"/>
                        <a:pt x="5797" y="10964"/>
                      </a:cubicBezTo>
                      <a:cubicBezTo>
                        <a:pt x="5608" y="10964"/>
                        <a:pt x="5451" y="10807"/>
                        <a:pt x="5451" y="10618"/>
                      </a:cubicBezTo>
                      <a:cubicBezTo>
                        <a:pt x="5451" y="10429"/>
                        <a:pt x="5608" y="10271"/>
                        <a:pt x="5797" y="10271"/>
                      </a:cubicBezTo>
                      <a:close/>
                      <a:moveTo>
                        <a:pt x="1040" y="1"/>
                      </a:moveTo>
                      <a:cubicBezTo>
                        <a:pt x="473" y="1"/>
                        <a:pt x="1" y="473"/>
                        <a:pt x="1" y="1009"/>
                      </a:cubicBezTo>
                      <a:cubicBezTo>
                        <a:pt x="1" y="1450"/>
                        <a:pt x="284" y="1828"/>
                        <a:pt x="694" y="1986"/>
                      </a:cubicBezTo>
                      <a:lnTo>
                        <a:pt x="694" y="7908"/>
                      </a:lnTo>
                      <a:cubicBezTo>
                        <a:pt x="694" y="8444"/>
                        <a:pt x="1166" y="8917"/>
                        <a:pt x="1702" y="8917"/>
                      </a:cubicBezTo>
                      <a:lnTo>
                        <a:pt x="5482" y="8917"/>
                      </a:lnTo>
                      <a:lnTo>
                        <a:pt x="5482" y="9673"/>
                      </a:lnTo>
                      <a:cubicBezTo>
                        <a:pt x="5104" y="9830"/>
                        <a:pt x="4821" y="10177"/>
                        <a:pt x="4821" y="10649"/>
                      </a:cubicBezTo>
                      <a:cubicBezTo>
                        <a:pt x="4821" y="11216"/>
                        <a:pt x="5293" y="11689"/>
                        <a:pt x="5829" y="11689"/>
                      </a:cubicBezTo>
                      <a:cubicBezTo>
                        <a:pt x="6396" y="11689"/>
                        <a:pt x="6869" y="11216"/>
                        <a:pt x="6869" y="10649"/>
                      </a:cubicBezTo>
                      <a:cubicBezTo>
                        <a:pt x="6869" y="10240"/>
                        <a:pt x="6585" y="9830"/>
                        <a:pt x="6207" y="9673"/>
                      </a:cubicBezTo>
                      <a:lnTo>
                        <a:pt x="6207" y="8917"/>
                      </a:lnTo>
                      <a:lnTo>
                        <a:pt x="10019" y="8917"/>
                      </a:lnTo>
                      <a:cubicBezTo>
                        <a:pt x="10555" y="8917"/>
                        <a:pt x="11027" y="8444"/>
                        <a:pt x="11027" y="7908"/>
                      </a:cubicBezTo>
                      <a:lnTo>
                        <a:pt x="11027" y="1986"/>
                      </a:lnTo>
                      <a:cubicBezTo>
                        <a:pt x="11405" y="1828"/>
                        <a:pt x="11657" y="1450"/>
                        <a:pt x="11657" y="1009"/>
                      </a:cubicBezTo>
                      <a:cubicBezTo>
                        <a:pt x="11657" y="473"/>
                        <a:pt x="11185" y="1"/>
                        <a:pt x="1064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1" name="Google Shape;1501;p47"/>
                <p:cNvSpPr/>
                <p:nvPr/>
              </p:nvSpPr>
              <p:spPr>
                <a:xfrm>
                  <a:off x="-2008975" y="2855525"/>
                  <a:ext cx="189050" cy="84500"/>
                </a:xfrm>
                <a:custGeom>
                  <a:rect b="b" l="l" r="r" t="t"/>
                  <a:pathLst>
                    <a:path extrusionOk="0" h="3380" w="7562">
                      <a:moveTo>
                        <a:pt x="6553" y="0"/>
                      </a:moveTo>
                      <a:cubicBezTo>
                        <a:pt x="6144" y="0"/>
                        <a:pt x="6081" y="504"/>
                        <a:pt x="6427" y="662"/>
                      </a:cubicBezTo>
                      <a:lnTo>
                        <a:pt x="4474" y="2584"/>
                      </a:lnTo>
                      <a:lnTo>
                        <a:pt x="2647" y="788"/>
                      </a:lnTo>
                      <a:cubicBezTo>
                        <a:pt x="2584" y="725"/>
                        <a:pt x="2497" y="693"/>
                        <a:pt x="2410" y="693"/>
                      </a:cubicBezTo>
                      <a:cubicBezTo>
                        <a:pt x="2324" y="693"/>
                        <a:pt x="2237" y="725"/>
                        <a:pt x="2174" y="788"/>
                      </a:cubicBezTo>
                      <a:lnTo>
                        <a:pt x="126" y="2836"/>
                      </a:lnTo>
                      <a:cubicBezTo>
                        <a:pt x="0" y="2930"/>
                        <a:pt x="0" y="3182"/>
                        <a:pt x="126" y="3308"/>
                      </a:cubicBezTo>
                      <a:cubicBezTo>
                        <a:pt x="189" y="3356"/>
                        <a:pt x="276" y="3379"/>
                        <a:pt x="363" y="3379"/>
                      </a:cubicBezTo>
                      <a:cubicBezTo>
                        <a:pt x="449" y="3379"/>
                        <a:pt x="536" y="3356"/>
                        <a:pt x="599" y="3308"/>
                      </a:cubicBezTo>
                      <a:lnTo>
                        <a:pt x="2426" y="1481"/>
                      </a:lnTo>
                      <a:lnTo>
                        <a:pt x="4222" y="3308"/>
                      </a:lnTo>
                      <a:cubicBezTo>
                        <a:pt x="4285" y="3356"/>
                        <a:pt x="4372" y="3379"/>
                        <a:pt x="4458" y="3379"/>
                      </a:cubicBezTo>
                      <a:cubicBezTo>
                        <a:pt x="4545" y="3379"/>
                        <a:pt x="4632" y="3356"/>
                        <a:pt x="4695" y="3308"/>
                      </a:cubicBezTo>
                      <a:lnTo>
                        <a:pt x="6900" y="1134"/>
                      </a:lnTo>
                      <a:cubicBezTo>
                        <a:pt x="6931" y="1260"/>
                        <a:pt x="7057" y="1355"/>
                        <a:pt x="7215" y="1355"/>
                      </a:cubicBezTo>
                      <a:cubicBezTo>
                        <a:pt x="7404" y="1355"/>
                        <a:pt x="7562" y="1197"/>
                        <a:pt x="7562" y="1008"/>
                      </a:cubicBezTo>
                      <a:lnTo>
                        <a:pt x="7562" y="347"/>
                      </a:lnTo>
                      <a:cubicBezTo>
                        <a:pt x="7562" y="158"/>
                        <a:pt x="7467" y="0"/>
                        <a:pt x="72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1502" name="Google Shape;1502;p47"/>
          <p:cNvSpPr txBox="1"/>
          <p:nvPr/>
        </p:nvSpPr>
        <p:spPr>
          <a:xfrm>
            <a:off x="1603975" y="3070850"/>
            <a:ext cx="1732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03" name="Google Shape;1503;p47"/>
          <p:cNvSpPr txBox="1"/>
          <p:nvPr/>
        </p:nvSpPr>
        <p:spPr>
          <a:xfrm>
            <a:off x="4499400" y="3070850"/>
            <a:ext cx="1546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04" name="Google Shape;1504;p47"/>
          <p:cNvSpPr txBox="1"/>
          <p:nvPr/>
        </p:nvSpPr>
        <p:spPr>
          <a:xfrm>
            <a:off x="3021775" y="1870550"/>
            <a:ext cx="1699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05" name="Google Shape;1505;p47"/>
          <p:cNvSpPr txBox="1"/>
          <p:nvPr/>
        </p:nvSpPr>
        <p:spPr>
          <a:xfrm>
            <a:off x="5844725" y="1870562"/>
            <a:ext cx="1657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Saturn is the ringed planet. It’s a gas giant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06" name="Google Shape;1506;p47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EBCFB2"/>
                </a:solidFill>
              </a:rPr>
              <a:t>TIMELINE </a:t>
            </a:r>
            <a:r>
              <a:rPr lang="es"/>
              <a:t>ALWAYS WORKS FINE</a:t>
            </a:r>
            <a:endParaRPr/>
          </a:p>
        </p:txBody>
      </p:sp>
      <p:sp>
        <p:nvSpPr>
          <p:cNvPr id="1507" name="Google Shape;1507;p47"/>
          <p:cNvSpPr txBox="1"/>
          <p:nvPr/>
        </p:nvSpPr>
        <p:spPr>
          <a:xfrm>
            <a:off x="2021650" y="2506800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1</a:t>
            </a:r>
            <a:endParaRPr sz="12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508" name="Google Shape;1508;p47"/>
          <p:cNvSpPr txBox="1"/>
          <p:nvPr/>
        </p:nvSpPr>
        <p:spPr>
          <a:xfrm>
            <a:off x="3422638" y="2506800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2</a:t>
            </a:r>
            <a:endParaRPr sz="12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509" name="Google Shape;1509;p47"/>
          <p:cNvSpPr txBox="1"/>
          <p:nvPr/>
        </p:nvSpPr>
        <p:spPr>
          <a:xfrm>
            <a:off x="4834038" y="2506800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3</a:t>
            </a:r>
            <a:endParaRPr sz="12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510" name="Google Shape;1510;p47"/>
          <p:cNvSpPr txBox="1"/>
          <p:nvPr/>
        </p:nvSpPr>
        <p:spPr>
          <a:xfrm>
            <a:off x="6245438" y="2506800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4</a:t>
            </a:r>
            <a:endParaRPr sz="12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1511" name="Google Shape;1511;p47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15" name="Shape 1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6" name="Google Shape;1516;p48"/>
          <p:cNvSpPr txBox="1"/>
          <p:nvPr>
            <p:ph type="ctrTitle"/>
          </p:nvPr>
        </p:nvSpPr>
        <p:spPr>
          <a:xfrm flipH="1">
            <a:off x="2513299" y="2197063"/>
            <a:ext cx="1958100" cy="64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BUSINESS OBJECTIVES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517" name="Google Shape;1517;p48"/>
          <p:cNvSpPr txBox="1"/>
          <p:nvPr>
            <p:ph idx="2" type="ctrTitle"/>
          </p:nvPr>
        </p:nvSpPr>
        <p:spPr>
          <a:xfrm flipH="1">
            <a:off x="4632025" y="2260575"/>
            <a:ext cx="1448400" cy="88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03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1518" name="Google Shape;1518;p48"/>
          <p:cNvSpPr txBox="1"/>
          <p:nvPr>
            <p:ph idx="1" type="subTitle"/>
          </p:nvPr>
        </p:nvSpPr>
        <p:spPr>
          <a:xfrm flipH="1">
            <a:off x="1816100" y="2789382"/>
            <a:ext cx="2655300" cy="41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This is the subtitle that makes it comprehensible</a:t>
            </a:r>
            <a:endParaRPr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22" name="Shape 1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3" name="Google Shape;1523;p49"/>
          <p:cNvSpPr txBox="1"/>
          <p:nvPr>
            <p:ph type="title"/>
          </p:nvPr>
        </p:nvSpPr>
        <p:spPr>
          <a:xfrm>
            <a:off x="177100" y="1062550"/>
            <a:ext cx="87897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4,498,300,000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1524" name="Google Shape;1524;p49"/>
          <p:cNvSpPr txBox="1"/>
          <p:nvPr>
            <p:ph idx="1" type="subTitle"/>
          </p:nvPr>
        </p:nvSpPr>
        <p:spPr>
          <a:xfrm>
            <a:off x="1278950" y="2917475"/>
            <a:ext cx="66078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Big numbers catch </a:t>
            </a:r>
            <a:r>
              <a:rPr lang="es"/>
              <a:t>your audience’s attention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28" name="Shape 1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" name="Google Shape;1529;p50"/>
          <p:cNvSpPr txBox="1"/>
          <p:nvPr>
            <p:ph type="title"/>
          </p:nvPr>
        </p:nvSpPr>
        <p:spPr>
          <a:xfrm>
            <a:off x="314550" y="889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333,000.00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1530" name="Google Shape;1530;p50"/>
          <p:cNvSpPr txBox="1"/>
          <p:nvPr>
            <p:ph idx="1" type="subTitle"/>
          </p:nvPr>
        </p:nvSpPr>
        <p:spPr>
          <a:xfrm>
            <a:off x="2033650" y="1597050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earths is the Sun’s mass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531" name="Google Shape;1531;p50"/>
          <p:cNvSpPr txBox="1"/>
          <p:nvPr>
            <p:ph idx="2" type="title"/>
          </p:nvPr>
        </p:nvSpPr>
        <p:spPr>
          <a:xfrm>
            <a:off x="314550" y="20369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24h 37m 23s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1532" name="Google Shape;1532;p50"/>
          <p:cNvSpPr txBox="1"/>
          <p:nvPr>
            <p:ph idx="3" type="subTitle"/>
          </p:nvPr>
        </p:nvSpPr>
        <p:spPr>
          <a:xfrm>
            <a:off x="2033650" y="2744600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is Jupiter’s rotation period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533" name="Google Shape;1533;p50"/>
          <p:cNvSpPr txBox="1"/>
          <p:nvPr>
            <p:ph idx="4" type="title"/>
          </p:nvPr>
        </p:nvSpPr>
        <p:spPr>
          <a:xfrm>
            <a:off x="314550" y="32225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386,000 km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1534" name="Google Shape;1534;p50"/>
          <p:cNvSpPr txBox="1"/>
          <p:nvPr>
            <p:ph idx="5" type="subTitle"/>
          </p:nvPr>
        </p:nvSpPr>
        <p:spPr>
          <a:xfrm>
            <a:off x="2033650" y="3930250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is the distance between the Earth and the Moon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38" name="Shape 1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" name="Google Shape;1539;p51"/>
          <p:cNvSpPr txBox="1"/>
          <p:nvPr/>
        </p:nvSpPr>
        <p:spPr>
          <a:xfrm>
            <a:off x="1870225" y="3076150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40" name="Google Shape;1540;p51"/>
          <p:cNvSpPr txBox="1"/>
          <p:nvPr/>
        </p:nvSpPr>
        <p:spPr>
          <a:xfrm>
            <a:off x="3795150" y="3076138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41" name="Google Shape;1541;p51"/>
          <p:cNvSpPr txBox="1"/>
          <p:nvPr/>
        </p:nvSpPr>
        <p:spPr>
          <a:xfrm>
            <a:off x="5720075" y="3076150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fourth-largest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42" name="Google Shape;1542;p51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COMPANY </a:t>
            </a:r>
            <a:r>
              <a:rPr lang="es">
                <a:solidFill>
                  <a:srgbClr val="EBCFB2"/>
                </a:solidFill>
              </a:rPr>
              <a:t>SERVICES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1543" name="Google Shape;1543;p51"/>
          <p:cNvSpPr/>
          <p:nvPr/>
        </p:nvSpPr>
        <p:spPr>
          <a:xfrm rot="10800000">
            <a:off x="2309276" y="2196693"/>
            <a:ext cx="675600" cy="745856"/>
          </a:xfrm>
          <a:custGeom>
            <a:rect b="b" l="l" r="r" t="t"/>
            <a:pathLst>
              <a:path extrusionOk="0" h="5225" w="4733">
                <a:moveTo>
                  <a:pt x="2367" y="0"/>
                </a:moveTo>
                <a:lnTo>
                  <a:pt x="2059" y="469"/>
                </a:lnTo>
                <a:lnTo>
                  <a:pt x="346" y="469"/>
                </a:lnTo>
                <a:cubicBezTo>
                  <a:pt x="161" y="469"/>
                  <a:pt x="1" y="616"/>
                  <a:pt x="1" y="801"/>
                </a:cubicBezTo>
                <a:lnTo>
                  <a:pt x="1" y="4892"/>
                </a:lnTo>
                <a:cubicBezTo>
                  <a:pt x="1" y="5077"/>
                  <a:pt x="161" y="5225"/>
                  <a:pt x="346" y="5225"/>
                </a:cubicBezTo>
                <a:lnTo>
                  <a:pt x="4400" y="5225"/>
                </a:lnTo>
                <a:cubicBezTo>
                  <a:pt x="4584" y="5225"/>
                  <a:pt x="4732" y="5077"/>
                  <a:pt x="4732" y="4892"/>
                </a:cubicBezTo>
                <a:lnTo>
                  <a:pt x="4732" y="801"/>
                </a:lnTo>
                <a:cubicBezTo>
                  <a:pt x="4732" y="616"/>
                  <a:pt x="4584" y="469"/>
                  <a:pt x="4400" y="469"/>
                </a:cubicBezTo>
                <a:lnTo>
                  <a:pt x="2687" y="469"/>
                </a:lnTo>
                <a:lnTo>
                  <a:pt x="2367" y="0"/>
                </a:lnTo>
                <a:close/>
              </a:path>
            </a:pathLst>
          </a:custGeom>
          <a:noFill/>
          <a:ln cap="flat" cmpd="sng" w="19050">
            <a:solidFill>
              <a:srgbClr val="EBC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" name="Google Shape;1544;p51"/>
          <p:cNvSpPr/>
          <p:nvPr/>
        </p:nvSpPr>
        <p:spPr>
          <a:xfrm rot="10800000">
            <a:off x="4205251" y="2196693"/>
            <a:ext cx="675600" cy="745856"/>
          </a:xfrm>
          <a:custGeom>
            <a:rect b="b" l="l" r="r" t="t"/>
            <a:pathLst>
              <a:path extrusionOk="0" h="5225" w="4733">
                <a:moveTo>
                  <a:pt x="2367" y="0"/>
                </a:moveTo>
                <a:lnTo>
                  <a:pt x="2059" y="469"/>
                </a:lnTo>
                <a:lnTo>
                  <a:pt x="346" y="469"/>
                </a:lnTo>
                <a:cubicBezTo>
                  <a:pt x="161" y="469"/>
                  <a:pt x="1" y="616"/>
                  <a:pt x="1" y="801"/>
                </a:cubicBezTo>
                <a:lnTo>
                  <a:pt x="1" y="4892"/>
                </a:lnTo>
                <a:cubicBezTo>
                  <a:pt x="1" y="5077"/>
                  <a:pt x="161" y="5225"/>
                  <a:pt x="346" y="5225"/>
                </a:cubicBezTo>
                <a:lnTo>
                  <a:pt x="4400" y="5225"/>
                </a:lnTo>
                <a:cubicBezTo>
                  <a:pt x="4584" y="5225"/>
                  <a:pt x="4732" y="5077"/>
                  <a:pt x="4732" y="4892"/>
                </a:cubicBezTo>
                <a:lnTo>
                  <a:pt x="4732" y="801"/>
                </a:lnTo>
                <a:cubicBezTo>
                  <a:pt x="4732" y="616"/>
                  <a:pt x="4584" y="469"/>
                  <a:pt x="4400" y="469"/>
                </a:cubicBezTo>
                <a:lnTo>
                  <a:pt x="2687" y="469"/>
                </a:lnTo>
                <a:lnTo>
                  <a:pt x="2367" y="0"/>
                </a:lnTo>
                <a:close/>
              </a:path>
            </a:pathLst>
          </a:custGeom>
          <a:noFill/>
          <a:ln cap="flat" cmpd="sng" w="19050">
            <a:solidFill>
              <a:srgbClr val="C5BAA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" name="Google Shape;1545;p51"/>
          <p:cNvSpPr/>
          <p:nvPr/>
        </p:nvSpPr>
        <p:spPr>
          <a:xfrm rot="10800000">
            <a:off x="6159126" y="2196693"/>
            <a:ext cx="675600" cy="745856"/>
          </a:xfrm>
          <a:custGeom>
            <a:rect b="b" l="l" r="r" t="t"/>
            <a:pathLst>
              <a:path extrusionOk="0" h="5225" w="4733">
                <a:moveTo>
                  <a:pt x="2367" y="0"/>
                </a:moveTo>
                <a:lnTo>
                  <a:pt x="2059" y="469"/>
                </a:lnTo>
                <a:lnTo>
                  <a:pt x="346" y="469"/>
                </a:lnTo>
                <a:cubicBezTo>
                  <a:pt x="161" y="469"/>
                  <a:pt x="1" y="616"/>
                  <a:pt x="1" y="801"/>
                </a:cubicBezTo>
                <a:lnTo>
                  <a:pt x="1" y="4892"/>
                </a:lnTo>
                <a:cubicBezTo>
                  <a:pt x="1" y="5077"/>
                  <a:pt x="161" y="5225"/>
                  <a:pt x="346" y="5225"/>
                </a:cubicBezTo>
                <a:lnTo>
                  <a:pt x="4400" y="5225"/>
                </a:lnTo>
                <a:cubicBezTo>
                  <a:pt x="4584" y="5225"/>
                  <a:pt x="4732" y="5077"/>
                  <a:pt x="4732" y="4892"/>
                </a:cubicBezTo>
                <a:lnTo>
                  <a:pt x="4732" y="801"/>
                </a:lnTo>
                <a:cubicBezTo>
                  <a:pt x="4732" y="616"/>
                  <a:pt x="4584" y="469"/>
                  <a:pt x="4400" y="469"/>
                </a:cubicBezTo>
                <a:lnTo>
                  <a:pt x="2687" y="469"/>
                </a:lnTo>
                <a:lnTo>
                  <a:pt x="2367" y="0"/>
                </a:lnTo>
                <a:close/>
              </a:path>
            </a:pathLst>
          </a:custGeom>
          <a:noFill/>
          <a:ln cap="flat" cmpd="sng" w="19050">
            <a:solidFill>
              <a:srgbClr val="99888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" name="Google Shape;1546;p51"/>
          <p:cNvSpPr/>
          <p:nvPr/>
        </p:nvSpPr>
        <p:spPr>
          <a:xfrm>
            <a:off x="6351361" y="245658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7" name="Google Shape;1547;p51"/>
          <p:cNvGrpSpPr/>
          <p:nvPr/>
        </p:nvGrpSpPr>
        <p:grpSpPr>
          <a:xfrm>
            <a:off x="2521707" y="2404383"/>
            <a:ext cx="250746" cy="330494"/>
            <a:chOff x="-4178875" y="2405775"/>
            <a:chExt cx="222925" cy="293825"/>
          </a:xfrm>
        </p:grpSpPr>
        <p:sp>
          <p:nvSpPr>
            <p:cNvPr id="1548" name="Google Shape;1548;p51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1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1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1" name="Google Shape;1551;p51"/>
          <p:cNvGrpSpPr/>
          <p:nvPr/>
        </p:nvGrpSpPr>
        <p:grpSpPr>
          <a:xfrm>
            <a:off x="4378256" y="2407845"/>
            <a:ext cx="329595" cy="327823"/>
            <a:chOff x="-3854375" y="2046625"/>
            <a:chExt cx="293025" cy="291450"/>
          </a:xfrm>
        </p:grpSpPr>
        <p:sp>
          <p:nvSpPr>
            <p:cNvPr id="1552" name="Google Shape;1552;p51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1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4" name="Google Shape;1554;p51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58" name="Shape 1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9" name="Google Shape;1559;p52"/>
          <p:cNvSpPr txBox="1"/>
          <p:nvPr>
            <p:ph idx="2" type="ctrTitle"/>
          </p:nvPr>
        </p:nvSpPr>
        <p:spPr>
          <a:xfrm flipH="1">
            <a:off x="2975550" y="1683125"/>
            <a:ext cx="3194100" cy="38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SOCIAL MEDIA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560" name="Google Shape;1560;p52"/>
          <p:cNvSpPr txBox="1"/>
          <p:nvPr>
            <p:ph idx="1" type="subTitle"/>
          </p:nvPr>
        </p:nvSpPr>
        <p:spPr>
          <a:xfrm flipH="1">
            <a:off x="2809875" y="1988200"/>
            <a:ext cx="3525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This is the subtitle that makes it comprehensible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561" name="Google Shape;1561;p52"/>
          <p:cNvSpPr txBox="1"/>
          <p:nvPr>
            <p:ph type="ctrTitle"/>
          </p:nvPr>
        </p:nvSpPr>
        <p:spPr>
          <a:xfrm>
            <a:off x="3332326" y="2672650"/>
            <a:ext cx="2480400" cy="88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04</a:t>
            </a:r>
            <a:endParaRPr>
              <a:solidFill>
                <a:srgbClr val="EBCFB2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65" name="Shape 1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" name="Google Shape;1566;p53"/>
          <p:cNvSpPr/>
          <p:nvPr/>
        </p:nvSpPr>
        <p:spPr>
          <a:xfrm flipH="1" rot="10800000">
            <a:off x="534750" y="-74125"/>
            <a:ext cx="3042300" cy="4113300"/>
          </a:xfrm>
          <a:prstGeom prst="snip1Rect">
            <a:avLst>
              <a:gd fmla="val 0" name="adj"/>
            </a:avLst>
          </a:prstGeom>
          <a:solidFill>
            <a:srgbClr val="EBCFB2">
              <a:alpha val="6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567" name="Google Shape;1567;p53"/>
          <p:cNvSpPr txBox="1"/>
          <p:nvPr>
            <p:ph type="ctrTitle"/>
          </p:nvPr>
        </p:nvSpPr>
        <p:spPr>
          <a:xfrm>
            <a:off x="1014635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DESKTOP  SOFTWARE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1568" name="Google Shape;1568;p53"/>
          <p:cNvSpPr txBox="1"/>
          <p:nvPr>
            <p:ph idx="1" type="subTitle"/>
          </p:nvPr>
        </p:nvSpPr>
        <p:spPr>
          <a:xfrm>
            <a:off x="1014634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You can replace the image on the screen with your own work. Just delete this one, add yours and send it to the back</a:t>
            </a:r>
            <a:endParaRPr sz="1100">
              <a:solidFill>
                <a:srgbClr val="FFFFFF"/>
              </a:solidFill>
            </a:endParaRPr>
          </a:p>
        </p:txBody>
      </p:sp>
      <p:pic>
        <p:nvPicPr>
          <p:cNvPr id="1569" name="Google Shape;1569;p53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4511868" y="1110242"/>
            <a:ext cx="3740004" cy="22783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70" name="Google Shape;1570;p53"/>
          <p:cNvGrpSpPr/>
          <p:nvPr/>
        </p:nvGrpSpPr>
        <p:grpSpPr>
          <a:xfrm>
            <a:off x="4366210" y="976222"/>
            <a:ext cx="4021458" cy="3062913"/>
            <a:chOff x="3804623" y="931514"/>
            <a:chExt cx="4311631" cy="3283920"/>
          </a:xfrm>
        </p:grpSpPr>
        <p:grpSp>
          <p:nvGrpSpPr>
            <p:cNvPr id="1571" name="Google Shape;1571;p53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1572" name="Google Shape;1572;p53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53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1574" name="Google Shape;1574;p53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53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576" name="Google Shape;1576;p53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577" name="Google Shape;1577;p53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FFFFFF"/>
                </a:solidFill>
              </a:rPr>
              <a:t>‹#›</a:t>
            </a:fld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81" name="Shape 1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2" name="Google Shape;1582;p54"/>
          <p:cNvSpPr/>
          <p:nvPr/>
        </p:nvSpPr>
        <p:spPr>
          <a:xfrm rot="10800000">
            <a:off x="5500200" y="-74125"/>
            <a:ext cx="3042300" cy="4113300"/>
          </a:xfrm>
          <a:prstGeom prst="snip1Rect">
            <a:avLst>
              <a:gd fmla="val 0" name="adj"/>
            </a:avLst>
          </a:prstGeom>
          <a:solidFill>
            <a:srgbClr val="EBCFB2">
              <a:alpha val="6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583" name="Google Shape;1583;p54"/>
          <p:cNvSpPr txBox="1"/>
          <p:nvPr>
            <p:ph type="ctrTitle"/>
          </p:nvPr>
        </p:nvSpPr>
        <p:spPr>
          <a:xfrm>
            <a:off x="5840857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TABLET</a:t>
            </a:r>
            <a:endParaRPr sz="2400"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APP</a:t>
            </a:r>
            <a:endParaRPr sz="2400"/>
          </a:p>
        </p:txBody>
      </p:sp>
      <p:sp>
        <p:nvSpPr>
          <p:cNvPr id="1584" name="Google Shape;1584;p54"/>
          <p:cNvSpPr txBox="1"/>
          <p:nvPr>
            <p:ph idx="1" type="subTitle"/>
          </p:nvPr>
        </p:nvSpPr>
        <p:spPr>
          <a:xfrm>
            <a:off x="5926657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You can replace the image on the screen with your own work. Just delete this one, add yours and send it </a:t>
            </a:r>
            <a:r>
              <a:rPr lang="es"/>
              <a:t>to the </a:t>
            </a:r>
            <a:r>
              <a:rPr lang="es" sz="1100">
                <a:solidFill>
                  <a:srgbClr val="FFFFFF"/>
                </a:solidFill>
              </a:rPr>
              <a:t>back</a:t>
            </a:r>
            <a:endParaRPr sz="1100">
              <a:solidFill>
                <a:srgbClr val="FFFFFF"/>
              </a:solidFill>
            </a:endParaRPr>
          </a:p>
        </p:txBody>
      </p:sp>
      <p:pic>
        <p:nvPicPr>
          <p:cNvPr id="1585" name="Google Shape;1585;p54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1908296" y="949354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6" name="Google Shape;1586;p54"/>
          <p:cNvGrpSpPr/>
          <p:nvPr/>
        </p:nvGrpSpPr>
        <p:grpSpPr>
          <a:xfrm>
            <a:off x="1727041" y="755156"/>
            <a:ext cx="2388309" cy="3283958"/>
            <a:chOff x="-734425" y="725975"/>
            <a:chExt cx="2684700" cy="3691500"/>
          </a:xfrm>
        </p:grpSpPr>
        <p:sp>
          <p:nvSpPr>
            <p:cNvPr id="1587" name="Google Shape;1587;p54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4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4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4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1" name="Google Shape;1591;p54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FFFFFF"/>
                </a:solidFill>
              </a:rPr>
              <a:t>‹#›</a:t>
            </a:fld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95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p55"/>
          <p:cNvSpPr/>
          <p:nvPr/>
        </p:nvSpPr>
        <p:spPr>
          <a:xfrm flipH="1" rot="10800000">
            <a:off x="534750" y="-74125"/>
            <a:ext cx="3042300" cy="4113300"/>
          </a:xfrm>
          <a:prstGeom prst="snip1Rect">
            <a:avLst>
              <a:gd fmla="val 0" name="adj"/>
            </a:avLst>
          </a:prstGeom>
          <a:solidFill>
            <a:srgbClr val="EBCFB2">
              <a:alpha val="6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597" name="Google Shape;1597;p55"/>
          <p:cNvSpPr txBox="1"/>
          <p:nvPr>
            <p:ph type="ctrTitle"/>
          </p:nvPr>
        </p:nvSpPr>
        <p:spPr>
          <a:xfrm>
            <a:off x="1014635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MOBILE</a:t>
            </a:r>
            <a:r>
              <a:rPr lang="es" sz="2400"/>
              <a:t> WEB</a:t>
            </a:r>
            <a:endParaRPr sz="2400"/>
          </a:p>
        </p:txBody>
      </p:sp>
      <p:sp>
        <p:nvSpPr>
          <p:cNvPr id="1598" name="Google Shape;1598;p55"/>
          <p:cNvSpPr txBox="1"/>
          <p:nvPr>
            <p:ph idx="1" type="subTitle"/>
          </p:nvPr>
        </p:nvSpPr>
        <p:spPr>
          <a:xfrm>
            <a:off x="1014634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 can replace the image on the screen with your own work. Just delete this one, add yours and send it to the back</a:t>
            </a:r>
            <a:endParaRPr sz="1100"/>
          </a:p>
        </p:txBody>
      </p:sp>
      <p:pic>
        <p:nvPicPr>
          <p:cNvPr id="1599" name="Google Shape;1599;p55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5535950" y="1036950"/>
            <a:ext cx="1531450" cy="2745900"/>
          </a:xfrm>
          <a:prstGeom prst="rect">
            <a:avLst/>
          </a:prstGeom>
          <a:noFill/>
          <a:ln>
            <a:noFill/>
          </a:ln>
        </p:spPr>
      </p:pic>
      <p:sp>
        <p:nvSpPr>
          <p:cNvPr id="1600" name="Google Shape;1600;p55"/>
          <p:cNvSpPr/>
          <p:nvPr/>
        </p:nvSpPr>
        <p:spPr>
          <a:xfrm>
            <a:off x="5485988" y="797488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" name="Google Shape;1601;p55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FFFFFF"/>
                </a:solidFill>
              </a:rPr>
              <a:t>‹#›</a:t>
            </a:fld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05" name="Shape 1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6" name="Google Shape;1606;p56"/>
          <p:cNvGrpSpPr/>
          <p:nvPr/>
        </p:nvGrpSpPr>
        <p:grpSpPr>
          <a:xfrm>
            <a:off x="1984837" y="1895550"/>
            <a:ext cx="673500" cy="898800"/>
            <a:chOff x="1613237" y="1802563"/>
            <a:chExt cx="673500" cy="898800"/>
          </a:xfrm>
        </p:grpSpPr>
        <p:sp>
          <p:nvSpPr>
            <p:cNvPr id="1607" name="Google Shape;1607;p56"/>
            <p:cNvSpPr/>
            <p:nvPr/>
          </p:nvSpPr>
          <p:spPr>
            <a:xfrm rot="5400000">
              <a:off x="1613237" y="1802563"/>
              <a:ext cx="673500" cy="673500"/>
            </a:xfrm>
            <a:prstGeom prst="rect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608" name="Google Shape;1608;p56"/>
            <p:cNvCxnSpPr>
              <a:stCxn id="1607" idx="3"/>
            </p:cNvCxnSpPr>
            <p:nvPr/>
          </p:nvCxnSpPr>
          <p:spPr>
            <a:xfrm>
              <a:off x="1949987" y="2476063"/>
              <a:ext cx="0" cy="2253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grpSp>
        <p:nvGrpSpPr>
          <p:cNvPr id="1609" name="Google Shape;1609;p56"/>
          <p:cNvGrpSpPr/>
          <p:nvPr/>
        </p:nvGrpSpPr>
        <p:grpSpPr>
          <a:xfrm>
            <a:off x="6694235" y="2057696"/>
            <a:ext cx="256404" cy="337151"/>
            <a:chOff x="-52074300" y="1911950"/>
            <a:chExt cx="242600" cy="319000"/>
          </a:xfrm>
        </p:grpSpPr>
        <p:sp>
          <p:nvSpPr>
            <p:cNvPr id="1610" name="Google Shape;1610;p56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6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6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6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4" name="Google Shape;1614;p56"/>
          <p:cNvGrpSpPr/>
          <p:nvPr/>
        </p:nvGrpSpPr>
        <p:grpSpPr>
          <a:xfrm>
            <a:off x="2153412" y="2058927"/>
            <a:ext cx="336332" cy="334667"/>
            <a:chOff x="-55225575" y="1903275"/>
            <a:chExt cx="318225" cy="316650"/>
          </a:xfrm>
        </p:grpSpPr>
        <p:sp>
          <p:nvSpPr>
            <p:cNvPr id="1615" name="Google Shape;1615;p56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6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6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6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6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" name="Google Shape;1620;p56"/>
          <p:cNvGrpSpPr/>
          <p:nvPr/>
        </p:nvGrpSpPr>
        <p:grpSpPr>
          <a:xfrm>
            <a:off x="4424231" y="2058927"/>
            <a:ext cx="295536" cy="334667"/>
            <a:chOff x="-52887125" y="1903275"/>
            <a:chExt cx="279625" cy="316650"/>
          </a:xfrm>
        </p:grpSpPr>
        <p:sp>
          <p:nvSpPr>
            <p:cNvPr id="1621" name="Google Shape;1621;p56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6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3" name="Google Shape;1623;p56"/>
          <p:cNvSpPr txBox="1"/>
          <p:nvPr>
            <p:ph idx="6"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MEET THE </a:t>
            </a:r>
            <a:r>
              <a:rPr lang="es">
                <a:solidFill>
                  <a:srgbClr val="EBCFB2"/>
                </a:solidFill>
              </a:rPr>
              <a:t>TEAM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1624" name="Google Shape;1624;p56"/>
          <p:cNvSpPr/>
          <p:nvPr/>
        </p:nvSpPr>
        <p:spPr>
          <a:xfrm rot="5400000">
            <a:off x="4235262" y="1895550"/>
            <a:ext cx="673500" cy="673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" name="Google Shape;1625;p56"/>
          <p:cNvSpPr/>
          <p:nvPr/>
        </p:nvSpPr>
        <p:spPr>
          <a:xfrm rot="5400000">
            <a:off x="6485687" y="1895550"/>
            <a:ext cx="673500" cy="673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" name="Google Shape;1626;p56"/>
          <p:cNvSpPr txBox="1"/>
          <p:nvPr>
            <p:ph idx="12" type="sldNum"/>
          </p:nvPr>
        </p:nvSpPr>
        <p:spPr>
          <a:xfrm>
            <a:off x="7941470" y="4673152"/>
            <a:ext cx="548700" cy="2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627" name="Google Shape;1627;p56"/>
          <p:cNvCxnSpPr/>
          <p:nvPr/>
        </p:nvCxnSpPr>
        <p:spPr>
          <a:xfrm>
            <a:off x="4572012" y="2569050"/>
            <a:ext cx="0" cy="225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1628" name="Google Shape;1628;p56"/>
          <p:cNvCxnSpPr/>
          <p:nvPr/>
        </p:nvCxnSpPr>
        <p:spPr>
          <a:xfrm>
            <a:off x="6822450" y="2569050"/>
            <a:ext cx="0" cy="225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1629" name="Google Shape;1629;p56"/>
          <p:cNvSpPr txBox="1"/>
          <p:nvPr>
            <p:ph type="ctrTitle"/>
          </p:nvPr>
        </p:nvSpPr>
        <p:spPr>
          <a:xfrm>
            <a:off x="1380925" y="3008850"/>
            <a:ext cx="1881300" cy="2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EBCFB2"/>
                </a:solidFill>
              </a:rPr>
              <a:t>HELENA JAMES</a:t>
            </a:r>
            <a:endParaRPr sz="1400">
              <a:solidFill>
                <a:srgbClr val="EBCFB2"/>
              </a:solidFill>
            </a:endParaRPr>
          </a:p>
        </p:txBody>
      </p:sp>
      <p:sp>
        <p:nvSpPr>
          <p:cNvPr id="1630" name="Google Shape;1630;p56"/>
          <p:cNvSpPr txBox="1"/>
          <p:nvPr>
            <p:ph idx="1" type="subTitle"/>
          </p:nvPr>
        </p:nvSpPr>
        <p:spPr>
          <a:xfrm>
            <a:off x="1238650" y="3371988"/>
            <a:ext cx="21657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" name="Google Shape;1631;p56"/>
          <p:cNvSpPr txBox="1"/>
          <p:nvPr>
            <p:ph type="ctrTitle"/>
          </p:nvPr>
        </p:nvSpPr>
        <p:spPr>
          <a:xfrm>
            <a:off x="3631350" y="3008850"/>
            <a:ext cx="1881300" cy="2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EBCFB2"/>
                </a:solidFill>
              </a:rPr>
              <a:t>JOHN PATTERSON</a:t>
            </a:r>
            <a:endParaRPr sz="1400">
              <a:solidFill>
                <a:srgbClr val="EBCFB2"/>
              </a:solidFill>
            </a:endParaRPr>
          </a:p>
        </p:txBody>
      </p:sp>
      <p:sp>
        <p:nvSpPr>
          <p:cNvPr id="1632" name="Google Shape;1632;p56"/>
          <p:cNvSpPr txBox="1"/>
          <p:nvPr>
            <p:ph type="ctrTitle"/>
          </p:nvPr>
        </p:nvSpPr>
        <p:spPr>
          <a:xfrm>
            <a:off x="5881775" y="3008850"/>
            <a:ext cx="1881300" cy="2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EBCFB2"/>
                </a:solidFill>
              </a:rPr>
              <a:t>JENNA DOE</a:t>
            </a:r>
            <a:endParaRPr sz="1400">
              <a:solidFill>
                <a:srgbClr val="EBCFB2"/>
              </a:solidFill>
            </a:endParaRPr>
          </a:p>
        </p:txBody>
      </p:sp>
      <p:sp>
        <p:nvSpPr>
          <p:cNvPr id="1633" name="Google Shape;1633;p56"/>
          <p:cNvSpPr txBox="1"/>
          <p:nvPr>
            <p:ph idx="1" type="subTitle"/>
          </p:nvPr>
        </p:nvSpPr>
        <p:spPr>
          <a:xfrm>
            <a:off x="3489150" y="3371988"/>
            <a:ext cx="21657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" name="Google Shape;1634;p56"/>
          <p:cNvSpPr txBox="1"/>
          <p:nvPr>
            <p:ph idx="1" type="subTitle"/>
          </p:nvPr>
        </p:nvSpPr>
        <p:spPr>
          <a:xfrm>
            <a:off x="5739650" y="3371988"/>
            <a:ext cx="21657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638" name="Shape 1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" name="Google Shape;1639;p57"/>
          <p:cNvSpPr txBox="1"/>
          <p:nvPr>
            <p:ph type="ctrTitle"/>
          </p:nvPr>
        </p:nvSpPr>
        <p:spPr>
          <a:xfrm flipH="1">
            <a:off x="4644811" y="2280300"/>
            <a:ext cx="67416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EBCFB2"/>
                </a:solidFill>
              </a:rPr>
              <a:t>THANKS!</a:t>
            </a:r>
            <a:endParaRPr sz="4800">
              <a:solidFill>
                <a:srgbClr val="EBCFB2"/>
              </a:solidFill>
            </a:endParaRPr>
          </a:p>
        </p:txBody>
      </p:sp>
      <p:sp>
        <p:nvSpPr>
          <p:cNvPr id="1640" name="Google Shape;1640;p57"/>
          <p:cNvSpPr txBox="1"/>
          <p:nvPr>
            <p:ph idx="1" type="subTitle"/>
          </p:nvPr>
        </p:nvSpPr>
        <p:spPr>
          <a:xfrm flipH="1">
            <a:off x="1600828" y="2379750"/>
            <a:ext cx="2795700" cy="47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Does anyone have any questions?</a:t>
            </a:r>
            <a:endParaRPr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</a:t>
            </a:r>
            <a:endParaRPr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44" name="Shape 1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" name="Google Shape;1645;p58"/>
          <p:cNvSpPr txBox="1"/>
          <p:nvPr>
            <p:ph type="ctrTitle"/>
          </p:nvPr>
        </p:nvSpPr>
        <p:spPr>
          <a:xfrm>
            <a:off x="695375" y="2268888"/>
            <a:ext cx="2149800" cy="60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BCFB2"/>
                </a:solidFill>
              </a:rPr>
              <a:t>CREDITS</a:t>
            </a:r>
            <a:endParaRPr>
              <a:solidFill>
                <a:srgbClr val="EBCFB2"/>
              </a:solidFill>
            </a:endParaRPr>
          </a:p>
        </p:txBody>
      </p:sp>
      <p:sp>
        <p:nvSpPr>
          <p:cNvPr id="1646" name="Google Shape;1646;p58"/>
          <p:cNvSpPr txBox="1"/>
          <p:nvPr>
            <p:ph idx="1" type="subTitle"/>
          </p:nvPr>
        </p:nvSpPr>
        <p:spPr>
          <a:xfrm>
            <a:off x="3472175" y="1598700"/>
            <a:ext cx="4738500" cy="194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This is where you give credit to the ones who are part of this project.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¿Did you like the resources on this template? Get them for free at our other websites.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Presentation template by </a:t>
            </a:r>
            <a:r>
              <a:rPr lang="es" sz="1100" u="sng">
                <a:solidFill>
                  <a:srgbClr val="EBCFB2"/>
                </a:solidFill>
              </a:rPr>
              <a:t>Slidesgo</a:t>
            </a:r>
            <a:endParaRPr sz="1100" u="sng">
              <a:solidFill>
                <a:srgbClr val="EBCFB2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Icons by </a:t>
            </a:r>
            <a:r>
              <a:rPr lang="es" sz="1100" u="sng">
                <a:solidFill>
                  <a:srgbClr val="EBCFB2"/>
                </a:solidFill>
              </a:rPr>
              <a:t>Flaticon</a:t>
            </a:r>
            <a:endParaRPr sz="1100" u="sng">
              <a:solidFill>
                <a:srgbClr val="EBCFB2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Infographics by </a:t>
            </a:r>
            <a:r>
              <a:rPr lang="es" sz="1100" u="sng">
                <a:solidFill>
                  <a:srgbClr val="EBCFB2"/>
                </a:solidFill>
              </a:rPr>
              <a:t>Freepik</a:t>
            </a:r>
            <a:endParaRPr sz="1100" u="sng">
              <a:solidFill>
                <a:srgbClr val="EBCFB2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Imagen by </a:t>
            </a:r>
            <a:r>
              <a:rPr lang="es" sz="1100" u="sng">
                <a:solidFill>
                  <a:srgbClr val="EBCFB2"/>
                </a:solidFill>
              </a:rPr>
              <a:t>rawpixel </a:t>
            </a:r>
            <a:r>
              <a:rPr lang="es" sz="1100">
                <a:solidFill>
                  <a:srgbClr val="FFFFFF"/>
                </a:solidFill>
              </a:rPr>
              <a:t>- </a:t>
            </a:r>
            <a:r>
              <a:rPr lang="es" sz="1100" u="sng">
                <a:solidFill>
                  <a:srgbClr val="EBCFB2"/>
                </a:solidFill>
              </a:rPr>
              <a:t>Freepik</a:t>
            </a:r>
            <a:endParaRPr sz="1100" u="sng">
              <a:solidFill>
                <a:srgbClr val="EBCFB2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Author introduction slide photo created by Freepik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Text &amp; Image slide photo created by Freepik.com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Big image slide photo created by Freepik.com</a:t>
            </a:r>
            <a:endParaRPr sz="11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50" name="Shape 1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1" name="Google Shape;1651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52" name="Google Shape;1652;p5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653" name="Google Shape;1653;p5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57" name="Shape 1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" name="Google Shape;1658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59" name="Google Shape;1659;p6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660" name="Google Shape;1660;p6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Roboto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https://fonts.google.com/specimen/Roboto+Condensed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Roboto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661" name="Google Shape;1661;p60"/>
          <p:cNvGrpSpPr/>
          <p:nvPr/>
        </p:nvGrpSpPr>
        <p:grpSpPr>
          <a:xfrm>
            <a:off x="2660888" y="3550879"/>
            <a:ext cx="760615" cy="724862"/>
            <a:chOff x="2072503" y="3521476"/>
            <a:chExt cx="791400" cy="754200"/>
          </a:xfrm>
        </p:grpSpPr>
        <p:sp>
          <p:nvSpPr>
            <p:cNvPr id="1662" name="Google Shape;1662;p60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BCFB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63" name="Google Shape;1663;p60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#ebcfb2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64" name="Google Shape;1664;p60"/>
          <p:cNvGrpSpPr/>
          <p:nvPr/>
        </p:nvGrpSpPr>
        <p:grpSpPr>
          <a:xfrm>
            <a:off x="3681423" y="3550879"/>
            <a:ext cx="760615" cy="724862"/>
            <a:chOff x="3134343" y="3521476"/>
            <a:chExt cx="791400" cy="754200"/>
          </a:xfrm>
        </p:grpSpPr>
        <p:sp>
          <p:nvSpPr>
            <p:cNvPr id="1665" name="Google Shape;1665;p60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5BAA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0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#c5baaf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67" name="Google Shape;1667;p60"/>
          <p:cNvGrpSpPr/>
          <p:nvPr/>
        </p:nvGrpSpPr>
        <p:grpSpPr>
          <a:xfrm>
            <a:off x="4701952" y="3550879"/>
            <a:ext cx="760620" cy="724862"/>
            <a:chOff x="4196177" y="3521476"/>
            <a:chExt cx="791405" cy="754200"/>
          </a:xfrm>
        </p:grpSpPr>
        <p:sp>
          <p:nvSpPr>
            <p:cNvPr id="1668" name="Google Shape;1668;p60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9888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69" name="Google Shape;1669;p60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#998888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70" name="Google Shape;1670;p60"/>
          <p:cNvGrpSpPr/>
          <p:nvPr/>
        </p:nvGrpSpPr>
        <p:grpSpPr>
          <a:xfrm>
            <a:off x="5722481" y="3550879"/>
            <a:ext cx="760625" cy="724862"/>
            <a:chOff x="5258012" y="3521476"/>
            <a:chExt cx="791411" cy="754200"/>
          </a:xfrm>
        </p:grpSpPr>
        <p:sp>
          <p:nvSpPr>
            <p:cNvPr id="1671" name="Google Shape;1671;p60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72" name="Google Shape;1672;p60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#434343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76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" name="Google Shape;1677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78" name="Google Shape;1678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</a:t>
            </a:r>
            <a:r>
              <a:rPr lang="es">
                <a:solidFill>
                  <a:srgbClr val="FFFFFF"/>
                </a:solidFill>
              </a:rPr>
              <a:t> done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679" name="Google Shape;1679;p6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680" name="Google Shape;1680;p6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3" name="Google Shape;1693;p6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694" name="Google Shape;1694;p6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6" name="Google Shape;1696;p6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697" name="Google Shape;1697;p6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1" name="Google Shape;1701;p6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702" name="Google Shape;1702;p6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4" name="Google Shape;1704;p6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705" name="Google Shape;1705;p6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8" name="Google Shape;1708;p6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709" name="Google Shape;1709;p6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" name="Google Shape;1712;p6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713" name="Google Shape;1713;p6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" name="Google Shape;1715;p6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716" name="Google Shape;1716;p6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0" name="Google Shape;1720;p6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721" name="Google Shape;1721;p6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5" name="Google Shape;1725;p6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726" name="Google Shape;1726;p6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" name="Google Shape;1731;p6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732" name="Google Shape;1732;p6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4" name="Google Shape;1754;p6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755" name="Google Shape;1755;p6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4" name="Google Shape;1814;p6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815" name="Google Shape;1815;p6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7" name="Google Shape;1827;p6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828" name="Google Shape;1828;p6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8" name="Google Shape;1838;p6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839" name="Google Shape;1839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3" name="Google Shape;1843;p6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844" name="Google Shape;1844;p6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7" name="Google Shape;1847;p6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848" name="Google Shape;1848;p6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4" name="Google Shape;1854;p6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855" name="Google Shape;1855;p6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2" name="Google Shape;1862;p6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863" name="Google Shape;1863;p6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8" name="Google Shape;1868;p6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869" name="Google Shape;1869;p6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79" name="Google Shape;1879;p6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0" name="Google Shape;1880;p6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1" name="Google Shape;1881;p6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2" name="Google Shape;1882;p6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3" name="Google Shape;1883;p6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884" name="Google Shape;1884;p6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6" name="Google Shape;1886;p6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887" name="Google Shape;1887;p6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9" name="Google Shape;1889;p6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890" name="Google Shape;1890;p6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2" name="Google Shape;1892;p6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893" name="Google Shape;1893;p6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5" name="Google Shape;1895;p6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896" name="Google Shape;1896;p6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8" name="Google Shape;1898;p6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899" name="Google Shape;1899;p6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1" name="Google Shape;1901;p6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902" name="Google Shape;1902;p6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4" name="Google Shape;1904;p6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905" name="Google Shape;1905;p6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8" name="Google Shape;1908;p6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909" name="Google Shape;1909;p6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2" name="Google Shape;1912;p6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913" name="Google Shape;1913;p6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6" name="Google Shape;1916;p6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917" name="Google Shape;1917;p6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0" name="Google Shape;1920;p6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921" name="Google Shape;1921;p6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4" name="Google Shape;1924;p6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925" name="Google Shape;1925;p6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8" name="Google Shape;1928;p6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929" name="Google Shape;1929;p6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31" name="Google Shape;1931;p6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2" name="Google Shape;1932;p6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3" name="Google Shape;1933;p6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4" name="Google Shape;1934;p6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5" name="Google Shape;1935;p6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6" name="Google Shape;1936;p6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7" name="Google Shape;1937;p6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8" name="Google Shape;1938;p6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9" name="Google Shape;1939;p6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0" name="Google Shape;1940;p6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1" name="Google Shape;1941;p6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42" name="Google Shape;1942;p6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943" name="Google Shape;1943;p6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45" name="Google Shape;1945;p6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46" name="Google Shape;1946;p6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947" name="Google Shape;1947;p6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9" name="Google Shape;1949;p6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950" name="Google Shape;1950;p6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52" name="Google Shape;1952;p6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3" name="Google Shape;1953;p6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4" name="Google Shape;1954;p6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55" name="Google Shape;1955;p6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956" name="Google Shape;1956;p6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5" name="Google Shape;1965;p6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966" name="Google Shape;1966;p6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2" name="Google Shape;1982;p6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983" name="Google Shape;1983;p6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5" name="Google Shape;1985;p6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986" name="Google Shape;1986;p6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6" name="Google Shape;2006;p6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007" name="Google Shape;2007;p6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5" name="Google Shape;2085;p6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6" name="Google Shape;2086;p6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7" name="Google Shape;2087;p6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8" name="Google Shape;2088;p6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9" name="Google Shape;2089;p6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0" name="Google Shape;2090;p6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1" name="Google Shape;2091;p6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2" name="Google Shape;2092;p6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3" name="Google Shape;2093;p6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4" name="Google Shape;2094;p6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5" name="Google Shape;2095;p6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6" name="Google Shape;2096;p6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7" name="Google Shape;2097;p6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8" name="Google Shape;2098;p6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9" name="Google Shape;2099;p6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0" name="Google Shape;2100;p6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1" name="Google Shape;2101;p6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2" name="Google Shape;2102;p6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3" name="Google Shape;2103;p6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4" name="Google Shape;2104;p6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5" name="Google Shape;2105;p6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6" name="Google Shape;2106;p6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7" name="Google Shape;2107;p6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08" name="Google Shape;2108;p6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109" name="Google Shape;2109;p6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292" name="Shape 2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3" name="Google Shape;2293;p6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294" name="Google Shape;2294;p6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7" name="Google Shape;2297;p6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298" name="Google Shape;2298;p6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0" name="Google Shape;2300;p6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301" name="Google Shape;2301;p6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3" name="Google Shape;2303;p6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304" name="Google Shape;2304;p6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6" name="Google Shape;2306;p6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307" name="Google Shape;2307;p6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08" name="Google Shape;2308;p6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309" name="Google Shape;2309;p6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6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6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12" name="Google Shape;2312;p6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313" name="Google Shape;2313;p6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14" name="Google Shape;2314;p6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315" name="Google Shape;2315;p6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" name="Google Shape;2316;p6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17" name="Google Shape;2317;p6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318" name="Google Shape;2318;p6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0" name="Google Shape;2320;p6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321" name="Google Shape;2321;p6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322" name="Google Shape;2322;p6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323" name="Google Shape;2323;p6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324" name="Google Shape;2324;p6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25" name="Google Shape;2325;p6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326" name="Google Shape;2326;p6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7" name="Google Shape;2327;p6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328" name="Google Shape;2328;p6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32" name="Google Shape;2332;p6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333" name="Google Shape;2333;p6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6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" name="Google Shape;2335;p6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6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37" name="Google Shape;2337;p6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338" name="Google Shape;2338;p6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339" name="Google Shape;2339;p6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340" name="Google Shape;2340;p6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1" name="Google Shape;2341;p6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342" name="Google Shape;2342;p6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343" name="Google Shape;2343;p6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344" name="Google Shape;2344;p6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345" name="Google Shape;2345;p6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46" name="Google Shape;2346;p6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347" name="Google Shape;2347;p6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348" name="Google Shape;2348;p6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6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50" name="Google Shape;2350;p6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351" name="Google Shape;2351;p6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352" name="Google Shape;2352;p6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353" name="Google Shape;2353;p6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6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355" name="Google Shape;2355;p6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8" name="Google Shape;2358;p6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359" name="Google Shape;2359;p6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3" name="Google Shape;2363;p6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364" name="Google Shape;2364;p6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0" name="Google Shape;2370;p6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371" name="Google Shape;2371;p6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373" name="Google Shape;2373;p6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4" name="Google Shape;2374;p6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375" name="Google Shape;2375;p6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376" name="Google Shape;2376;p6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6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6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9" name="Google Shape;2379;p6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380" name="Google Shape;2380;p6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6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6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3" name="Google Shape;2383;p6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384" name="Google Shape;2384;p6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6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6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87" name="Google Shape;2387;p6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388" name="Google Shape;2388;p6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0" name="Google Shape;2390;p6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391" name="Google Shape;2391;p6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392" name="Google Shape;2392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4" name="Google Shape;2394;p6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395" name="Google Shape;2395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7" name="Google Shape;2397;p6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398" name="Google Shape;2398;p6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" name="Google Shape;2399;p6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0" name="Google Shape;2400;p6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401" name="Google Shape;2401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" name="Google Shape;2402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03" name="Google Shape;2403;p6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404" name="Google Shape;2404;p6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6" name="Google Shape;2406;p6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407" name="Google Shape;2407;p6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7" name="Google Shape;2417;p6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418" name="Google Shape;2418;p6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419" name="Google Shape;2419;p6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" name="Google Shape;2420;p6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421" name="Google Shape;2421;p6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422" name="Google Shape;2422;p6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423" name="Google Shape;2423;p6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4" name="Google Shape;2424;p6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25" name="Google Shape;2425;p6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426" name="Google Shape;2426;p6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7" name="Google Shape;2427;p6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28" name="Google Shape;2428;p6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429" name="Google Shape;2429;p6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0" name="Google Shape;2430;p6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31" name="Google Shape;2431;p6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432" name="Google Shape;2432;p6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3" name="Google Shape;2433;p6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434" name="Google Shape;2434;p6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35" name="Google Shape;2435;p6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436" name="Google Shape;2436;p6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437" name="Google Shape;2437;p6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" name="Google Shape;2438;p6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6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0" name="Google Shape;2440;p6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441" name="Google Shape;2441;p6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6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6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4" name="Google Shape;2444;p6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445" name="Google Shape;2445;p6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6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6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8" name="Google Shape;2448;p6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449" name="Google Shape;2449;p6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6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6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2" name="Google Shape;2452;p6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453" name="Google Shape;2453;p6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" name="Google Shape;2454;p6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" name="Google Shape;2455;p6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56" name="Google Shape;2456;p6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457" name="Google Shape;2457;p6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74" name="Google Shape;2474;p6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75" name="Google Shape;2475;p6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476" name="Google Shape;2476;p6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8" name="Google Shape;2478;p6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479" name="Google Shape;2479;p6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0" name="Google Shape;2490;p6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491" name="Google Shape;2491;p6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8" name="Google Shape;2518;p6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519" name="Google Shape;2519;p6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20" name="Google Shape;2520;p6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21" name="Google Shape;2521;p6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23" name="Google Shape;2523;p6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26" name="Google Shape;2526;p6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27" name="Google Shape;2527;p6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28" name="Google Shape;2528;p6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33" name="Google Shape;2533;p6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539" name="Google Shape;2539;p6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4" name="Google Shape;2574;p6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575" name="Google Shape;2575;p6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76" name="Google Shape;2576;p6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577" name="Google Shape;2577;p6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6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6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6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81" name="Google Shape;2581;p6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582" name="Google Shape;2582;p6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" name="Google Shape;2583;p6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" name="Google Shape;2584;p6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6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86" name="Google Shape;2586;p6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587" name="Google Shape;2587;p6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1" name="Google Shape;2591;p6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592" name="Google Shape;2592;p6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593" name="Google Shape;2593;p6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" name="Google Shape;2594;p6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" name="Google Shape;2595;p6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" name="Google Shape;2596;p6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97" name="Google Shape;2597;p6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598" name="Google Shape;2598;p6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" name="Google Shape;2599;p6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" name="Google Shape;2600;p6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1" name="Google Shape;2601;p6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602" name="Google Shape;2602;p6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603" name="Google Shape;2603;p6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4" name="Google Shape;2604;p6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605" name="Google Shape;2605;p6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606" name="Google Shape;2606;p6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" name="Google Shape;2607;p6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" name="Google Shape;2608;p6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" name="Google Shape;2609;p6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0" name="Google Shape;2610;p6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611" name="Google Shape;2611;p6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" name="Google Shape;2612;p6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6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4" name="Google Shape;2614;p6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615" name="Google Shape;2615;p6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6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17" name="Google Shape;2617;p6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618" name="Google Shape;2618;p6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619" name="Google Shape;2619;p6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6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6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6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6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6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" name="Google Shape;2625;p6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" name="Google Shape;2626;p6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6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6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" name="Google Shape;2629;p6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" name="Google Shape;2630;p6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6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6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" name="Google Shape;2633;p6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" name="Google Shape;2634;p6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6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" name="Google Shape;2636;p6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" name="Google Shape;2637;p6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" name="Google Shape;2638;p6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" name="Google Shape;2639;p6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" name="Google Shape;2640;p6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" name="Google Shape;2641;p6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" name="Google Shape;2642;p6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6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" name="Google Shape;2644;p6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" name="Google Shape;2645;p6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" name="Google Shape;2646;p6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" name="Google Shape;2647;p6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" name="Google Shape;2648;p6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" name="Google Shape;2649;p6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" name="Google Shape;2650;p6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" name="Google Shape;2651;p6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52" name="Google Shape;2652;p6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653" name="Google Shape;2653;p6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" name="Google Shape;2654;p6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" name="Google Shape;2655;p6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" name="Google Shape;2656;p6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" name="Google Shape;2657;p6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6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6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60" name="Google Shape;2660;p6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661" name="Google Shape;2661;p6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7" name="Google Shape;2667;p6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668" name="Google Shape;2668;p6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2" name="Google Shape;2672;p6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673" name="Google Shape;2673;p6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6" name="Google Shape;2676;p6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677" name="Google Shape;2677;p6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678" name="Google Shape;2678;p6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" name="Google Shape;2679;p6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0" name="Google Shape;2680;p6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681" name="Google Shape;2681;p6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" name="Google Shape;2682;p6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3" name="Google Shape;2683;p6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684" name="Google Shape;2684;p6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" name="Google Shape;2685;p6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6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87" name="Google Shape;2687;p6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688" name="Google Shape;2688;p6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689" name="Google Shape;2689;p6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" name="Google Shape;2690;p6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" name="Google Shape;2691;p6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2" name="Google Shape;2692;p6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693" name="Google Shape;2693;p6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6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6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6" name="Google Shape;2696;p6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697" name="Google Shape;2697;p6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6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99" name="Google Shape;2699;p6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700" name="Google Shape;2700;p6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3" name="Google Shape;2713;p6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714" name="Google Shape;2714;p6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715" name="Google Shape;2715;p6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6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6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8" name="Google Shape;2718;p6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719" name="Google Shape;2719;p6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6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6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2" name="Google Shape;2722;p6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723" name="Google Shape;2723;p6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6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6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26" name="Google Shape;2726;p6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727" name="Google Shape;2727;p6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8" name="Google Shape;2738;p6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739" name="Google Shape;2739;p6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1" name="Google Shape;2741;p6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742" name="Google Shape;2742;p6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9" name="Google Shape;2779;p6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780" name="Google Shape;2780;p6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5" name="Google Shape;2795;p6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796" name="Google Shape;2796;p6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797" name="Google Shape;2797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9" name="Google Shape;2799;p6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800" name="Google Shape;2800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2" name="Google Shape;2802;p6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803" name="Google Shape;2803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804" name="Google Shape;2804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805" name="Google Shape;2805;p6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806" name="Google Shape;2806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807" name="Google Shape;2807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08" name="Google Shape;2808;p6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809" name="Google Shape;2809;p6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810" name="Google Shape;2810;p6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6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6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3" name="Google Shape;2813;p6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814" name="Google Shape;2814;p6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6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6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7" name="Google Shape;2817;p6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818" name="Google Shape;2818;p6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6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6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1" name="Google Shape;2821;p6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822" name="Google Shape;2822;p6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6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6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5" name="Google Shape;2825;p6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826" name="Google Shape;2826;p6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6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6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9" name="Google Shape;2829;p6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830" name="Google Shape;2830;p6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6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6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3" name="Google Shape;2833;p6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834" name="Google Shape;2834;p6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6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6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7" name="Google Shape;2837;p6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838" name="Google Shape;2838;p6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6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6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1" name="Google Shape;2841;p6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842" name="Google Shape;2842;p6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6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6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5" name="Google Shape;2845;p6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846" name="Google Shape;2846;p6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6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6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49" name="Google Shape;2849;p6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850" name="Google Shape;2850;p6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851" name="Google Shape;2851;p6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6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3" name="Google Shape;2853;p6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854" name="Google Shape;2854;p6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6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6" name="Google Shape;2856;p6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857" name="Google Shape;2857;p6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6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9" name="Google Shape;2859;p6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860" name="Google Shape;2860;p6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6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2" name="Google Shape;2862;p6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863" name="Google Shape;2863;p6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6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5" name="Google Shape;2865;p6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866" name="Google Shape;2866;p6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6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8" name="Google Shape;2868;p6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869" name="Google Shape;2869;p6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" name="Google Shape;2870;p6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1" name="Google Shape;2871;p6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872" name="Google Shape;2872;p6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6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4" name="Google Shape;2874;p6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875" name="Google Shape;2875;p6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6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7" name="Google Shape;2877;p6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878" name="Google Shape;2878;p6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6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880" name="Google Shape;2880;p6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1" name="Google Shape;2881;p6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2" name="Google Shape;2882;p6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3" name="Google Shape;2883;p6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4" name="Google Shape;2884;p6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5" name="Google Shape;2885;p6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6" name="Google Shape;2886;p6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7" name="Google Shape;2887;p6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8" name="Google Shape;2888;p6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9" name="Google Shape;2889;p6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0" name="Google Shape;2890;p6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1" name="Google Shape;2891;p6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2" name="Google Shape;2892;p6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3" name="Google Shape;2893;p6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4" name="Google Shape;2894;p6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5" name="Google Shape;2895;p6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6" name="Google Shape;2896;p6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7" name="Google Shape;2897;p6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8" name="Google Shape;2898;p6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9" name="Google Shape;2899;p6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0" name="Google Shape;2900;p6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1" name="Google Shape;2901;p6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2" name="Google Shape;2902;p6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3" name="Google Shape;2903;p6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4" name="Google Shape;2904;p6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5" name="Google Shape;2905;p6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6" name="Google Shape;2906;p6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7" name="Google Shape;2907;p6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8" name="Google Shape;2908;p6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9" name="Google Shape;2909;p6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0" name="Google Shape;2910;p6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1" name="Google Shape;2911;p6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2" name="Google Shape;2912;p6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3" name="Google Shape;2913;p6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4" name="Google Shape;2914;p6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15" name="Google Shape;2915;p6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916" name="Google Shape;2916;p6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69" name="Google Shape;3869;p6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870" name="Google Shape;3870;p6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871" name="Google Shape;3871;p6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73" name="Google Shape;3873;p6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5" name="Google Shape;3875;p6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876" name="Google Shape;3876;p6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877" name="Google Shape;3877;p6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78" name="Google Shape;3878;p6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9" name="Google Shape;3879;p6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880" name="Google Shape;3880;p6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881" name="Google Shape;3881;p6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882" name="Google Shape;3882;p6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883" name="Google Shape;3883;p6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4" name="Google Shape;3884;p6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5" name="Google Shape;3885;p6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6" name="Google Shape;3886;p6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7" name="Google Shape;3887;p6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88" name="Google Shape;3888;p6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889" name="Google Shape;3889;p6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90" name="Google Shape;3890;p6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1" name="Google Shape;3891;p6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892" name="Google Shape;3892;p6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93" name="Google Shape;3893;p6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8" name="Google Shape;3898;p6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899" name="Google Shape;3899;p6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01" name="Google Shape;3901;p6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902" name="Google Shape;3902;p6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04" name="Google Shape;3904;p6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05" name="Google Shape;3905;p6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906" name="Google Shape;3906;p6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08" name="Google Shape;3908;p6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909" name="Google Shape;3909;p6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10" name="Google Shape;3910;p6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1" name="Google Shape;3911;p6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912" name="Google Shape;3912;p6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913" name="Google Shape;3913;p6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914" name="Google Shape;3914;p6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5" name="Google Shape;3915;p6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16" name="Google Shape;3916;p6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917" name="Google Shape;3917;p6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18" name="Google Shape;3918;p6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9" name="Google Shape;3919;p6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920" name="Google Shape;3920;p6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21" name="Google Shape;3921;p6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2" name="Google Shape;3922;p6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923" name="Google Shape;3923;p6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24" name="Google Shape;3924;p6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25" name="Google Shape;3925;p6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28" name="Google Shape;3928;p6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929" name="Google Shape;3929;p6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45" name="Google Shape;3945;p6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6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6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6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6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6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6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6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6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6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6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6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6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6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67" name="Google Shape;3967;p6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968" name="Google Shape;3968;p6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0" name="Google Shape;3970;p6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71" name="Google Shape;3971;p6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972" name="Google Shape;3972;p6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6" name="Google Shape;3976;p6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83" name="Google Shape;3983;p6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984" name="Google Shape;3984;p6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88" name="Google Shape;3988;p6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6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6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6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6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6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6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6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6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6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6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6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17" name="Google Shape;4017;p6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018" name="Google Shape;4018;p6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20" name="Google Shape;4020;p6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21" name="Google Shape;4021;p6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022" name="Google Shape;4022;p6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4" name="Google Shape;4024;p6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025" name="Google Shape;4025;p6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27" name="Google Shape;4027;p6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6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6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6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6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35" name="Google Shape;4035;p6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036" name="Google Shape;4036;p6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40" name="Google Shape;4040;p6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6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48" name="Google Shape;4048;p6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049" name="Google Shape;4049;p6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3" name="Google Shape;4053;p6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6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6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6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6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6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95" name="Google Shape;4095;p6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096" name="Google Shape;4096;p6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98" name="Google Shape;4098;p6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3" name="Google Shape;4133;p6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134" name="Google Shape;4134;p6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135" name="Google Shape;4135;p6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6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6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6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6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6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6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6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6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6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6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6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6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6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6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6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6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6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6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6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6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6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6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6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6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6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6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6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6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6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6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6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6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6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6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6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6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6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6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6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6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6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6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6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6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6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6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6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6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6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6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6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6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6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6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6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6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6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6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6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6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6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6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6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6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6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6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6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6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6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6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6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6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6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6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6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6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6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6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6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6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6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6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6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6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6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6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6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6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6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6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6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6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6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6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6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6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6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6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6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6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6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6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6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6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6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6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6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6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6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6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6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6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6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6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6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6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6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6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6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6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6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6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6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6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6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6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6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6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6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6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6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6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6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6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6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6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6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6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6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6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6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6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6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6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6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6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6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6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6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6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6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6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6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6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6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6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6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6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6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6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6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6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6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6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6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6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6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6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6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6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6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6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6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6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6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6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6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6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6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6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6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6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6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6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6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6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6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6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6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6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6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6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6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6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6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6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6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6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6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6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6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6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6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6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6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6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6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6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6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6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6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6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6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6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6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6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6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6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6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6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6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6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6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6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6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6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6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6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6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6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6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6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6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6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6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6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6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6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6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6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6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6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6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09" name="Google Shape;4409;p6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10" name="Google Shape;4410;p6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411" name="Google Shape;4411;p6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6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6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6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6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6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6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6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6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6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6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6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6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6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6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6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6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6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6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6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6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6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6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6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6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6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6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6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6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6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6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6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6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6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6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6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47" name="Google Shape;4447;p6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448" name="Google Shape;4448;p6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449" name="Google Shape;4449;p6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6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6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6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6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6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6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6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6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6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6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6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6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6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6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6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65" name="Google Shape;4465;p6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466" name="Google Shape;4466;p6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6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6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6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6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6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6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6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6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6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6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6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6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6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6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6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6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6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6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6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6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6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6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6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6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6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6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6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6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6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6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6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6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6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6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6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6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6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6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6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6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6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6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6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6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6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6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6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6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6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6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6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6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6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6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6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6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6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6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6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6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6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6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6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6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6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6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6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6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6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6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6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6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6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6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6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6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6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6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6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6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6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6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6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6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6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6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6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6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6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6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6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6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6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6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6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6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6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6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6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6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6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6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6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6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6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6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6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6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6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6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6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6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6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6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6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6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6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6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6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6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6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6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6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6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6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6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6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6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6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6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6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6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6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6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6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6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6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6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6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6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6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6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6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6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6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6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6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6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6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6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6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6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6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6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6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6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6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6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6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6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6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6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6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6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6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6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6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6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6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6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6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6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6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6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6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6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6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6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6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6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6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6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6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6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6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6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6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6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6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6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6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6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6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6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6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6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6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6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6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6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6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6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6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6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6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6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6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6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6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6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6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6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6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6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6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6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6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6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6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6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6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6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6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6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6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6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6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6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6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6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6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6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6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6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6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6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6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6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6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6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6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6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6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6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6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6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6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6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6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6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6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6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6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6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6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6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6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6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6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6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6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6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6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6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6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6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6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6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6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6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6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6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6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6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6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6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6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6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6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6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6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6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6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6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6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6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6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6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6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6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6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6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6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6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6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6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6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6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6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6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6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6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6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6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6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6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6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6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6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6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6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6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79" name="Google Shape;4779;p6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83" name="Shape 4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4" name="Google Shape;4784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785" name="Google Shape;4785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786" name="Google Shape;4786;p63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787" name="Google Shape;4787;p63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63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63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0" name="Google Shape;4790;p63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63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63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3" name="Google Shape;4793;p63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794" name="Google Shape;4794;p63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63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6" name="Google Shape;4796;p63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797" name="Google Shape;4797;p63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63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9" name="Google Shape;4799;p63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800" name="Google Shape;4800;p63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63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2" name="Google Shape;4802;p63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803" name="Google Shape;4803;p63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63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63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63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63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8" name="Google Shape;4808;p63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9" name="Google Shape;4809;p63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810" name="Google Shape;4810;p63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1" name="Google Shape;4811;p63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63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63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4" name="Google Shape;4814;p63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63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63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7" name="Google Shape;4817;p63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8" name="Google Shape;4818;p63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819" name="Google Shape;4819;p63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63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1" name="Google Shape;4821;p63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822" name="Google Shape;4822;p63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63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4" name="Google Shape;4824;p63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825" name="Google Shape;4825;p63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63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7" name="Google Shape;4827;p63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828" name="Google Shape;4828;p63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63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63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63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63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3" name="Google Shape;4833;p63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834" name="Google Shape;4834;p6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6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6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6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38" name="Google Shape;4838;p63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39" name="Google Shape;4839;p63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840" name="Google Shape;4840;p63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63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63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3" name="Google Shape;4843;p63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844" name="Google Shape;4844;p63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63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6" name="Google Shape;4846;p63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847" name="Google Shape;4847;p63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8" name="Google Shape;4848;p63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63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50" name="Google Shape;4850;p63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51" name="Google Shape;4851;p63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852" name="Google Shape;4852;p63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63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63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5" name="Google Shape;4855;p63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6" name="Google Shape;4856;p63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857" name="Google Shape;4857;p63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63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9" name="Google Shape;4859;p63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860" name="Google Shape;4860;p63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63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63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3" name="Google Shape;4863;p63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4" name="Google Shape;4864;p63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63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6" name="Google Shape;4866;p63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867" name="Google Shape;4867;p63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8" name="Google Shape;4868;p63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63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63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63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63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3" name="Google Shape;4873;p63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4" name="Google Shape;4874;p63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875" name="Google Shape;4875;p63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63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7" name="Google Shape;4877;p63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8" name="Google Shape;4878;p63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9" name="Google Shape;4879;p63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880" name="Google Shape;4880;p63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63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2" name="Google Shape;4882;p63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883" name="Google Shape;4883;p63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63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63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6" name="Google Shape;4886;p63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887" name="Google Shape;4887;p63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63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63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0" name="Google Shape;4890;p63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891" name="Google Shape;4891;p63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63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3" name="Google Shape;4893;p63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894" name="Google Shape;4894;p63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63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63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63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63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9" name="Google Shape;4899;p63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900" name="Google Shape;4900;p63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63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2" name="Google Shape;4902;p63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3" name="Google Shape;4903;p63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63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63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63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7" name="Google Shape;4907;p63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8" name="Google Shape;4908;p63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63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0" name="Google Shape;4910;p63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63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63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63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4" name="Google Shape;4914;p63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63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63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63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8" name="Google Shape;4918;p63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9" name="Google Shape;4919;p63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920" name="Google Shape;4920;p63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1" name="Google Shape;4921;p63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2" name="Google Shape;4922;p63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3" name="Google Shape;4923;p63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4" name="Google Shape;4924;p63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925" name="Google Shape;4925;p63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6" name="Google Shape;4926;p63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7" name="Google Shape;4927;p63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8" name="Google Shape;4928;p63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929" name="Google Shape;4929;p63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63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1" name="Google Shape;4931;p63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2" name="Google Shape;4932;p63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63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4" name="Google Shape;4934;p63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935" name="Google Shape;4935;p63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6" name="Google Shape;4936;p63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7" name="Google Shape;4937;p63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8" name="Google Shape;4938;p63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939" name="Google Shape;4939;p63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0" name="Google Shape;4940;p63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63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2" name="Google Shape;4942;p63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943" name="Google Shape;4943;p63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63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63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6" name="Google Shape;4946;p63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7" name="Google Shape;4947;p63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8" name="Google Shape;4948;p63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949" name="Google Shape;4949;p63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63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63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52" name="Google Shape;4952;p63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53" name="Google Shape;4953;p63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954" name="Google Shape;4954;p63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5" name="Google Shape;4955;p63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6" name="Google Shape;4956;p63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957" name="Google Shape;4957;p63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8" name="Google Shape;4958;p63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9" name="Google Shape;4959;p63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0" name="Google Shape;4960;p63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1" name="Google Shape;4961;p63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2" name="Google Shape;4962;p63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3" name="Google Shape;4963;p63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63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5" name="Google Shape;4965;p63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966" name="Google Shape;4966;p63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7" name="Google Shape;4967;p63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8" name="Google Shape;4968;p63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9" name="Google Shape;4969;p63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970" name="Google Shape;4970;p63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1" name="Google Shape;4971;p63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2" name="Google Shape;4972;p63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973" name="Google Shape;4973;p63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4" name="Google Shape;4974;p63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5" name="Google Shape;4975;p63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6" name="Google Shape;4976;p63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977" name="Google Shape;4977;p63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63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9" name="Google Shape;4979;p63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0" name="Google Shape;4980;p63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1" name="Google Shape;4981;p63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2" name="Google Shape;4982;p63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983" name="Google Shape;4983;p63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4" name="Google Shape;4984;p63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85" name="Google Shape;4985;p63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86" name="Google Shape;4986;p63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987" name="Google Shape;4987;p63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8" name="Google Shape;4988;p63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9" name="Google Shape;4989;p63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63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1" name="Google Shape;4991;p63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2" name="Google Shape;4992;p63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63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4" name="Google Shape;4994;p63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995" name="Google Shape;4995;p63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63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63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8" name="Google Shape;4998;p63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999" name="Google Shape;4999;p63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0" name="Google Shape;5000;p63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63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2" name="Google Shape;5002;p63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3" name="Google Shape;5003;p63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004" name="Google Shape;5004;p63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63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6" name="Google Shape;5006;p63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7" name="Google Shape;5007;p63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8" name="Google Shape;5008;p63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9" name="Google Shape;5009;p63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0" name="Google Shape;5010;p63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011" name="Google Shape;5011;p63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2" name="Google Shape;5012;p63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3" name="Google Shape;5013;p63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4" name="Google Shape;5014;p63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015" name="Google Shape;5015;p63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63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63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8" name="Google Shape;5018;p63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9" name="Google Shape;5019;p63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63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63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2" name="Google Shape;5022;p63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023" name="Google Shape;5023;p63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4" name="Google Shape;5024;p63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5" name="Google Shape;5025;p63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63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63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28" name="Google Shape;5028;p63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29" name="Google Shape;5029;p63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030" name="Google Shape;5030;p63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63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63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3" name="Google Shape;5033;p63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034" name="Google Shape;5034;p63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63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36" name="Google Shape;5036;p63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37" name="Google Shape;5037;p63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038" name="Google Shape;5038;p63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63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0" name="Google Shape;5040;p63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041" name="Google Shape;5041;p63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2" name="Google Shape;5042;p63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43" name="Google Shape;5043;p63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44" name="Google Shape;5044;p63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45" name="Google Shape;5045;p63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046" name="Google Shape;5046;p63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7" name="Google Shape;5047;p63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8" name="Google Shape;5048;p63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9" name="Google Shape;5049;p63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0" name="Google Shape;5050;p63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1" name="Google Shape;5051;p63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052" name="Google Shape;5052;p63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3" name="Google Shape;5053;p63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4" name="Google Shape;5054;p63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63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6" name="Google Shape;5056;p63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7" name="Google Shape;5057;p63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8" name="Google Shape;5058;p63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059" name="Google Shape;5059;p63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0" name="Google Shape;5060;p63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1" name="Google Shape;5061;p63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2" name="Google Shape;5062;p63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3" name="Google Shape;5063;p63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4" name="Google Shape;5064;p63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065" name="Google Shape;5065;p6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6" name="Google Shape;5066;p6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7" name="Google Shape;5067;p6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8" name="Google Shape;5068;p6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9" name="Google Shape;5069;p63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070" name="Google Shape;5070;p63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63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2" name="Google Shape;5072;p63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073" name="Google Shape;5073;p63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4" name="Google Shape;5074;p63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5" name="Google Shape;5075;p63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076" name="Google Shape;5076;p63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7" name="Google Shape;5077;p63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8" name="Google Shape;5078;p63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079" name="Google Shape;5079;p63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63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1" name="Google Shape;5081;p63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082" name="Google Shape;5082;p63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63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4" name="Google Shape;5084;p63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5" name="Google Shape;5085;p63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6" name="Google Shape;5086;p63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7" name="Google Shape;5087;p63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8" name="Google Shape;5088;p63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089" name="Google Shape;5089;p63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0" name="Google Shape;5090;p63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1" name="Google Shape;5091;p63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2" name="Google Shape;5092;p63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093" name="Google Shape;5093;p63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4" name="Google Shape;5094;p63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5" name="Google Shape;5095;p63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6" name="Google Shape;5096;p63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7" name="Google Shape;5097;p63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098" name="Google Shape;5098;p63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9" name="Google Shape;5099;p63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0" name="Google Shape;5100;p63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1" name="Google Shape;5101;p63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102" name="Google Shape;5102;p63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3" name="Google Shape;5103;p63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4" name="Google Shape;5104;p63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5" name="Google Shape;5105;p63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6" name="Google Shape;5106;p63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7" name="Google Shape;5107;p63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8" name="Google Shape;5108;p63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9" name="Google Shape;5109;p63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0" name="Google Shape;5110;p63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111" name="Google Shape;5111;p63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2" name="Google Shape;5112;p63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3" name="Google Shape;5113;p63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4" name="Google Shape;5114;p63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5" name="Google Shape;5115;p63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6" name="Google Shape;5116;p63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117" name="Google Shape;5117;p63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8" name="Google Shape;5118;p63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9" name="Google Shape;5119;p63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0" name="Google Shape;5120;p63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1" name="Google Shape;5121;p63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2" name="Google Shape;5122;p63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3" name="Google Shape;5123;p63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124" name="Google Shape;5124;p63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5" name="Google Shape;5125;p63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6" name="Google Shape;5126;p63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63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8" name="Google Shape;5128;p63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9" name="Google Shape;5129;p63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63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1" name="Google Shape;5131;p63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2" name="Google Shape;5132;p63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63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63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5" name="Google Shape;5135;p63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6" name="Google Shape;5136;p63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137" name="Google Shape;5137;p63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8" name="Google Shape;5138;p63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9" name="Google Shape;5139;p63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63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1" name="Google Shape;5141;p63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2" name="Google Shape;5142;p63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3" name="Google Shape;5143;p63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4" name="Google Shape;5144;p63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145" name="Google Shape;5145;p63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6" name="Google Shape;5146;p63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7" name="Google Shape;5147;p63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8" name="Google Shape;5148;p63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9" name="Google Shape;5149;p63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0" name="Google Shape;5150;p63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151" name="Google Shape;5151;p63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2" name="Google Shape;5152;p63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53" name="Google Shape;5153;p63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54" name="Google Shape;5154;p63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155" name="Google Shape;5155;p63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6" name="Google Shape;5156;p63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7" name="Google Shape;5157;p63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158" name="Google Shape;5158;p63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9" name="Google Shape;5159;p63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0" name="Google Shape;5160;p63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1" name="Google Shape;5161;p63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162" name="Google Shape;5162;p63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3" name="Google Shape;5163;p63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4" name="Google Shape;5164;p63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5" name="Google Shape;5165;p63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166" name="Google Shape;5166;p6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7" name="Google Shape;5167;p6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8" name="Google Shape;5168;p63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169" name="Google Shape;5169;p6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0" name="Google Shape;5170;p6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1" name="Google Shape;5171;p63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172" name="Google Shape;5172;p63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3" name="Google Shape;5173;p63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4" name="Google Shape;5174;p63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5" name="Google Shape;5175;p63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176" name="Google Shape;5176;p63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7" name="Google Shape;5177;p63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8" name="Google Shape;5178;p63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9" name="Google Shape;5179;p63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180" name="Google Shape;5180;p63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1" name="Google Shape;5181;p63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2" name="Google Shape;5182;p63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3" name="Google Shape;5183;p63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4" name="Google Shape;5184;p63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185" name="Google Shape;5185;p63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6" name="Google Shape;5186;p63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7" name="Google Shape;5187;p63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8" name="Google Shape;5188;p63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9" name="Google Shape;5189;p63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190" name="Google Shape;5190;p6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1" name="Google Shape;5191;p6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2" name="Google Shape;5192;p6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3" name="Google Shape;5193;p6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4" name="Google Shape;5194;p63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195" name="Google Shape;5195;p6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6" name="Google Shape;5196;p6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7" name="Google Shape;5197;p6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8" name="Google Shape;5198;p63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199" name="Google Shape;5199;p6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0" name="Google Shape;5200;p6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1" name="Google Shape;5201;p63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202" name="Google Shape;5202;p6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3" name="Google Shape;5203;p6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4" name="Google Shape;5204;p63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205" name="Google Shape;5205;p6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6" name="Google Shape;5206;p6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7" name="Google Shape;5207;p6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8" name="Google Shape;5208;p6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9" name="Google Shape;5209;p63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210" name="Google Shape;5210;p6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1" name="Google Shape;5211;p6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2" name="Google Shape;5212;p6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3" name="Google Shape;5213;p6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4" name="Google Shape;5214;p6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5" name="Google Shape;5215;p63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216" name="Google Shape;5216;p6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7" name="Google Shape;5217;p6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8" name="Google Shape;5218;p6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9" name="Google Shape;5219;p6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0" name="Google Shape;5220;p6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1" name="Google Shape;5221;p6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2" name="Google Shape;5222;p6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23" name="Google Shape;5223;p63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24" name="Google Shape;5224;p63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225" name="Google Shape;5225;p6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6" name="Google Shape;5226;p6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7" name="Google Shape;5227;p6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8" name="Google Shape;5228;p6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9" name="Google Shape;5229;p63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230" name="Google Shape;5230;p6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1" name="Google Shape;5231;p6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2" name="Google Shape;5232;p6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3" name="Google Shape;5233;p6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4" name="Google Shape;5234;p6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5" name="Google Shape;5235;p6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6" name="Google Shape;5236;p6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7" name="Google Shape;5237;p6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8" name="Google Shape;5238;p6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9" name="Google Shape;5239;p6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0" name="Google Shape;5240;p63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241" name="Google Shape;5241;p6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2" name="Google Shape;5242;p6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3" name="Google Shape;5243;p6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4" name="Google Shape;5244;p63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245" name="Google Shape;5245;p6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6" name="Google Shape;5246;p6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7" name="Google Shape;5247;p6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8" name="Google Shape;5248;p6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49" name="Google Shape;5249;p63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50" name="Google Shape;5250;p63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51" name="Google Shape;5251;p63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252" name="Google Shape;5252;p6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3" name="Google Shape;5253;p6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4" name="Google Shape;5254;p6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5" name="Google Shape;5255;p63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256" name="Google Shape;5256;p6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7" name="Google Shape;5257;p6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8" name="Google Shape;5258;p6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9" name="Google Shape;5259;p63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260" name="Google Shape;5260;p6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1" name="Google Shape;5261;p6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2" name="Google Shape;5262;p6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3" name="Google Shape;5263;p6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4" name="Google Shape;5264;p63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265" name="Google Shape;5265;p6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6" name="Google Shape;5266;p6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7" name="Google Shape;5267;p6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8" name="Google Shape;5268;p63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269" name="Google Shape;5269;p6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0" name="Google Shape;5270;p6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71" name="Google Shape;5271;p63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72" name="Google Shape;5272;p63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273" name="Google Shape;5273;p6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4" name="Google Shape;5274;p6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5" name="Google Shape;5275;p63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276" name="Google Shape;5276;p6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7" name="Google Shape;5277;p6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8" name="Google Shape;5278;p6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9" name="Google Shape;5279;p6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80" name="Google Shape;5280;p63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81" name="Google Shape;5281;p63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82" name="Google Shape;5282;p63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283" name="Google Shape;5283;p6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4" name="Google Shape;5284;p6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5" name="Google Shape;5285;p6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6" name="Google Shape;5286;p63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287" name="Google Shape;5287;p6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8" name="Google Shape;5288;p6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9" name="Google Shape;5289;p6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0" name="Google Shape;5290;p63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291" name="Google Shape;5291;p6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2" name="Google Shape;5292;p6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3" name="Google Shape;5293;p6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94" name="Google Shape;5294;p63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95" name="Google Shape;5295;p63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96" name="Google Shape;5296;p63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297" name="Google Shape;5297;p6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8" name="Google Shape;5298;p6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9" name="Google Shape;5299;p63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300" name="Google Shape;5300;p6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1" name="Google Shape;5301;p6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2" name="Google Shape;5302;p6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03" name="Google Shape;5303;p63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04" name="Google Shape;5304;p63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305" name="Google Shape;5305;p6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6" name="Google Shape;5306;p6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7" name="Google Shape;5307;p6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8" name="Google Shape;5308;p6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9" name="Google Shape;5309;p63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310" name="Google Shape;5310;p6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1" name="Google Shape;5311;p6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2" name="Google Shape;5312;p6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3" name="Google Shape;5313;p6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4" name="Google Shape;5314;p6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5" name="Google Shape;5315;p6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6" name="Google Shape;5316;p63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317" name="Google Shape;5317;p6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8" name="Google Shape;5318;p6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9" name="Google Shape;5319;p63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320" name="Google Shape;5320;p6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1" name="Google Shape;5321;p6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2" name="Google Shape;5322;p6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3" name="Google Shape;5323;p6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24" name="Google Shape;5324;p63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25" name="Google Shape;5325;p63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26" name="Google Shape;5326;p63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327" name="Google Shape;5327;p6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8" name="Google Shape;5328;p6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9" name="Google Shape;5329;p6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0" name="Google Shape;5330;p6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1" name="Google Shape;5331;p6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2" name="Google Shape;5332;p6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3" name="Google Shape;5333;p6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4" name="Google Shape;5334;p6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35" name="Google Shape;5335;p63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36" name="Google Shape;5336;p63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337" name="Google Shape;5337;p6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8" name="Google Shape;5338;p6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9" name="Google Shape;5339;p6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0" name="Google Shape;5340;p63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341" name="Google Shape;5341;p6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2" name="Google Shape;5342;p6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3" name="Google Shape;5343;p6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4" name="Google Shape;5344;p63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345" name="Google Shape;5345;p6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6" name="Google Shape;5346;p6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7" name="Google Shape;5347;p6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8" name="Google Shape;5348;p63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349" name="Google Shape;5349;p6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0" name="Google Shape;5350;p6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1" name="Google Shape;5351;p6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2" name="Google Shape;5352;p6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3" name="Google Shape;5353;p63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354" name="Google Shape;5354;p6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5" name="Google Shape;5355;p6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6" name="Google Shape;5356;p6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7" name="Google Shape;5357;p6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8" name="Google Shape;5358;p63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359" name="Google Shape;5359;p6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0" name="Google Shape;5360;p6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61" name="Google Shape;5361;p63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62" name="Google Shape;5362;p63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63" name="Google Shape;5363;p63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64" name="Google Shape;5364;p63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365" name="Google Shape;5365;p6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6" name="Google Shape;5366;p6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7" name="Google Shape;5367;p63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368" name="Google Shape;5368;p6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9" name="Google Shape;5369;p6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0" name="Google Shape;5370;p6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1" name="Google Shape;5371;p6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2" name="Google Shape;5372;p6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73" name="Google Shape;5373;p63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74" name="Google Shape;5374;p63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375" name="Google Shape;5375;p6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6" name="Google Shape;5376;p6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7" name="Google Shape;5377;p6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78" name="Google Shape;5378;p63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79" name="Google Shape;5379;p63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80" name="Google Shape;5380;p63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381" name="Google Shape;5381;p6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2" name="Google Shape;5382;p6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3" name="Google Shape;5383;p63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384" name="Google Shape;5384;p6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5" name="Google Shape;5385;p6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6" name="Google Shape;5386;p63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387" name="Google Shape;5387;p6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8" name="Google Shape;5388;p6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89" name="Google Shape;5389;p63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90" name="Google Shape;5390;p63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391" name="Google Shape;5391;p6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2" name="Google Shape;5392;p6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3" name="Google Shape;5393;p6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4" name="Google Shape;5394;p6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5" name="Google Shape;5395;p6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6" name="Google Shape;5396;p63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397" name="Google Shape;5397;p6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8" name="Google Shape;5398;p6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9" name="Google Shape;5399;p6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0" name="Google Shape;5400;p63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401" name="Google Shape;5401;p6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2" name="Google Shape;5402;p6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03" name="Google Shape;5403;p63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04" name="Google Shape;5404;p63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405" name="Google Shape;5405;p6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6" name="Google Shape;5406;p6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7" name="Google Shape;5407;p63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408" name="Google Shape;5408;p6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9" name="Google Shape;5409;p6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0" name="Google Shape;5410;p6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1" name="Google Shape;5411;p6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12" name="Google Shape;5412;p63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13" name="Google Shape;5413;p63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14" name="Google Shape;5414;p63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415" name="Google Shape;5415;p6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6" name="Google Shape;5416;p6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7" name="Google Shape;5417;p6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8" name="Google Shape;5418;p6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9" name="Google Shape;5419;p63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420" name="Google Shape;5420;p6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1" name="Google Shape;5421;p6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2" name="Google Shape;5422;p6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3" name="Google Shape;5423;p6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4" name="Google Shape;5424;p63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425" name="Google Shape;5425;p6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6" name="Google Shape;5426;p6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7" name="Google Shape;5427;p6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8" name="Google Shape;5428;p6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9" name="Google Shape;5429;p63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430" name="Google Shape;5430;p6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1" name="Google Shape;5431;p6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2" name="Google Shape;5432;p6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3" name="Google Shape;5433;p6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34" name="Google Shape;5434;p63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435" name="Google Shape;5435;p6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6" name="Google Shape;5436;p6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7" name="Google Shape;5437;p6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38" name="Google Shape;5438;p63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439" name="Google Shape;5439;p6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0" name="Google Shape;5440;p6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1" name="Google Shape;5441;p63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2" name="Google Shape;5442;p6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3" name="Google Shape;5443;p63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444" name="Google Shape;5444;p6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5" name="Google Shape;5445;p6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46" name="Google Shape;5446;p63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47" name="Google Shape;5447;p63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448" name="Google Shape;5448;p6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9" name="Google Shape;5449;p6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0" name="Google Shape;5450;p63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451" name="Google Shape;5451;p6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2" name="Google Shape;5452;p6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53" name="Google Shape;5453;p63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54" name="Google Shape;5454;p63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455" name="Google Shape;5455;p6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6" name="Google Shape;5456;p6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7" name="Google Shape;5457;p6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8" name="Google Shape;5458;p63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459" name="Google Shape;5459;p6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0" name="Google Shape;5460;p6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1" name="Google Shape;5461;p63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462" name="Google Shape;5462;p6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3" name="Google Shape;5463;p6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4" name="Google Shape;5464;p6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5" name="Google Shape;5465;p63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466" name="Google Shape;5466;p6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7" name="Google Shape;5467;p6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8" name="Google Shape;5468;p6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9" name="Google Shape;5469;p63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470" name="Google Shape;5470;p6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1" name="Google Shape;5471;p6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2" name="Google Shape;5472;p63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473" name="Google Shape;5473;p6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4" name="Google Shape;5474;p6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5" name="Google Shape;5475;p63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476" name="Google Shape;5476;p6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7" name="Google Shape;5477;p6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8" name="Google Shape;5478;p6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9" name="Google Shape;5479;p63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480" name="Google Shape;5480;p6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1" name="Google Shape;5481;p6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2" name="Google Shape;5482;p6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83" name="Google Shape;5483;p63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84" name="Google Shape;5484;p63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485" name="Google Shape;5485;p6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6" name="Google Shape;5486;p6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87" name="Google Shape;5487;p63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488" name="Google Shape;5488;p6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9" name="Google Shape;5489;p6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93" name="Shape 5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4" name="Google Shape;5494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95" name="Google Shape;5495;p6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496" name="Google Shape;5496;p6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8" name="Google Shape;5498;p6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499" name="Google Shape;5499;p6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1" name="Google Shape;5501;p6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502" name="Google Shape;5502;p6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6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505" name="Google Shape;5505;p6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7" name="Google Shape;5507;p6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8" name="Google Shape;5508;p6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509" name="Google Shape;5509;p6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1" name="Google Shape;5511;p6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512" name="Google Shape;5512;p6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6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517" name="Google Shape;5517;p6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0" name="Google Shape;5520;p6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521" name="Google Shape;5521;p6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6" name="Google Shape;5526;p6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527" name="Google Shape;5527;p6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0" name="Google Shape;5530;p6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531" name="Google Shape;5531;p6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3" name="Google Shape;5533;p6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534" name="Google Shape;5534;p6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6" name="Google Shape;5536;p6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7" name="Google Shape;5537;p6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538" name="Google Shape;5538;p6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6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541" name="Google Shape;5541;p6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4" name="Google Shape;5544;p6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545" name="Google Shape;5545;p6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47" name="Google Shape;5547;p6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48" name="Google Shape;5548;p6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549" name="Google Shape;5549;p6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5" name="Google Shape;5555;p6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556" name="Google Shape;5556;p6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8" name="Google Shape;5558;p6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559" name="Google Shape;5559;p6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5" name="Google Shape;5565;p6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566" name="Google Shape;5566;p6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6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570" name="Google Shape;5570;p6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72" name="Google Shape;5572;p6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3" name="Google Shape;5573;p6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574" name="Google Shape;5574;p6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6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577" name="Google Shape;5577;p6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6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580" name="Google Shape;5580;p6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2" name="Google Shape;5582;p6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583" name="Google Shape;5583;p6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6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586" name="Google Shape;5586;p6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9" name="Google Shape;5589;p6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590" name="Google Shape;5590;p6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6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593" name="Google Shape;5593;p6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0" name="Google Shape;5600;p6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1" name="Google Shape;5601;p6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2" name="Google Shape;5602;p6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603" name="Google Shape;5603;p6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6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606" name="Google Shape;5606;p6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8" name="Google Shape;5608;p6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609" name="Google Shape;5609;p6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6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615" name="Google Shape;5615;p6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9" name="Google Shape;5619;p6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620" name="Google Shape;5620;p6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6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625" name="Google Shape;5625;p6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26" name="Google Shape;5626;p6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627" name="Google Shape;5627;p6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" name="Google Shape;5628;p6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" name="Google Shape;5629;p6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" name="Google Shape;5630;p6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" name="Google Shape;5631;p6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" name="Google Shape;5632;p6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" name="Google Shape;5633;p6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34" name="Google Shape;5634;p6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635" name="Google Shape;5635;p6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6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638" name="Google Shape;5638;p6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6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649" name="Google Shape;5649;p6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6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652" name="Google Shape;5652;p6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6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655" name="Google Shape;5655;p6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7" name="Google Shape;5657;p6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658" name="Google Shape;5658;p6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6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663" name="Google Shape;5663;p6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6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666" name="Google Shape;5666;p6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9" name="Google Shape;5669;p6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670" name="Google Shape;5670;p6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4" name="Google Shape;5674;p6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75" name="Google Shape;5675;p6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676" name="Google Shape;5676;p6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6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681" name="Google Shape;5681;p6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3" name="Google Shape;5683;p6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4" name="Google Shape;5684;p6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685" name="Google Shape;5685;p6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6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688" name="Google Shape;5688;p6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1" name="Google Shape;5691;p6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92" name="Google Shape;5692;p6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693" name="Google Shape;5693;p6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6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697" name="Google Shape;5697;p6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6" name="Google Shape;5706;p6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707" name="Google Shape;5707;p6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6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711" name="Google Shape;5711;p6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6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715" name="Google Shape;5715;p6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6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718" name="Google Shape;5718;p6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7" name="Google Shape;5727;p6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728" name="Google Shape;5728;p6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2" name="Google Shape;5732;p6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3" name="Google Shape;5733;p6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4" name="Google Shape;5734;p6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5" name="Google Shape;5735;p6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736" name="Google Shape;5736;p6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6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751" name="Google Shape;5751;p6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6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754" name="Google Shape;5754;p6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7" name="Google Shape;5757;p6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758" name="Google Shape;5758;p6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1" name="Google Shape;5761;p6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762" name="Google Shape;5762;p6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6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768" name="Google Shape;5768;p6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2" name="Google Shape;5772;p6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773" name="Google Shape;5773;p6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5" name="Google Shape;5775;p6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6" name="Google Shape;5776;p6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777" name="Google Shape;5777;p6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0" name="Google Shape;5780;p6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1" name="Google Shape;5781;p6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782" name="Google Shape;5782;p6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6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785" name="Google Shape;5785;p6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6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791" name="Google Shape;5791;p6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6" name="Google Shape;5796;p6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7" name="Google Shape;5797;p6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798" name="Google Shape;5798;p6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1" name="Google Shape;5801;p6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802" name="Google Shape;5802;p6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6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809" name="Google Shape;5809;p6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6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813" name="Google Shape;5813;p6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6" name="Google Shape;5816;p6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817" name="Google Shape;5817;p6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6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822" name="Google Shape;5822;p6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4" name="Google Shape;5824;p6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825" name="Google Shape;5825;p6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6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828" name="Google Shape;5828;p6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6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833" name="Google Shape;5833;p6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7" name="Google Shape;5837;p6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838" name="Google Shape;5838;p6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5" name="Google Shape;5845;p6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846" name="Google Shape;5846;p6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8" name="Google Shape;5848;p6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9" name="Google Shape;5849;p6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850" name="Google Shape;5850;p6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4" name="Google Shape;5854;p6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5" name="Google Shape;5855;p6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856" name="Google Shape;5856;p6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6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860" name="Google Shape;5860;p6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7" name="Google Shape;5867;p6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868" name="Google Shape;5868;p6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0" name="Google Shape;5870;p6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1" name="Google Shape;5871;p6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2" name="Google Shape;5872;p6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3" name="Google Shape;5873;p6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874" name="Google Shape;5874;p6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8" name="Google Shape;5878;p6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879" name="Google Shape;5879;p6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89" name="Shape 5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0" name="Google Shape;5890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891" name="Google Shape;5891;p6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892" name="Google Shape;5892;p6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6" name="Google Shape;5896;p6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897" name="Google Shape;5897;p6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1" name="Google Shape;5901;p6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902" name="Google Shape;5902;p6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6" name="Google Shape;5906;p6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907" name="Google Shape;5907;p6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9" name="Google Shape;5909;p6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910" name="Google Shape;5910;p6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6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915" name="Google Shape;5915;p6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9" name="Google Shape;5919;p6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920" name="Google Shape;5920;p6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2" name="Google Shape;5922;p6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923" name="Google Shape;5923;p6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7" name="Google Shape;5927;p6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928" name="Google Shape;5928;p6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2" name="Google Shape;5932;p6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933" name="Google Shape;5933;p6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6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938" name="Google Shape;5938;p6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2" name="Google Shape;5942;p6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943" name="Google Shape;5943;p6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6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949" name="Google Shape;5949;p6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1" name="Google Shape;5951;p6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952" name="Google Shape;5952;p6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8" name="Google Shape;5958;p6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959" name="Google Shape;5959;p6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3" name="Google Shape;5963;p6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964" name="Google Shape;5964;p6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6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969" name="Google Shape;5969;p6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6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974" name="Google Shape;5974;p6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6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979" name="Google Shape;5979;p6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6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985" name="Google Shape;5985;p6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6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991" name="Google Shape;5991;p6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5" name="Google Shape;5995;p6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996" name="Google Shape;5996;p6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6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999" name="Google Shape;5999;p6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4" name="Google Shape;6004;p6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005" name="Google Shape;6005;p6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9" name="Google Shape;6009;p6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010" name="Google Shape;6010;p6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6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015" name="Google Shape;6015;p6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6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019" name="Google Shape;6019;p6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6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022" name="Google Shape;6022;p6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6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027" name="Google Shape;6027;p6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6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032" name="Google Shape;6032;p6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4" name="Google Shape;6034;p6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035" name="Google Shape;6035;p6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6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039" name="Google Shape;6039;p6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6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043" name="Google Shape;6043;p6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6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047" name="Google Shape;6047;p6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6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052" name="Google Shape;6052;p6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6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057" name="Google Shape;6057;p6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9" name="Google Shape;6059;p6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060" name="Google Shape;6060;p6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6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064" name="Google Shape;6064;p6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8" name="Google Shape;6068;p6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069" name="Google Shape;6069;p6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6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074" name="Google Shape;6074;p6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6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078" name="Google Shape;6078;p6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6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083" name="Google Shape;6083;p6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6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088" name="Google Shape;6088;p6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3" name="Google Shape;6093;p6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094" name="Google Shape;6094;p6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6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100" name="Google Shape;6100;p6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6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103" name="Google Shape;6103;p6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7" name="Google Shape;6107;p6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108" name="Google Shape;6108;p6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2" name="Google Shape;6112;p6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113" name="Google Shape;6113;p6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6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117" name="Google Shape;6117;p6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4" name="Google Shape;6124;p6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125" name="Google Shape;6125;p6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6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131" name="Google Shape;6131;p6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5" name="Google Shape;6135;p6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136" name="Google Shape;6136;p6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0" name="Google Shape;6140;p6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141" name="Google Shape;6141;p6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6" name="Google Shape;6146;p6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147" name="Google Shape;6147;p6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6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153" name="Google Shape;6153;p6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6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162" name="Google Shape;6162;p6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8" name="Google Shape;6168;p6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169" name="Google Shape;6169;p6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3" name="Google Shape;6173;p6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174" name="Google Shape;6174;p6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5" name="Google Shape;6185;p6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186" name="Google Shape;6186;p6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6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193" name="Google Shape;6193;p6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6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198" name="Google Shape;6198;p6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6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203" name="Google Shape;6203;p6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6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208" name="Google Shape;6208;p6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2" name="Google Shape;6212;p6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213" name="Google Shape;6213;p6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9" name="Google Shape;6219;p6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220" name="Google Shape;6220;p6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6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224" name="Google Shape;6224;p6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6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228" name="Google Shape;6228;p6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6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237" name="Google Shape;6237;p6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4" name="Google Shape;6244;p6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245" name="Google Shape;6245;p6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6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250" name="Google Shape;6250;p6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6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256" name="Google Shape;6256;p6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4" name="Google Shape;6264;p6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265" name="Google Shape;6265;p6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7" name="Google Shape;6267;p6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268" name="Google Shape;6268;p6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6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274" name="Google Shape;6274;p6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6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278" name="Google Shape;6278;p6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6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287" name="Google Shape;6287;p6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6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293" name="Google Shape;6293;p6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0" name="Google Shape;6300;p6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301" name="Google Shape;6301;p6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6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311" name="Google Shape;6311;p6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8" name="Google Shape;6318;p6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319" name="Google Shape;6319;p6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3" name="Google Shape;6323;p6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324" name="Google Shape;6324;p6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1" name="Google Shape;6331;p6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332" name="Google Shape;6332;p6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9" name="Google Shape;6339;p6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340" name="Google Shape;6340;p6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7" name="Google Shape;6347;p6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8" name="Google Shape;6348;p6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9" name="Google Shape;6349;p6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350" name="Google Shape;6350;p6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6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358" name="Google Shape;6358;p6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6" name="Google Shape;6366;p6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367" name="Google Shape;6367;p6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6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374" name="Google Shape;6374;p6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6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380" name="Google Shape;6380;p6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6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388" name="Google Shape;6388;p6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6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395" name="Google Shape;6395;p6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8" name="Google Shape;6398;p6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399" name="Google Shape;6399;p6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7" name="Google Shape;6407;p6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408" name="Google Shape;6408;p6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6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420" name="Google Shape;6420;p6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6" name="Google Shape;6426;p6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427" name="Google Shape;6427;p6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6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433" name="Google Shape;6433;p6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1" name="Google Shape;6441;p6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442" name="Google Shape;6442;p6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6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450" name="Google Shape;6450;p6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8" name="Google Shape;6458;p6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459" name="Google Shape;6459;p6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6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469" name="Google Shape;6469;p6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74" name="Google Shape;6474;p6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75" name="Google Shape;6475;p6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76" name="Google Shape;6476;p6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8" name="Google Shape;6478;p6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82" name="Shape 6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3" name="Google Shape;6483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84" name="Google Shape;6484;p6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485" name="Google Shape;6485;p6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6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488" name="Google Shape;6488;p6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0" name="Google Shape;6490;p6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491" name="Google Shape;6491;p6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7" name="Google Shape;6497;p6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498" name="Google Shape;6498;p6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0" name="Google Shape;6500;p6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501" name="Google Shape;6501;p6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9" name="Google Shape;6509;p6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510" name="Google Shape;6510;p6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6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513" name="Google Shape;6513;p6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6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516" name="Google Shape;6516;p6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8" name="Google Shape;6518;p6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519" name="Google Shape;6519;p6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1" name="Google Shape;6521;p6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2" name="Google Shape;6522;p6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523" name="Google Shape;6523;p6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6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526" name="Google Shape;6526;p6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6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529" name="Google Shape;6529;p6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1" name="Google Shape;6531;p6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532" name="Google Shape;6532;p6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6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539" name="Google Shape;6539;p6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2" name="Google Shape;6542;p6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543" name="Google Shape;6543;p6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7" name="Google Shape;6547;p6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548" name="Google Shape;6548;p6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2" name="Google Shape;6552;p6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3" name="Google Shape;6553;p6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554" name="Google Shape;6554;p6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7" name="Google Shape;6557;p6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8" name="Google Shape;6558;p6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559" name="Google Shape;6559;p6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6" name="Google Shape;6566;p6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7" name="Google Shape;6567;p6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8" name="Google Shape;6568;p6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569" name="Google Shape;6569;p6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6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573" name="Google Shape;6573;p6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6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578" name="Google Shape;6578;p6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6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582" name="Google Shape;6582;p6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5" name="Google Shape;6585;p6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586" name="Google Shape;6586;p6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3" name="Google Shape;6593;p6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4" name="Google Shape;6594;p6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5" name="Google Shape;6595;p6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6" name="Google Shape;6596;p6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7" name="Google Shape;6597;p6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8" name="Google Shape;6598;p6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599" name="Google Shape;6599;p6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2" name="Google Shape;6602;p6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603" name="Google Shape;6603;p6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8" name="Google Shape;6608;p6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609" name="Google Shape;6609;p6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1" name="Google Shape;6611;p6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612" name="Google Shape;6612;p6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8" name="Google Shape;6618;p6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9" name="Google Shape;6619;p6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620" name="Google Shape;6620;p6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6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628" name="Google Shape;6628;p6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6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633" name="Google Shape;6633;p6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0" name="Google Shape;6640;p6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1" name="Google Shape;6641;p6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642" name="Google Shape;6642;p6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6" name="Google Shape;6646;p6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7" name="Google Shape;6647;p6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648" name="Google Shape;6648;p6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6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651" name="Google Shape;6651;p6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6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657" name="Google Shape;6657;p6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4" name="Google Shape;6664;p6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5" name="Google Shape;6665;p6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666" name="Google Shape;6666;p6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0" name="Google Shape;6670;p6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671" name="Google Shape;6671;p6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5" name="Google Shape;6675;p6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6" name="Google Shape;6676;p6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677" name="Google Shape;6677;p6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6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681" name="Google Shape;6681;p6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6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686" name="Google Shape;6686;p6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6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692" name="Google Shape;6692;p6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6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696" name="Google Shape;6696;p6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6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707" name="Google Shape;6707;p6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6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712" name="Google Shape;6712;p6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7" name="Google Shape;6717;p6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718" name="Google Shape;6718;p6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2" name="Google Shape;6722;p6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723" name="Google Shape;6723;p6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5" name="Google Shape;6725;p6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726" name="Google Shape;6726;p6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6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732" name="Google Shape;6732;p6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2" name="Google Shape;6742;p6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743" name="Google Shape;6743;p6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6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746" name="Google Shape;6746;p6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9" name="Google Shape;6749;p6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750" name="Google Shape;6750;p6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9" name="Google Shape;6759;p6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760" name="Google Shape;6760;p6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3" name="Google Shape;6763;p6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764" name="Google Shape;6764;p6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8" name="Google Shape;6768;p6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769" name="Google Shape;6769;p6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6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775" name="Google Shape;6775;p6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0" name="Google Shape;6780;p6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781" name="Google Shape;6781;p6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6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784" name="Google Shape;6784;p6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9" name="Google Shape;6789;p6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790" name="Google Shape;6790;p6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6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800" name="Google Shape;6800;p6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1" name="Google Shape;6811;p6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812" name="Google Shape;6812;p6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6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817" name="Google Shape;6817;p6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6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824" name="Google Shape;6824;p6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0" name="Google Shape;6830;p6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831" name="Google Shape;6831;p6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6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840" name="Google Shape;6840;p6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6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847" name="Google Shape;6847;p6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6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852" name="Google Shape;6852;p6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6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863" name="Google Shape;6863;p6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6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870" name="Google Shape;6870;p6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7" name="Google Shape;6877;p6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878" name="Google Shape;6878;p6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6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890" name="Google Shape;6890;p6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7" name="Google Shape;6897;p6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898" name="Google Shape;6898;p6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1" name="Google Shape;6911;p6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912" name="Google Shape;6912;p6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7" name="Google Shape;6917;p6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918" name="Google Shape;6918;p6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6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924" name="Google Shape;6924;p6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7" name="Google Shape;6927;p6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928" name="Google Shape;6928;p6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0" name="Google Shape;6930;p6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931" name="Google Shape;6931;p6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7" name="Google Shape;6937;p6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938" name="Google Shape;6938;p6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6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942" name="Google Shape;6942;p6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6" name="Google Shape;6946;p6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947" name="Google Shape;6947;p6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6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958" name="Google Shape;6958;p6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6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965" name="Google Shape;6965;p6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6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972" name="Google Shape;6972;p6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8" name="Google Shape;6978;p6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979" name="Google Shape;6979;p6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6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984" name="Google Shape;6984;p6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6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988" name="Google Shape;6988;p6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6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995" name="Google Shape;6995;p6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6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000" name="Google Shape;7000;p6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3" name="Google Shape;7003;p6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004" name="Google Shape;7004;p6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007" name="Google Shape;7007;p6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008" name="Google Shape;7008;p6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009" name="Google Shape;7009;p6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17" name="Shape 7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8" name="Google Shape;7018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19" name="Google Shape;7019;p6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0" name="Google Shape;7020;p6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1" name="Google Shape;7021;p6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2" name="Google Shape;7022;p6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023" name="Google Shape;7023;p6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7" name="Google Shape;7027;p6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028" name="Google Shape;7028;p6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0" name="Google Shape;7030;p6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1" name="Google Shape;7031;p6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2" name="Google Shape;7032;p6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3" name="Google Shape;7033;p6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4" name="Google Shape;7034;p6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5" name="Google Shape;7035;p6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6" name="Google Shape;7036;p6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037" name="Google Shape;7037;p6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0" name="Google Shape;7040;p6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041" name="Google Shape;7041;p6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6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044" name="Google Shape;7044;p6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9" name="Google Shape;7049;p6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0" name="Google Shape;7050;p6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1" name="Google Shape;7051;p6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2" name="Google Shape;7052;p6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3" name="Google Shape;7053;p6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4" name="Google Shape;7054;p6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055" name="Google Shape;7055;p6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7" name="Google Shape;7057;p6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8" name="Google Shape;7058;p6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9" name="Google Shape;7059;p6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060" name="Google Shape;7060;p6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4" name="Google Shape;7064;p6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5" name="Google Shape;7065;p6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6" name="Google Shape;7066;p6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7" name="Google Shape;7067;p6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8" name="Google Shape;7068;p6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9" name="Google Shape;7069;p6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0" name="Google Shape;7070;p6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071" name="Google Shape;7071;p6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6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074" name="Google Shape;7074;p6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6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077" name="Google Shape;7077;p6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9" name="Google Shape;7079;p6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0" name="Google Shape;7080;p6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081" name="Google Shape;7081;p6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3" name="Google Shape;7083;p6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4" name="Google Shape;7084;p6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085" name="Google Shape;7085;p6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9" name="Google Shape;7089;p6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090" name="Google Shape;7090;p6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6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095" name="Google Shape;7095;p6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6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098" name="Google Shape;7098;p6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0" name="Google Shape;7100;p6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1" name="Google Shape;7101;p6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2" name="Google Shape;7102;p6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103" name="Google Shape;7103;p6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8" name="Google Shape;7108;p6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9" name="Google Shape;7109;p6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110" name="Google Shape;7110;p6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6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113" name="Google Shape;7113;p6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6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117" name="Google Shape;7117;p6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9" name="Google Shape;7119;p6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120" name="Google Shape;7120;p6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2" name="Google Shape;7122;p6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3" name="Google Shape;7123;p6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124" name="Google Shape;7124;p6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7" name="Google Shape;7127;p6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128" name="Google Shape;7128;p6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3" name="Google Shape;7133;p6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4" name="Google Shape;7134;p6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5" name="Google Shape;7135;p6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136" name="Google Shape;7136;p6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6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140" name="Google Shape;7140;p6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6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144" name="Google Shape;7144;p6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7" name="Google Shape;7147;p6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148" name="Google Shape;7148;p6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6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153" name="Google Shape;7153;p6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6" name="Google Shape;7156;p6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7" name="Google Shape;7157;p6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158" name="Google Shape;7158;p6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0" name="Google Shape;7160;p6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161" name="Google Shape;7161;p6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3" name="Google Shape;7163;p6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4" name="Google Shape;7164;p6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5" name="Google Shape;7165;p6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166" name="Google Shape;7166;p6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0" name="Google Shape;7170;p6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171" name="Google Shape;7171;p6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3" name="Google Shape;7173;p6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4" name="Google Shape;7174;p6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175" name="Google Shape;7175;p6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6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182" name="Google Shape;7182;p6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6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190" name="Google Shape;7190;p6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6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193" name="Google Shape;7193;p6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6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198" name="Google Shape;7198;p6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1" name="Google Shape;7201;p6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2" name="Google Shape;7202;p6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203" name="Google Shape;7203;p6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5" name="Google Shape;7205;p6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6" name="Google Shape;7206;p6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7" name="Google Shape;7207;p6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208" name="Google Shape;7208;p6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6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211" name="Google Shape;7211;p6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5" name="Google Shape;7215;p6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216" name="Google Shape;7216;p6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9" name="Google Shape;7219;p6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0" name="Google Shape;7220;p6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221" name="Google Shape;7221;p6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4" name="Google Shape;7224;p6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225" name="Google Shape;7225;p6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9" name="Google Shape;7229;p6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230" name="Google Shape;7230;p6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6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233" name="Google Shape;7233;p6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5" name="Google Shape;7235;p6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236" name="Google Shape;7236;p6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6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242" name="Google Shape;7242;p6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6" name="Google Shape;7246;p6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7" name="Google Shape;7247;p6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8" name="Google Shape;7248;p6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249" name="Google Shape;7249;p6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6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252" name="Google Shape;7252;p6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4" name="Google Shape;7254;p6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255" name="Google Shape;7255;p6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6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258" name="Google Shape;7258;p6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6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267" name="Google Shape;7267;p6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9" name="Google Shape;7269;p6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0" name="Google Shape;7270;p6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271" name="Google Shape;7271;p6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3" name="Google Shape;7273;p6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274" name="Google Shape;7274;p6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6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277" name="Google Shape;7277;p6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6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281" name="Google Shape;7281;p6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3" name="Google Shape;7283;p6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4" name="Google Shape;7284;p6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285" name="Google Shape;7285;p6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8" name="Google Shape;7288;p6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289" name="Google Shape;7289;p6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6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292" name="Google Shape;7292;p6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6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295" name="Google Shape;7295;p6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8" name="Google Shape;7298;p6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02" name="Shape 7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3" name="Google Shape;7303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304" name="Google Shape;7304;p6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305" name="Google Shape;7305;p6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7" name="Google Shape;7307;p6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308" name="Google Shape;7308;p6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6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312" name="Google Shape;7312;p6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7" name="Google Shape;7317;p6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318" name="Google Shape;7318;p6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2" name="Google Shape;7322;p6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3" name="Google Shape;7323;p6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324" name="Google Shape;7324;p6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7" name="Google Shape;7327;p6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328" name="Google Shape;7328;p6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1" name="Google Shape;7331;p6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332" name="Google Shape;7332;p6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4" name="Google Shape;7334;p6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5" name="Google Shape;7335;p6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336" name="Google Shape;7336;p6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9" name="Google Shape;7339;p6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0" name="Google Shape;7340;p6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341" name="Google Shape;7341;p6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5" name="Google Shape;7345;p6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346" name="Google Shape;7346;p6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0" name="Google Shape;7350;p6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351" name="Google Shape;7351;p6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4" name="Google Shape;7354;p6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355" name="Google Shape;7355;p6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6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358" name="Google Shape;7358;p6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0" name="Google Shape;7360;p6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1" name="Google Shape;7361;p6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362" name="Google Shape;7362;p6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4" name="Google Shape;7364;p6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5" name="Google Shape;7365;p6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366" name="Google Shape;7366;p6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9" name="Google Shape;7369;p6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370" name="Google Shape;7370;p6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6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375" name="Google Shape;7375;p6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9" name="Google Shape;7379;p6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0" name="Google Shape;7380;p6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381" name="Google Shape;7381;p6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4" name="Google Shape;7384;p6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5" name="Google Shape;7385;p6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386" name="Google Shape;7386;p6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6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398" name="Google Shape;7398;p6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1" name="Google Shape;7401;p6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2" name="Google Shape;7402;p6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3" name="Google Shape;7403;p6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404" name="Google Shape;7404;p6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6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408" name="Google Shape;7408;p6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6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412" name="Google Shape;7412;p6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5" name="Google Shape;7415;p6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416" name="Google Shape;7416;p6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8" name="Google Shape;7418;p6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9" name="Google Shape;7419;p6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0" name="Google Shape;7420;p6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421" name="Google Shape;7421;p6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6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433" name="Google Shape;7433;p6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6" name="Google Shape;7436;p6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437" name="Google Shape;7437;p6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1" name="Google Shape;7441;p6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2" name="Google Shape;7442;p6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443" name="Google Shape;7443;p6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5" name="Google Shape;7445;p6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446" name="Google Shape;7446;p6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6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452" name="Google Shape;7452;p6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6" name="Google Shape;7456;p6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7" name="Google Shape;7457;p6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8" name="Google Shape;7458;p6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9" name="Google Shape;7459;p6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460" name="Google Shape;7460;p6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6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463" name="Google Shape;7463;p6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6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468" name="Google Shape;7468;p6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6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472" name="Google Shape;7472;p6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6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476" name="Google Shape;7476;p6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3" name="Google Shape;7483;p6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484" name="Google Shape;7484;p6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1" name="Google Shape;7491;p6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2" name="Google Shape;7492;p6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493" name="Google Shape;7493;p6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8" name="Google Shape;7498;p6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499" name="Google Shape;7499;p6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4" name="Google Shape;7504;p6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505" name="Google Shape;7505;p6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6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509" name="Google Shape;7509;p6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3" name="Google Shape;7513;p6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4" name="Google Shape;7514;p6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5" name="Google Shape;7515;p6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516" name="Google Shape;7516;p6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6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522" name="Google Shape;7522;p6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9" name="Google Shape;7529;p6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530" name="Google Shape;7530;p6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3" name="Google Shape;7533;p6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534" name="Google Shape;7534;p6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6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543" name="Google Shape;7543;p6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0" name="Google Shape;7550;p6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551" name="Google Shape;7551;p6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6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554" name="Google Shape;7554;p6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4" name="Google Shape;7564;p6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565" name="Google Shape;7565;p6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6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570" name="Google Shape;7570;p6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6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578" name="Google Shape;7578;p6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6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582" name="Google Shape;7582;p6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6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589" name="Google Shape;7589;p6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3" name="Google Shape;7593;p6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594" name="Google Shape;7594;p6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6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597" name="Google Shape;7597;p6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9" name="Google Shape;7599;p6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600" name="Google Shape;7600;p6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7" name="Google Shape;7607;p6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608" name="Google Shape;7608;p6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3" name="Google Shape;7613;p6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614" name="Google Shape;7614;p6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6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619" name="Google Shape;7619;p6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6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624" name="Google Shape;7624;p6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6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629" name="Google Shape;7629;p6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6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632" name="Google Shape;7632;p6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6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638" name="Google Shape;7638;p6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6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646" name="Google Shape;7646;p6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9" name="Google Shape;7649;p6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0" name="Google Shape;7650;p6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651" name="Google Shape;7651;p6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6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657" name="Google Shape;7657;p6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6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663" name="Google Shape;7663;p6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6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673" name="Google Shape;7673;p6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6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682" name="Google Shape;7682;p6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6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687" name="Google Shape;7687;p6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6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690" name="Google Shape;7690;p6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6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697" name="Google Shape;7697;p6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1" name="Google Shape;7701;p6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702" name="Google Shape;7702;p6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6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706" name="Google Shape;7706;p6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3" name="Google Shape;7713;p6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714" name="Google Shape;7714;p6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6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717" name="Google Shape;7717;p6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6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720" name="Google Shape;7720;p6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6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723" name="Google Shape;7723;p6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0" name="Google Shape;7730;p6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731" name="Google Shape;7731;p6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6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734" name="Google Shape;7734;p6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6" name="Google Shape;7736;p6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7" name="Google Shape;7737;p6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738" name="Google Shape;7738;p6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44" name="Shape 7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5" name="Google Shape;7745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46" name="Google Shape;7746;p6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7" name="Google Shape;7747;p6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748" name="Google Shape;7748;p6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6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751" name="Google Shape;7751;p6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4" name="Google Shape;7754;p6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755" name="Google Shape;7755;p6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6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761" name="Google Shape;7761;p6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6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767" name="Google Shape;7767;p6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6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780" name="Google Shape;7780;p6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2" name="Google Shape;7782;p6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783" name="Google Shape;7783;p6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7" name="Google Shape;7787;p6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8" name="Google Shape;7788;p6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789" name="Google Shape;7789;p6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5" name="Google Shape;7795;p6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6" name="Google Shape;7796;p6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7" name="Google Shape;7797;p6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798" name="Google Shape;7798;p6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3" name="Google Shape;7803;p6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804" name="Google Shape;7804;p6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2" name="Google Shape;7812;p6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813" name="Google Shape;7813;p6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5" name="Google Shape;7815;p6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816" name="Google Shape;7816;p6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6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820" name="Google Shape;7820;p6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6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823" name="Google Shape;7823;p6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6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831" name="Google Shape;7831;p6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6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834" name="Google Shape;7834;p6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6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838" name="Google Shape;7838;p6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6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841" name="Google Shape;7841;p6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4" name="Google Shape;7844;p6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5" name="Google Shape;7845;p6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6" name="Google Shape;7846;p6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847" name="Google Shape;7847;p6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3" name="Google Shape;7853;p6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4" name="Google Shape;7854;p6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855" name="Google Shape;7855;p6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6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859" name="Google Shape;7859;p6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1" name="Google Shape;7861;p6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2" name="Google Shape;7862;p6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863" name="Google Shape;7863;p6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6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867" name="Google Shape;7867;p6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9" name="Google Shape;7869;p6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0" name="Google Shape;7870;p6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1" name="Google Shape;7871;p6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2" name="Google Shape;7872;p6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873" name="Google Shape;7873;p6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5" name="Google Shape;7875;p6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6" name="Google Shape;7876;p6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877" name="Google Shape;7877;p6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9" name="Google Shape;7879;p6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0" name="Google Shape;7880;p6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1" name="Google Shape;7881;p6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2" name="Google Shape;7882;p6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883" name="Google Shape;7883;p6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6" name="Google Shape;7886;p6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887" name="Google Shape;7887;p6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6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890" name="Google Shape;7890;p6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2" name="Google Shape;7892;p6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3" name="Google Shape;7893;p6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894" name="Google Shape;7894;p6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3" name="Google Shape;7903;p6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4" name="Google Shape;7904;p6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905" name="Google Shape;7905;p6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9" name="Google Shape;7909;p6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910" name="Google Shape;7910;p6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2" name="Google Shape;7912;p6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913" name="Google Shape;7913;p6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5" name="Google Shape;7915;p6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6" name="Google Shape;7916;p6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917" name="Google Shape;7917;p6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6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921" name="Google Shape;7921;p6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7" name="Google Shape;7927;p6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928" name="Google Shape;7928;p6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6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931" name="Google Shape;7931;p6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3" name="Google Shape;7933;p6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934" name="Google Shape;7934;p6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9" name="Google Shape;7939;p6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940" name="Google Shape;7940;p6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4" name="Google Shape;7944;p6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5" name="Google Shape;7945;p6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946" name="Google Shape;7946;p6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0" name="Google Shape;7950;p6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951" name="Google Shape;7951;p6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6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955" name="Google Shape;7955;p6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8" name="Google Shape;7958;p6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959" name="Google Shape;7959;p6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8" name="Google Shape;7968;p6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9" name="Google Shape;7969;p6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970" name="Google Shape;7970;p6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3" name="Google Shape;7973;p6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974" name="Google Shape;7974;p6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6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977" name="Google Shape;7977;p6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9" name="Google Shape;7979;p6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0" name="Google Shape;7980;p6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981" name="Google Shape;7981;p6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3" name="Google Shape;7983;p6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984" name="Google Shape;7984;p6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6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987" name="Google Shape;7987;p6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6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990" name="Google Shape;7990;p6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2" name="Google Shape;7992;p6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993" name="Google Shape;7993;p6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6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998" name="Google Shape;7998;p6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6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001" name="Google Shape;8001;p6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6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004" name="Google Shape;8004;p6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9" name="Google Shape;8009;p6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010" name="Google Shape;8010;p6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8" name="Google Shape;8018;p6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019" name="Google Shape;8019;p6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6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023" name="Google Shape;8023;p6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7" name="Google Shape;8027;p6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028" name="Google Shape;8028;p6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0" name="Google Shape;8030;p6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1" name="Google Shape;8031;p6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032" name="Google Shape;8032;p6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6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037" name="Google Shape;8037;p6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1" name="Google Shape;8041;p6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042" name="Google Shape;8042;p6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6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046" name="Google Shape;8046;p6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6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049" name="Google Shape;8049;p6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2" name="Google Shape;8052;p6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053" name="Google Shape;8053;p6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6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056" name="Google Shape;8056;p6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6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059" name="Google Shape;8059;p6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3" name="Google Shape;8063;p6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4" name="Google Shape;8064;p6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065" name="Google Shape;8065;p6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8" name="Google Shape;8068;p6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9" name="Google Shape;8069;p6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070" name="Google Shape;8070;p6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3" name="Google Shape;8073;p6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4" name="Google Shape;8074;p6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075" name="Google Shape;8075;p6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6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079" name="Google Shape;8079;p6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2" name="Google Shape;8082;p6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083" name="Google Shape;8083;p6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8" name="Google Shape;8088;p6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9" name="Google Shape;8089;p6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090" name="Google Shape;8090;p6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3" name="Google Shape;8093;p6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4" name="Google Shape;8094;p6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095" name="Google Shape;8095;p6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6" name="Google Shape;8106;p6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10" name="Shape 8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1" name="Google Shape;8111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12" name="Google Shape;8112;p7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3" name="Google Shape;8113;p7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114" name="Google Shape;8114;p7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7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118" name="Google Shape;8118;p7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0" name="Google Shape;8130;p7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1" name="Google Shape;8131;p7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2" name="Google Shape;8132;p7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3" name="Google Shape;8133;p7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134" name="Google Shape;8134;p7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8" name="Google Shape;8138;p7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9" name="Google Shape;8139;p7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140" name="Google Shape;8140;p7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5" name="Google Shape;8145;p7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6" name="Google Shape;8146;p7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7" name="Google Shape;8147;p7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8" name="Google Shape;8148;p7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149" name="Google Shape;8149;p7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7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152" name="Google Shape;8152;p7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6" name="Google Shape;8156;p7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7" name="Google Shape;8157;p7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8" name="Google Shape;8158;p7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159" name="Google Shape;8159;p7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2" name="Google Shape;8162;p7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3" name="Google Shape;8163;p7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164" name="Google Shape;8164;p7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7" name="Google Shape;8167;p7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8" name="Google Shape;8168;p7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9" name="Google Shape;8169;p7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170" name="Google Shape;8170;p7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7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173" name="Google Shape;8173;p7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7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176" name="Google Shape;8176;p7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7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179" name="Google Shape;8179;p7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7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189" name="Google Shape;8189;p7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7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193" name="Google Shape;8193;p7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7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202" name="Google Shape;8202;p7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7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210" name="Google Shape;8210;p7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2" name="Google Shape;8212;p7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3" name="Google Shape;8213;p7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214" name="Google Shape;8214;p7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1" name="Google Shape;8221;p7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222" name="Google Shape;8222;p7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5" name="Google Shape;8225;p7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226" name="Google Shape;8226;p7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9" name="Google Shape;8229;p7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0" name="Google Shape;8230;p7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231" name="Google Shape;8231;p7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7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235" name="Google Shape;8235;p7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8" name="Google Shape;8238;p7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9" name="Google Shape;8239;p7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0" name="Google Shape;8240;p7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241" name="Google Shape;8241;p7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7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247" name="Google Shape;8247;p7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7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254" name="Google Shape;8254;p7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7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258" name="Google Shape;8258;p7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7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261" name="Google Shape;8261;p7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4" name="Google Shape;8264;p7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265" name="Google Shape;8265;p7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0" name="Google Shape;8270;p7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1" name="Google Shape;8271;p7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2" name="Google Shape;8272;p7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3" name="Google Shape;8273;p7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4" name="Google Shape;8274;p7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275" name="Google Shape;8275;p7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7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280" name="Google Shape;8280;p7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2" name="Google Shape;8292;p7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293" name="Google Shape;8293;p7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7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303" name="Google Shape;8303;p7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6" name="Google Shape;8306;p7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307" name="Google Shape;8307;p7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3" name="Google Shape;8313;p7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314" name="Google Shape;8314;p7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7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320" name="Google Shape;8320;p7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7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328" name="Google Shape;8328;p7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7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335" name="Google Shape;8335;p7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7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345" name="Google Shape;8345;p7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8" name="Google Shape;8348;p7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349" name="Google Shape;8349;p7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7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354" name="Google Shape;8354;p7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7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357" name="Google Shape;8357;p7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7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362" name="Google Shape;8362;p7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6" name="Google Shape;8366;p7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367" name="Google Shape;8367;p7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6" name="Google Shape;8376;p7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377" name="Google Shape;8377;p7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9" name="Google Shape;8379;p7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380" name="Google Shape;8380;p7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7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388" name="Google Shape;8388;p7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5" name="Google Shape;8405;p7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406" name="Google Shape;8406;p7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2" name="Google Shape;8412;p7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413" name="Google Shape;8413;p7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7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416" name="Google Shape;8416;p7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7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424" name="Google Shape;8424;p7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0" name="Google Shape;8430;p7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431" name="Google Shape;8431;p7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7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437" name="Google Shape;8437;p7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7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445" name="Google Shape;8445;p7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7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450" name="Google Shape;8450;p7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7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454" name="Google Shape;8454;p7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7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458" name="Google Shape;8458;p7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7" name="Google Shape;8467;p7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8" name="Google Shape;8468;p7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469" name="Google Shape;8469;p7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7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477" name="Google Shape;8477;p7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7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484" name="Google Shape;8484;p7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7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493" name="Google Shape;8493;p7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7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499" name="Google Shape;8499;p7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5" name="Google Shape;8505;p7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506" name="Google Shape;8506;p7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7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510" name="Google Shape;8510;p7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7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518" name="Google Shape;8518;p7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7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526" name="Google Shape;8526;p7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7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534" name="Google Shape;8534;p7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7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540" name="Google Shape;8540;p7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7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544" name="Google Shape;8544;p7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9" name="Google Shape;8549;p7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550" name="Google Shape;8550;p7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7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557" name="Google Shape;8557;p7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7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565" name="Google Shape;8565;p7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7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570" name="Google Shape;8570;p7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7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578" name="Google Shape;8578;p7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2" name="Google Shape;8582;p7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3" name="Google Shape;8583;p7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584" name="Google Shape;8584;p7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8" name="Google Shape;8588;p7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9" name="Google Shape;8589;p7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590" name="Google Shape;8590;p7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93" name="Google Shape;8593;p7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594" name="Google Shape;8594;p7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5" name="Google Shape;8595;p7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596" name="Google Shape;8596;p7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597" name="Google Shape;8597;p7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7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605" name="Google Shape;8605;p7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610" name="Google Shape;8610;p7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14" name="Shape 8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5" name="Google Shape;8615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16" name="Google Shape;8616;p7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617" name="Google Shape;8617;p7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2" name="Google Shape;8622;p7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3" name="Google Shape;8623;p7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4" name="Google Shape;8624;p7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625" name="Google Shape;8625;p7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7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629" name="Google Shape;8629;p7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7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632" name="Google Shape;8632;p7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6" name="Google Shape;8636;p7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7" name="Google Shape;8637;p7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638" name="Google Shape;8638;p7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0" name="Google Shape;8640;p7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1" name="Google Shape;8641;p7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642" name="Google Shape;8642;p7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7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645" name="Google Shape;8645;p7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7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654" name="Google Shape;8654;p7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7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657" name="Google Shape;8657;p7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0" name="Google Shape;8660;p7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1" name="Google Shape;8661;p7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2" name="Google Shape;8662;p7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663" name="Google Shape;8663;p7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7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666" name="Google Shape;8666;p7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2" name="Google Shape;8672;p7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3" name="Google Shape;8673;p7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674" name="Google Shape;8674;p7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8" name="Google Shape;8678;p7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679" name="Google Shape;8679;p7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2" name="Google Shape;8682;p7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3" name="Google Shape;8683;p7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684" name="Google Shape;8684;p7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2" name="Google Shape;8692;p7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3" name="Google Shape;8693;p7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694" name="Google Shape;8694;p7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8" name="Google Shape;8698;p7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9" name="Google Shape;8699;p7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0" name="Google Shape;8700;p7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701" name="Google Shape;8701;p7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3" name="Google Shape;8703;p7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704" name="Google Shape;8704;p7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7" name="Google Shape;8707;p7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8" name="Google Shape;8708;p7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709" name="Google Shape;8709;p7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7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713" name="Google Shape;8713;p7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9" name="Google Shape;8719;p7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720" name="Google Shape;8720;p7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7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725" name="Google Shape;8725;p7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7" name="Google Shape;8727;p7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8" name="Google Shape;8728;p7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729" name="Google Shape;8729;p7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7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736" name="Google Shape;8736;p7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7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739" name="Google Shape;8739;p7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1" name="Google Shape;8741;p7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2" name="Google Shape;8742;p7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3" name="Google Shape;8743;p7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744" name="Google Shape;8744;p7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6" name="Google Shape;8746;p7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747" name="Google Shape;8747;p7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3" name="Google Shape;8753;p7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4" name="Google Shape;8754;p7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755" name="Google Shape;8755;p7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7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759" name="Google Shape;8759;p7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7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767" name="Google Shape;8767;p7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3" name="Google Shape;8773;p7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774" name="Google Shape;8774;p7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7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781" name="Google Shape;8781;p7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7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785" name="Google Shape;8785;p7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7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791" name="Google Shape;8791;p7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7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798" name="Google Shape;8798;p7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7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804" name="Google Shape;8804;p7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4" name="Google Shape;8814;p7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815" name="Google Shape;8815;p7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7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827" name="Google Shape;8827;p7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2" name="Google Shape;8832;p7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3" name="Google Shape;8833;p7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834" name="Google Shape;8834;p7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846" name="Google Shape;8846;p7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4" name="Google Shape;8854;p7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855" name="Google Shape;8855;p7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7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859" name="Google Shape;8859;p7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2" name="Google Shape;8862;p7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863" name="Google Shape;8863;p7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7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870" name="Google Shape;8870;p7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6" name="Google Shape;8876;p7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877" name="Google Shape;8877;p7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7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882" name="Google Shape;8882;p7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5" name="Google Shape;8885;p7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886" name="Google Shape;8886;p7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0" name="Google Shape;8890;p7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891" name="Google Shape;8891;p7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8" name="Google Shape;8898;p7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899" name="Google Shape;8899;p7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7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906" name="Google Shape;8906;p7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7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912" name="Google Shape;8912;p7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1" name="Google Shape;8921;p7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922" name="Google Shape;8922;p7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1" name="Google Shape;8931;p7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932" name="Google Shape;8932;p7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9" name="Google Shape;8939;p7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940" name="Google Shape;8940;p7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7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947" name="Google Shape;8947;p7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6" name="Google Shape;8956;p7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957" name="Google Shape;8957;p7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7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964" name="Google Shape;8964;p7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7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969" name="Google Shape;8969;p7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9" name="Google Shape;8979;p7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0" name="Google Shape;8980;p7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981" name="Google Shape;8981;p7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7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988" name="Google Shape;8988;p7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7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991" name="Google Shape;8991;p7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3" name="Google Shape;8993;p7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994" name="Google Shape;8994;p7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7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001" name="Google Shape;9001;p7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7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005" name="Google Shape;9005;p7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10" name="Shape 9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" name="Google Shape;9011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012" name="Google Shape;9012;p7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3" name="Google Shape;9013;p7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014" name="Google Shape;9014;p7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6" name="Google Shape;9016;p7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7" name="Google Shape;9017;p7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018" name="Google Shape;9018;p7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0" name="Google Shape;9020;p7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1" name="Google Shape;9021;p7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022" name="Google Shape;9022;p7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4" name="Google Shape;9024;p7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025" name="Google Shape;9025;p7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8" name="Google Shape;9028;p7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029" name="Google Shape;9029;p7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7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035" name="Google Shape;9035;p7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3" name="Google Shape;9043;p7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4" name="Google Shape;9044;p7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5" name="Google Shape;9045;p7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6" name="Google Shape;9046;p7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047" name="Google Shape;9047;p7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7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052" name="Google Shape;9052;p7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4" name="Google Shape;9054;p7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055" name="Google Shape;9055;p7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7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058" name="Google Shape;9058;p7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3" name="Google Shape;9063;p7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064" name="Google Shape;9064;p7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7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068" name="Google Shape;9068;p7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7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076" name="Google Shape;9076;p7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9" name="Google Shape;9079;p7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080" name="Google Shape;9080;p7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7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089" name="Google Shape;9089;p7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8" name="Google Shape;9098;p7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099" name="Google Shape;9099;p7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1" name="Google Shape;9101;p7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102" name="Google Shape;9102;p7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7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106" name="Google Shape;9106;p7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9" name="Google Shape;9109;p7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0" name="Google Shape;9110;p7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111" name="Google Shape;9111;p7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8" name="Google Shape;9118;p7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9" name="Google Shape;9119;p7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120" name="Google Shape;9120;p7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7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123" name="Google Shape;9123;p7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5" name="Google Shape;9125;p7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126" name="Google Shape;9126;p7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0" name="Google Shape;9130;p7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131" name="Google Shape;9131;p7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7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134" name="Google Shape;9134;p7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6" name="Google Shape;9136;p7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137" name="Google Shape;9137;p7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7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140" name="Google Shape;9140;p7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2" name="Google Shape;9142;p7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3" name="Google Shape;9143;p7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4" name="Google Shape;9144;p7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145" name="Google Shape;9145;p7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7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148" name="Google Shape;9148;p7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1" name="Google Shape;9151;p7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152" name="Google Shape;9152;p7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5" name="Google Shape;9155;p7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6" name="Google Shape;9156;p7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7" name="Google Shape;9157;p7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158" name="Google Shape;9158;p7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7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166" name="Google Shape;9166;p7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0" name="Google Shape;9170;p7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171" name="Google Shape;9171;p7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5" name="Google Shape;9175;p7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176" name="Google Shape;9176;p7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0" name="Google Shape;9180;p7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1" name="Google Shape;9181;p7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182" name="Google Shape;9182;p7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8" name="Google Shape;9188;p7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189" name="Google Shape;9189;p7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7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193" name="Google Shape;9193;p7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5" name="Google Shape;9195;p7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196" name="Google Shape;9196;p7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1" name="Google Shape;9201;p7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202" name="Google Shape;9202;p7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14" name="Google Shape;9214;p7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5" name="Google Shape;9215;p7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216" name="Google Shape;9216;p7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9" name="Google Shape;9219;p7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220" name="Google Shape;9220;p7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6" name="Google Shape;9226;p7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227" name="Google Shape;9227;p7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1" name="Google Shape;9231;p7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232" name="Google Shape;9232;p7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7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237" name="Google Shape;9237;p7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9" name="Google Shape;9239;p7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240" name="Google Shape;9240;p7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4" name="Google Shape;9244;p7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245" name="Google Shape;9245;p7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8" name="Google Shape;9248;p7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249" name="Google Shape;9249;p7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2" name="Google Shape;9252;p7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253" name="Google Shape;9253;p7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7" name="Google Shape;9257;p7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258" name="Google Shape;9258;p7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1" name="Google Shape;9261;p7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262" name="Google Shape;9262;p7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5" name="Google Shape;9265;p7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266" name="Google Shape;9266;p7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8" name="Google Shape;9268;p7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269" name="Google Shape;9269;p7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7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275" name="Google Shape;9275;p7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7" name="Google Shape;9277;p7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278" name="Google Shape;9278;p7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2" name="Google Shape;9282;p7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283" name="Google Shape;9283;p7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2" name="Google Shape;9292;p7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293" name="Google Shape;9293;p7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7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296" name="Google Shape;9296;p7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9" name="Google Shape;9299;p7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300" name="Google Shape;9300;p7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4" name="Google Shape;9304;p7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305" name="Google Shape;9305;p7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7" name="Google Shape;9307;p7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308" name="Google Shape;9308;p7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1" name="Google Shape;9311;p7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312" name="Google Shape;9312;p7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7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317" name="Google Shape;9317;p7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7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320" name="Google Shape;9320;p7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4" name="Google Shape;9324;p7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325" name="Google Shape;9325;p7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7" name="Google Shape;9327;p7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328" name="Google Shape;9328;p7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5" name="Google Shape;9335;p7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336" name="Google Shape;9336;p7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1" name="Google Shape;9341;p7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342" name="Google Shape;9342;p7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4" name="Google Shape;9344;p7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345" name="Google Shape;9345;p7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4" name="Google Shape;9354;p7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355" name="Google Shape;9355;p7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8" name="Google Shape;9358;p7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359" name="Google Shape;9359;p7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362" name="Google Shape;9362;p7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363" name="Google Shape;9363;p7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8" name="Google Shape;9368;p7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369" name="Google Shape;9369;p7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2" name="Google Shape;9372;p7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373" name="Google Shape;9373;p7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7" name="Google Shape;9377;p7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378" name="Google Shape;9378;p7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0" name="Google Shape;9380;p7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381" name="Google Shape;9381;p7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8" name="Google Shape;9388;p7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389" name="Google Shape;9389;p7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2" name="Google Shape;9392;p7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393" name="Google Shape;9393;p7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0" name="Google Shape;9400;p7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401" name="Google Shape;9401;p7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6" name="Google Shape;9406;p7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407" name="Google Shape;9407;p7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9" name="Google Shape;9409;p7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410" name="Google Shape;9410;p7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2" name="Google Shape;9412;p7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413" name="Google Shape;9413;p7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6" name="Google Shape;9416;p7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417" name="Google Shape;9417;p7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2" name="Google Shape;9422;p7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423" name="Google Shape;9423;p7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6" name="Google Shape;9426;p7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427" name="Google Shape;9427;p7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1" name="Google Shape;9431;p7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432" name="Google Shape;9432;p7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8" name="Google Shape;9438;p7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439" name="Google Shape;9439;p7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1" name="Google Shape;9441;p7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442" name="Google Shape;9442;p7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47" name="Shape 9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8" name="Google Shape;9448;p7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449" name="Google Shape;9449;p7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450" name="Google Shape;9450;p7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7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4" name="Google Shape;9454;p7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455" name="Google Shape;9455;p7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58" name="Google Shape;9458;p7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9" name="Google Shape;9459;p7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460" name="Google Shape;9460;p7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2" name="Google Shape;9462;p7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463" name="Google Shape;9463;p7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5" name="Google Shape;9465;p7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66" name="Google Shape;9466;p7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467" name="Google Shape;9467;p7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0" name="Google Shape;9470;p7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1" name="Google Shape;9471;p7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2" name="Google Shape;9472;p7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3" name="Google Shape;9473;p7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4" name="Google Shape;9474;p7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475" name="Google Shape;9475;p7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9" name="Google Shape;9479;p7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480" name="Google Shape;9480;p7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2" name="Google Shape;9482;p7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483" name="Google Shape;9483;p7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6" name="Google Shape;9486;p7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487" name="Google Shape;9487;p7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9" name="Google Shape;9489;p7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0" name="Google Shape;9490;p7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491" name="Google Shape;9491;p7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7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6" name="Google Shape;9496;p7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7" name="Google Shape;9497;p7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8" name="Google Shape;9498;p7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499" name="Google Shape;9499;p7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3" name="Google Shape;9503;p7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504" name="Google Shape;9504;p7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06" name="Google Shape;9506;p7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7" name="Google Shape;9507;p7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508" name="Google Shape;9508;p7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12" name="Google Shape;9512;p7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3" name="Google Shape;9513;p7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4" name="Google Shape;9514;p7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15" name="Google Shape;9515;p7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516" name="Google Shape;9516;p7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8" name="Google Shape;9518;p7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519" name="Google Shape;9519;p7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2" name="Google Shape;9522;p7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3" name="Google Shape;9523;p7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524" name="Google Shape;9524;p7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9" name="Google Shape;9529;p7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530" name="Google Shape;9530;p7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4" name="Google Shape;9534;p7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535" name="Google Shape;9535;p7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7" name="Google Shape;9537;p7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8" name="Google Shape;9538;p7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539" name="Google Shape;9539;p7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2" name="Google Shape;9542;p7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543" name="Google Shape;9543;p7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5" name="Google Shape;9545;p7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6" name="Google Shape;9546;p7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547" name="Google Shape;9547;p7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7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5" name="Google Shape;9555;p7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6" name="Google Shape;9556;p7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557" name="Google Shape;9557;p7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9" name="Google Shape;9559;p7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560" name="Google Shape;9560;p7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4" name="Google Shape;9564;p7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565" name="Google Shape;9565;p7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9" name="Google Shape;9569;p7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570" name="Google Shape;9570;p7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2" name="Google Shape;9572;p7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573" name="Google Shape;9573;p7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7" name="Google Shape;9577;p7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578" name="Google Shape;9578;p7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2" name="Google Shape;9582;p7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583" name="Google Shape;9583;p7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9" name="Google Shape;9599;p7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600" name="Google Shape;9600;p7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3" name="Google Shape;9603;p7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4" name="Google Shape;9604;p7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605" name="Google Shape;9605;p7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0" name="Google Shape;9610;p7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611" name="Google Shape;9611;p7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3" name="Google Shape;9613;p7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4" name="Google Shape;9614;p7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615" name="Google Shape;9615;p7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8" name="Google Shape;9618;p7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619" name="Google Shape;9619;p7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7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4" name="Google Shape;9624;p7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625" name="Google Shape;9625;p7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2" name="Google Shape;9632;p7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633" name="Google Shape;9633;p7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6" name="Google Shape;9636;p7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637" name="Google Shape;9637;p7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7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0" name="Google Shape;9640;p7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641" name="Google Shape;9641;p7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5" name="Google Shape;9645;p7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646" name="Google Shape;9646;p7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1" name="Google Shape;9651;p7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652" name="Google Shape;9652;p7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4" name="Google Shape;9654;p7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655" name="Google Shape;9655;p7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2" name="Google Shape;9662;p7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663" name="Google Shape;9663;p7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0" name="Google Shape;9670;p7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671" name="Google Shape;9671;p7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6" name="Google Shape;9676;p7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677" name="Google Shape;9677;p7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7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7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7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7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3" name="Google Shape;9683;p7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684" name="Google Shape;9684;p7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8" name="Google Shape;9688;p7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689" name="Google Shape;9689;p7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7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7" name="Google Shape;9697;p7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698" name="Google Shape;9698;p7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3" name="Google Shape;9703;p7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704" name="Google Shape;9704;p7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8" name="Google Shape;9708;p7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709" name="Google Shape;9709;p7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7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4" name="Google Shape;9714;p7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715" name="Google Shape;9715;p7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7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7" name="Google Shape;9727;p7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728" name="Google Shape;9728;p7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4" name="Google Shape;9734;p7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735" name="Google Shape;9735;p7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2" name="Google Shape;9742;p7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743" name="Google Shape;9743;p7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6" name="Google Shape;9746;p7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7" name="Google Shape;9747;p7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748" name="Google Shape;9748;p7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2" name="Google Shape;9752;p7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753" name="Google Shape;9753;p7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7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58" name="Google Shape;9758;p7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59" name="Google Shape;9759;p7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760" name="Google Shape;9760;p7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3" name="Google Shape;9763;p7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764" name="Google Shape;9764;p7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0" name="Google Shape;9770;p7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771" name="Google Shape;9771;p7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8" name="Google Shape;9778;p7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779" name="Google Shape;9779;p7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7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2" name="Google Shape;9782;p7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783" name="Google Shape;9783;p7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9" name="Google Shape;9789;p7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790" name="Google Shape;9790;p7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3" name="Google Shape;9793;p7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794" name="Google Shape;9794;p7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7" name="Google Shape;9797;p7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798" name="Google Shape;9798;p7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1" name="Google Shape;9801;p7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802" name="Google Shape;9802;p7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0" name="Google Shape;9810;p7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811" name="Google Shape;9811;p7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7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7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9" name="Google Shape;9819;p7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820" name="Google Shape;9820;p7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3" name="Google Shape;9823;p7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824" name="Google Shape;9824;p7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7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2" name="Google Shape;9832;p7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833" name="Google Shape;9833;p7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7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1" name="Google Shape;9841;p7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842" name="Google Shape;9842;p7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6" name="Google Shape;9846;p7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847" name="Google Shape;9847;p7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7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7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4" name="Google Shape;9854;p7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855" name="Google Shape;9855;p7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7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1" name="Google Shape;9861;p7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862" name="Google Shape;9862;p7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7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7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7" name="Google Shape;9867;p7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868" name="Google Shape;9868;p7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1" name="Google Shape;9871;p7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872" name="Google Shape;9872;p7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7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7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9" name="Google Shape;9879;p7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880" name="Google Shape;9880;p7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3" name="Google Shape;9883;p7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884" name="Google Shape;9884;p7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7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9" name="Google Shape;9889;p7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890" name="Google Shape;9890;p7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4" name="Google Shape;9894;p7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895" name="Google Shape;9895;p7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0" name="Google Shape;9900;p7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901" name="Google Shape;9901;p7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7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7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8" name="Google Shape;9908;p7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909" name="Google Shape;9909;p7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918" name="Shape 9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19" name="Google Shape;9919;p7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Elegant Business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